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Sidi Bel Abbes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Sidi Bel Abb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310" y="15420"/>
                </a:moveTo>
                <a:lnTo>
                  <a:pt x="38330" y="15400"/>
                </a:lnTo>
                <a:lnTo>
                  <a:pt x="38330" y="15390"/>
                </a:lnTo>
                <a:lnTo>
                  <a:pt x="38340" y="15380"/>
                </a:lnTo>
                <a:lnTo>
                  <a:pt x="38350" y="15360"/>
                </a:lnTo>
                <a:lnTo>
                  <a:pt x="38360" y="15360"/>
                </a:lnTo>
                <a:lnTo>
                  <a:pt x="38380" y="15330"/>
                </a:lnTo>
                <a:lnTo>
                  <a:pt x="38420" y="15310"/>
                </a:lnTo>
                <a:lnTo>
                  <a:pt x="38470" y="15310"/>
                </a:lnTo>
                <a:lnTo>
                  <a:pt x="38480" y="15290"/>
                </a:lnTo>
                <a:lnTo>
                  <a:pt x="38490" y="15260"/>
                </a:lnTo>
                <a:lnTo>
                  <a:pt x="38490" y="15190"/>
                </a:lnTo>
                <a:lnTo>
                  <a:pt x="38490" y="15160"/>
                </a:lnTo>
                <a:lnTo>
                  <a:pt x="38530" y="15150"/>
                </a:lnTo>
                <a:lnTo>
                  <a:pt x="38540" y="15130"/>
                </a:lnTo>
                <a:lnTo>
                  <a:pt x="38530" y="15120"/>
                </a:lnTo>
                <a:lnTo>
                  <a:pt x="38550" y="15090"/>
                </a:lnTo>
                <a:lnTo>
                  <a:pt x="38550" y="15070"/>
                </a:lnTo>
                <a:lnTo>
                  <a:pt x="38560" y="15050"/>
                </a:lnTo>
                <a:lnTo>
                  <a:pt x="38560" y="15030"/>
                </a:lnTo>
                <a:lnTo>
                  <a:pt x="38530" y="15020"/>
                </a:lnTo>
                <a:lnTo>
                  <a:pt x="38520" y="15010"/>
                </a:lnTo>
                <a:lnTo>
                  <a:pt x="38540" y="15000"/>
                </a:lnTo>
                <a:lnTo>
                  <a:pt x="38550" y="15000"/>
                </a:lnTo>
                <a:lnTo>
                  <a:pt x="38560" y="15000"/>
                </a:lnTo>
                <a:lnTo>
                  <a:pt x="38560" y="14990"/>
                </a:lnTo>
                <a:lnTo>
                  <a:pt x="38570" y="14980"/>
                </a:lnTo>
                <a:lnTo>
                  <a:pt x="38600" y="14990"/>
                </a:lnTo>
                <a:lnTo>
                  <a:pt x="38610" y="14960"/>
                </a:lnTo>
                <a:lnTo>
                  <a:pt x="38650" y="14950"/>
                </a:lnTo>
                <a:lnTo>
                  <a:pt x="38650" y="14940"/>
                </a:lnTo>
                <a:lnTo>
                  <a:pt x="38660" y="14930"/>
                </a:lnTo>
                <a:lnTo>
                  <a:pt x="38690" y="14930"/>
                </a:lnTo>
                <a:lnTo>
                  <a:pt x="38720" y="14910"/>
                </a:lnTo>
                <a:lnTo>
                  <a:pt x="38740" y="14920"/>
                </a:lnTo>
                <a:lnTo>
                  <a:pt x="38760" y="14920"/>
                </a:lnTo>
                <a:lnTo>
                  <a:pt x="38790" y="14910"/>
                </a:lnTo>
                <a:lnTo>
                  <a:pt x="38810" y="14910"/>
                </a:lnTo>
                <a:lnTo>
                  <a:pt x="38800" y="14900"/>
                </a:lnTo>
                <a:lnTo>
                  <a:pt x="38780" y="14900"/>
                </a:lnTo>
                <a:lnTo>
                  <a:pt x="38790" y="14900"/>
                </a:lnTo>
                <a:lnTo>
                  <a:pt x="38800" y="14900"/>
                </a:lnTo>
                <a:lnTo>
                  <a:pt x="38780" y="14880"/>
                </a:lnTo>
                <a:lnTo>
                  <a:pt x="38790" y="14850"/>
                </a:lnTo>
                <a:lnTo>
                  <a:pt x="38780" y="14840"/>
                </a:lnTo>
                <a:lnTo>
                  <a:pt x="38790" y="14830"/>
                </a:lnTo>
                <a:lnTo>
                  <a:pt x="38830" y="14820"/>
                </a:lnTo>
                <a:lnTo>
                  <a:pt x="38830" y="14830"/>
                </a:lnTo>
                <a:lnTo>
                  <a:pt x="38830" y="14790"/>
                </a:lnTo>
                <a:lnTo>
                  <a:pt x="38810" y="14740"/>
                </a:lnTo>
                <a:lnTo>
                  <a:pt x="38800" y="14690"/>
                </a:lnTo>
                <a:lnTo>
                  <a:pt x="38780" y="14680"/>
                </a:lnTo>
                <a:lnTo>
                  <a:pt x="38760" y="14660"/>
                </a:lnTo>
                <a:lnTo>
                  <a:pt x="38760" y="14630"/>
                </a:lnTo>
                <a:lnTo>
                  <a:pt x="38750" y="14600"/>
                </a:lnTo>
                <a:lnTo>
                  <a:pt x="38750" y="14580"/>
                </a:lnTo>
                <a:lnTo>
                  <a:pt x="38740" y="14570"/>
                </a:lnTo>
                <a:lnTo>
                  <a:pt x="38750" y="14540"/>
                </a:lnTo>
                <a:lnTo>
                  <a:pt x="38760" y="14530"/>
                </a:lnTo>
                <a:lnTo>
                  <a:pt x="38750" y="14520"/>
                </a:lnTo>
                <a:lnTo>
                  <a:pt x="38750" y="14510"/>
                </a:lnTo>
                <a:lnTo>
                  <a:pt x="38740" y="14500"/>
                </a:lnTo>
                <a:lnTo>
                  <a:pt x="38750" y="14500"/>
                </a:lnTo>
                <a:lnTo>
                  <a:pt x="38760" y="14490"/>
                </a:lnTo>
                <a:lnTo>
                  <a:pt x="38760" y="14480"/>
                </a:lnTo>
                <a:lnTo>
                  <a:pt x="38780" y="14510"/>
                </a:lnTo>
                <a:lnTo>
                  <a:pt x="38810" y="14530"/>
                </a:lnTo>
                <a:lnTo>
                  <a:pt x="38810" y="14540"/>
                </a:lnTo>
                <a:lnTo>
                  <a:pt x="38830" y="14540"/>
                </a:lnTo>
                <a:lnTo>
                  <a:pt x="38850" y="14550"/>
                </a:lnTo>
                <a:lnTo>
                  <a:pt x="38850" y="14530"/>
                </a:lnTo>
                <a:lnTo>
                  <a:pt x="38870" y="14530"/>
                </a:lnTo>
                <a:lnTo>
                  <a:pt x="38880" y="14540"/>
                </a:lnTo>
                <a:lnTo>
                  <a:pt x="38880" y="14490"/>
                </a:lnTo>
                <a:lnTo>
                  <a:pt x="38870" y="14460"/>
                </a:lnTo>
                <a:lnTo>
                  <a:pt x="38890" y="14440"/>
                </a:lnTo>
                <a:lnTo>
                  <a:pt x="38880" y="14420"/>
                </a:lnTo>
                <a:lnTo>
                  <a:pt x="38920" y="14390"/>
                </a:lnTo>
                <a:lnTo>
                  <a:pt x="38920" y="14380"/>
                </a:lnTo>
                <a:lnTo>
                  <a:pt x="38920" y="14370"/>
                </a:lnTo>
                <a:lnTo>
                  <a:pt x="38920" y="14350"/>
                </a:lnTo>
                <a:lnTo>
                  <a:pt x="38930" y="14350"/>
                </a:lnTo>
                <a:lnTo>
                  <a:pt x="38950" y="14340"/>
                </a:lnTo>
                <a:lnTo>
                  <a:pt x="38960" y="14320"/>
                </a:lnTo>
                <a:lnTo>
                  <a:pt x="38960" y="14310"/>
                </a:lnTo>
                <a:lnTo>
                  <a:pt x="38980" y="14320"/>
                </a:lnTo>
                <a:lnTo>
                  <a:pt x="39010" y="14280"/>
                </a:lnTo>
                <a:lnTo>
                  <a:pt x="39020" y="14280"/>
                </a:lnTo>
                <a:lnTo>
                  <a:pt x="39020" y="14270"/>
                </a:lnTo>
                <a:lnTo>
                  <a:pt x="39030" y="14270"/>
                </a:lnTo>
                <a:lnTo>
                  <a:pt x="39030" y="14260"/>
                </a:lnTo>
                <a:lnTo>
                  <a:pt x="39030" y="14250"/>
                </a:lnTo>
                <a:lnTo>
                  <a:pt x="39030" y="14240"/>
                </a:lnTo>
                <a:lnTo>
                  <a:pt x="39050" y="14240"/>
                </a:lnTo>
                <a:lnTo>
                  <a:pt x="39060" y="14230"/>
                </a:lnTo>
                <a:lnTo>
                  <a:pt x="39080" y="14240"/>
                </a:lnTo>
                <a:lnTo>
                  <a:pt x="39090" y="14250"/>
                </a:lnTo>
                <a:lnTo>
                  <a:pt x="39100" y="14280"/>
                </a:lnTo>
                <a:lnTo>
                  <a:pt x="39130" y="14320"/>
                </a:lnTo>
                <a:lnTo>
                  <a:pt x="39140" y="14320"/>
                </a:lnTo>
                <a:lnTo>
                  <a:pt x="39160" y="14310"/>
                </a:lnTo>
                <a:lnTo>
                  <a:pt x="39180" y="14310"/>
                </a:lnTo>
                <a:lnTo>
                  <a:pt x="39190" y="14320"/>
                </a:lnTo>
                <a:lnTo>
                  <a:pt x="39200" y="14350"/>
                </a:lnTo>
                <a:lnTo>
                  <a:pt x="39210" y="14350"/>
                </a:lnTo>
                <a:lnTo>
                  <a:pt x="39230" y="14330"/>
                </a:lnTo>
                <a:lnTo>
                  <a:pt x="39380" y="14280"/>
                </a:lnTo>
                <a:lnTo>
                  <a:pt x="39400" y="14260"/>
                </a:lnTo>
                <a:lnTo>
                  <a:pt x="39410" y="14250"/>
                </a:lnTo>
                <a:lnTo>
                  <a:pt x="39410" y="14220"/>
                </a:lnTo>
                <a:lnTo>
                  <a:pt x="39420" y="14210"/>
                </a:lnTo>
                <a:lnTo>
                  <a:pt x="39430" y="14190"/>
                </a:lnTo>
                <a:lnTo>
                  <a:pt x="39430" y="14170"/>
                </a:lnTo>
                <a:lnTo>
                  <a:pt x="39420" y="14150"/>
                </a:lnTo>
                <a:lnTo>
                  <a:pt x="39420" y="14110"/>
                </a:lnTo>
                <a:lnTo>
                  <a:pt x="39420" y="14100"/>
                </a:lnTo>
                <a:lnTo>
                  <a:pt x="39440" y="14100"/>
                </a:lnTo>
                <a:lnTo>
                  <a:pt x="39470" y="14080"/>
                </a:lnTo>
                <a:lnTo>
                  <a:pt x="39520" y="14100"/>
                </a:lnTo>
                <a:lnTo>
                  <a:pt x="39530" y="14090"/>
                </a:lnTo>
                <a:lnTo>
                  <a:pt x="39580" y="14080"/>
                </a:lnTo>
                <a:lnTo>
                  <a:pt x="39610" y="14080"/>
                </a:lnTo>
                <a:lnTo>
                  <a:pt x="39630" y="14070"/>
                </a:lnTo>
                <a:lnTo>
                  <a:pt x="39680" y="14070"/>
                </a:lnTo>
                <a:lnTo>
                  <a:pt x="39730" y="14040"/>
                </a:lnTo>
                <a:lnTo>
                  <a:pt x="39750" y="14060"/>
                </a:lnTo>
                <a:lnTo>
                  <a:pt x="39790" y="14040"/>
                </a:lnTo>
                <a:lnTo>
                  <a:pt x="39820" y="14010"/>
                </a:lnTo>
                <a:lnTo>
                  <a:pt x="39870" y="14000"/>
                </a:lnTo>
                <a:lnTo>
                  <a:pt x="39900" y="13970"/>
                </a:lnTo>
                <a:lnTo>
                  <a:pt x="39980" y="13990"/>
                </a:lnTo>
                <a:lnTo>
                  <a:pt x="40010" y="13980"/>
                </a:lnTo>
                <a:lnTo>
                  <a:pt x="40020" y="14020"/>
                </a:lnTo>
                <a:lnTo>
                  <a:pt x="40040" y="14050"/>
                </a:lnTo>
                <a:lnTo>
                  <a:pt x="40050" y="14120"/>
                </a:lnTo>
                <a:lnTo>
                  <a:pt x="40060" y="14110"/>
                </a:lnTo>
                <a:lnTo>
                  <a:pt x="40060" y="14090"/>
                </a:lnTo>
                <a:lnTo>
                  <a:pt x="40090" y="14070"/>
                </a:lnTo>
                <a:lnTo>
                  <a:pt x="40110" y="14070"/>
                </a:lnTo>
                <a:lnTo>
                  <a:pt x="40170" y="14060"/>
                </a:lnTo>
                <a:lnTo>
                  <a:pt x="40190" y="14060"/>
                </a:lnTo>
                <a:lnTo>
                  <a:pt x="40210" y="14040"/>
                </a:lnTo>
                <a:lnTo>
                  <a:pt x="40210" y="14020"/>
                </a:lnTo>
                <a:lnTo>
                  <a:pt x="40210" y="14010"/>
                </a:lnTo>
                <a:lnTo>
                  <a:pt x="40200" y="13980"/>
                </a:lnTo>
                <a:lnTo>
                  <a:pt x="40230" y="13960"/>
                </a:lnTo>
                <a:lnTo>
                  <a:pt x="40250" y="13960"/>
                </a:lnTo>
                <a:lnTo>
                  <a:pt x="40270" y="13940"/>
                </a:lnTo>
                <a:lnTo>
                  <a:pt x="40290" y="13960"/>
                </a:lnTo>
                <a:lnTo>
                  <a:pt x="40310" y="13980"/>
                </a:lnTo>
                <a:lnTo>
                  <a:pt x="40330" y="13980"/>
                </a:lnTo>
                <a:lnTo>
                  <a:pt x="40340" y="13970"/>
                </a:lnTo>
                <a:lnTo>
                  <a:pt x="40360" y="13960"/>
                </a:lnTo>
                <a:lnTo>
                  <a:pt x="40350" y="13950"/>
                </a:lnTo>
                <a:lnTo>
                  <a:pt x="40340" y="13940"/>
                </a:lnTo>
                <a:lnTo>
                  <a:pt x="40320" y="13900"/>
                </a:lnTo>
                <a:lnTo>
                  <a:pt x="40320" y="13890"/>
                </a:lnTo>
                <a:lnTo>
                  <a:pt x="40310" y="13880"/>
                </a:lnTo>
                <a:lnTo>
                  <a:pt x="40300" y="13850"/>
                </a:lnTo>
                <a:lnTo>
                  <a:pt x="40290" y="13840"/>
                </a:lnTo>
                <a:lnTo>
                  <a:pt x="40300" y="13810"/>
                </a:lnTo>
                <a:lnTo>
                  <a:pt x="40300" y="13800"/>
                </a:lnTo>
                <a:lnTo>
                  <a:pt x="40300" y="13780"/>
                </a:lnTo>
                <a:lnTo>
                  <a:pt x="40310" y="13770"/>
                </a:lnTo>
                <a:lnTo>
                  <a:pt x="40310" y="13760"/>
                </a:lnTo>
                <a:lnTo>
                  <a:pt x="40320" y="13780"/>
                </a:lnTo>
                <a:lnTo>
                  <a:pt x="40320" y="13760"/>
                </a:lnTo>
                <a:lnTo>
                  <a:pt x="40340" y="13740"/>
                </a:lnTo>
                <a:lnTo>
                  <a:pt x="40350" y="13710"/>
                </a:lnTo>
                <a:lnTo>
                  <a:pt x="40380" y="13690"/>
                </a:lnTo>
                <a:lnTo>
                  <a:pt x="40380" y="13650"/>
                </a:lnTo>
                <a:lnTo>
                  <a:pt x="40390" y="13640"/>
                </a:lnTo>
                <a:lnTo>
                  <a:pt x="40390" y="13620"/>
                </a:lnTo>
                <a:lnTo>
                  <a:pt x="40400" y="13610"/>
                </a:lnTo>
                <a:lnTo>
                  <a:pt x="40420" y="13580"/>
                </a:lnTo>
                <a:lnTo>
                  <a:pt x="40430" y="13550"/>
                </a:lnTo>
                <a:lnTo>
                  <a:pt x="40440" y="13550"/>
                </a:lnTo>
                <a:lnTo>
                  <a:pt x="40460" y="13560"/>
                </a:lnTo>
                <a:lnTo>
                  <a:pt x="40480" y="13570"/>
                </a:lnTo>
                <a:lnTo>
                  <a:pt x="40540" y="13580"/>
                </a:lnTo>
                <a:lnTo>
                  <a:pt x="40580" y="13610"/>
                </a:lnTo>
                <a:lnTo>
                  <a:pt x="40600" y="13630"/>
                </a:lnTo>
                <a:lnTo>
                  <a:pt x="40610" y="13620"/>
                </a:lnTo>
                <a:lnTo>
                  <a:pt x="40600" y="13610"/>
                </a:lnTo>
                <a:lnTo>
                  <a:pt x="40650" y="13610"/>
                </a:lnTo>
                <a:lnTo>
                  <a:pt x="40660" y="13580"/>
                </a:lnTo>
                <a:lnTo>
                  <a:pt x="40670" y="13600"/>
                </a:lnTo>
                <a:lnTo>
                  <a:pt x="40690" y="13600"/>
                </a:lnTo>
                <a:lnTo>
                  <a:pt x="40700" y="13590"/>
                </a:lnTo>
                <a:lnTo>
                  <a:pt x="40720" y="13560"/>
                </a:lnTo>
                <a:lnTo>
                  <a:pt x="40740" y="13560"/>
                </a:lnTo>
                <a:lnTo>
                  <a:pt x="40760" y="13550"/>
                </a:lnTo>
                <a:lnTo>
                  <a:pt x="40770" y="13540"/>
                </a:lnTo>
                <a:lnTo>
                  <a:pt x="40800" y="13490"/>
                </a:lnTo>
                <a:lnTo>
                  <a:pt x="40800" y="13480"/>
                </a:lnTo>
                <a:lnTo>
                  <a:pt x="40810" y="13480"/>
                </a:lnTo>
                <a:lnTo>
                  <a:pt x="40830" y="13460"/>
                </a:lnTo>
                <a:lnTo>
                  <a:pt x="40850" y="13480"/>
                </a:lnTo>
                <a:lnTo>
                  <a:pt x="40900" y="13490"/>
                </a:lnTo>
                <a:lnTo>
                  <a:pt x="40920" y="13500"/>
                </a:lnTo>
                <a:lnTo>
                  <a:pt x="40930" y="13500"/>
                </a:lnTo>
                <a:lnTo>
                  <a:pt x="40950" y="13520"/>
                </a:lnTo>
                <a:lnTo>
                  <a:pt x="40930" y="13530"/>
                </a:lnTo>
                <a:lnTo>
                  <a:pt x="40960" y="13540"/>
                </a:lnTo>
                <a:lnTo>
                  <a:pt x="40970" y="13570"/>
                </a:lnTo>
                <a:lnTo>
                  <a:pt x="40960" y="13590"/>
                </a:lnTo>
                <a:lnTo>
                  <a:pt x="40960" y="13610"/>
                </a:lnTo>
                <a:lnTo>
                  <a:pt x="40950" y="13620"/>
                </a:lnTo>
                <a:lnTo>
                  <a:pt x="40950" y="13640"/>
                </a:lnTo>
                <a:lnTo>
                  <a:pt x="40940" y="13640"/>
                </a:lnTo>
                <a:lnTo>
                  <a:pt x="40930" y="13660"/>
                </a:lnTo>
                <a:lnTo>
                  <a:pt x="40940" y="13660"/>
                </a:lnTo>
                <a:lnTo>
                  <a:pt x="40920" y="13680"/>
                </a:lnTo>
                <a:lnTo>
                  <a:pt x="40910" y="13690"/>
                </a:lnTo>
                <a:lnTo>
                  <a:pt x="40920" y="13720"/>
                </a:lnTo>
                <a:lnTo>
                  <a:pt x="40920" y="13730"/>
                </a:lnTo>
                <a:lnTo>
                  <a:pt x="40930" y="13760"/>
                </a:lnTo>
                <a:lnTo>
                  <a:pt x="40940" y="13780"/>
                </a:lnTo>
                <a:lnTo>
                  <a:pt x="40920" y="13810"/>
                </a:lnTo>
                <a:lnTo>
                  <a:pt x="40890" y="13820"/>
                </a:lnTo>
                <a:lnTo>
                  <a:pt x="40870" y="13840"/>
                </a:lnTo>
                <a:lnTo>
                  <a:pt x="40870" y="13880"/>
                </a:lnTo>
                <a:lnTo>
                  <a:pt x="40860" y="13900"/>
                </a:lnTo>
                <a:lnTo>
                  <a:pt x="40870" y="13930"/>
                </a:lnTo>
                <a:lnTo>
                  <a:pt x="40860" y="13940"/>
                </a:lnTo>
                <a:lnTo>
                  <a:pt x="40890" y="13960"/>
                </a:lnTo>
                <a:lnTo>
                  <a:pt x="40890" y="13970"/>
                </a:lnTo>
                <a:lnTo>
                  <a:pt x="40970" y="13960"/>
                </a:lnTo>
                <a:lnTo>
                  <a:pt x="40980" y="13980"/>
                </a:lnTo>
                <a:lnTo>
                  <a:pt x="40970" y="13990"/>
                </a:lnTo>
                <a:lnTo>
                  <a:pt x="40980" y="13990"/>
                </a:lnTo>
                <a:lnTo>
                  <a:pt x="40980" y="13980"/>
                </a:lnTo>
                <a:lnTo>
                  <a:pt x="41010" y="13960"/>
                </a:lnTo>
                <a:lnTo>
                  <a:pt x="41030" y="13960"/>
                </a:lnTo>
                <a:lnTo>
                  <a:pt x="41050" y="13970"/>
                </a:lnTo>
                <a:lnTo>
                  <a:pt x="41050" y="13950"/>
                </a:lnTo>
                <a:lnTo>
                  <a:pt x="41050" y="13940"/>
                </a:lnTo>
                <a:lnTo>
                  <a:pt x="41070" y="13940"/>
                </a:lnTo>
                <a:lnTo>
                  <a:pt x="41090" y="13950"/>
                </a:lnTo>
                <a:lnTo>
                  <a:pt x="41100" y="13950"/>
                </a:lnTo>
                <a:lnTo>
                  <a:pt x="41120" y="13940"/>
                </a:lnTo>
                <a:lnTo>
                  <a:pt x="41130" y="13950"/>
                </a:lnTo>
                <a:lnTo>
                  <a:pt x="41220" y="13990"/>
                </a:lnTo>
                <a:lnTo>
                  <a:pt x="41220" y="13940"/>
                </a:lnTo>
                <a:lnTo>
                  <a:pt x="41260" y="13910"/>
                </a:lnTo>
                <a:lnTo>
                  <a:pt x="41280" y="13880"/>
                </a:lnTo>
                <a:lnTo>
                  <a:pt x="41320" y="13850"/>
                </a:lnTo>
                <a:lnTo>
                  <a:pt x="41370" y="13800"/>
                </a:lnTo>
                <a:lnTo>
                  <a:pt x="41380" y="13830"/>
                </a:lnTo>
                <a:lnTo>
                  <a:pt x="41410" y="13850"/>
                </a:lnTo>
                <a:lnTo>
                  <a:pt x="41410" y="13860"/>
                </a:lnTo>
                <a:lnTo>
                  <a:pt x="41420" y="13870"/>
                </a:lnTo>
                <a:lnTo>
                  <a:pt x="41430" y="13900"/>
                </a:lnTo>
                <a:lnTo>
                  <a:pt x="41420" y="13910"/>
                </a:lnTo>
                <a:lnTo>
                  <a:pt x="41430" y="13920"/>
                </a:lnTo>
                <a:lnTo>
                  <a:pt x="41450" y="13930"/>
                </a:lnTo>
                <a:lnTo>
                  <a:pt x="41470" y="13920"/>
                </a:lnTo>
                <a:lnTo>
                  <a:pt x="41480" y="13930"/>
                </a:lnTo>
                <a:lnTo>
                  <a:pt x="41520" y="13930"/>
                </a:lnTo>
                <a:lnTo>
                  <a:pt x="41550" y="13940"/>
                </a:lnTo>
                <a:lnTo>
                  <a:pt x="41600" y="13950"/>
                </a:lnTo>
                <a:lnTo>
                  <a:pt x="41650" y="14000"/>
                </a:lnTo>
                <a:lnTo>
                  <a:pt x="41690" y="14020"/>
                </a:lnTo>
                <a:lnTo>
                  <a:pt x="41720" y="14020"/>
                </a:lnTo>
                <a:lnTo>
                  <a:pt x="41750" y="14010"/>
                </a:lnTo>
                <a:lnTo>
                  <a:pt x="41770" y="14000"/>
                </a:lnTo>
                <a:lnTo>
                  <a:pt x="41800" y="14020"/>
                </a:lnTo>
                <a:lnTo>
                  <a:pt x="41800" y="14030"/>
                </a:lnTo>
                <a:lnTo>
                  <a:pt x="41830" y="14030"/>
                </a:lnTo>
                <a:lnTo>
                  <a:pt x="41840" y="14030"/>
                </a:lnTo>
                <a:lnTo>
                  <a:pt x="41850" y="14040"/>
                </a:lnTo>
                <a:lnTo>
                  <a:pt x="41880" y="14030"/>
                </a:lnTo>
                <a:lnTo>
                  <a:pt x="41920" y="14040"/>
                </a:lnTo>
                <a:lnTo>
                  <a:pt x="41950" y="14030"/>
                </a:lnTo>
                <a:lnTo>
                  <a:pt x="41970" y="14060"/>
                </a:lnTo>
                <a:lnTo>
                  <a:pt x="41970" y="14070"/>
                </a:lnTo>
                <a:lnTo>
                  <a:pt x="41980" y="14100"/>
                </a:lnTo>
                <a:lnTo>
                  <a:pt x="42010" y="14100"/>
                </a:lnTo>
                <a:lnTo>
                  <a:pt x="42020" y="14100"/>
                </a:lnTo>
                <a:lnTo>
                  <a:pt x="42010" y="14130"/>
                </a:lnTo>
                <a:lnTo>
                  <a:pt x="42010" y="14140"/>
                </a:lnTo>
                <a:lnTo>
                  <a:pt x="41990" y="14150"/>
                </a:lnTo>
                <a:lnTo>
                  <a:pt x="41960" y="14190"/>
                </a:lnTo>
                <a:lnTo>
                  <a:pt x="41960" y="14210"/>
                </a:lnTo>
                <a:lnTo>
                  <a:pt x="41940" y="14250"/>
                </a:lnTo>
                <a:lnTo>
                  <a:pt x="41950" y="14270"/>
                </a:lnTo>
                <a:lnTo>
                  <a:pt x="41940" y="14280"/>
                </a:lnTo>
                <a:lnTo>
                  <a:pt x="41940" y="14310"/>
                </a:lnTo>
                <a:lnTo>
                  <a:pt x="41910" y="14320"/>
                </a:lnTo>
                <a:lnTo>
                  <a:pt x="41900" y="14330"/>
                </a:lnTo>
                <a:lnTo>
                  <a:pt x="41890" y="14350"/>
                </a:lnTo>
                <a:lnTo>
                  <a:pt x="41880" y="14370"/>
                </a:lnTo>
                <a:lnTo>
                  <a:pt x="41840" y="14390"/>
                </a:lnTo>
                <a:lnTo>
                  <a:pt x="41800" y="14390"/>
                </a:lnTo>
                <a:lnTo>
                  <a:pt x="41790" y="14380"/>
                </a:lnTo>
                <a:lnTo>
                  <a:pt x="41770" y="14380"/>
                </a:lnTo>
                <a:lnTo>
                  <a:pt x="41770" y="14390"/>
                </a:lnTo>
                <a:lnTo>
                  <a:pt x="41750" y="14380"/>
                </a:lnTo>
                <a:lnTo>
                  <a:pt x="41750" y="14400"/>
                </a:lnTo>
                <a:lnTo>
                  <a:pt x="41720" y="14440"/>
                </a:lnTo>
                <a:lnTo>
                  <a:pt x="41700" y="14470"/>
                </a:lnTo>
                <a:lnTo>
                  <a:pt x="41670" y="14490"/>
                </a:lnTo>
                <a:lnTo>
                  <a:pt x="41670" y="14530"/>
                </a:lnTo>
                <a:lnTo>
                  <a:pt x="41690" y="14560"/>
                </a:lnTo>
                <a:lnTo>
                  <a:pt x="41710" y="14580"/>
                </a:lnTo>
                <a:lnTo>
                  <a:pt x="41720" y="14610"/>
                </a:lnTo>
                <a:lnTo>
                  <a:pt x="41770" y="14580"/>
                </a:lnTo>
                <a:lnTo>
                  <a:pt x="41770" y="14560"/>
                </a:lnTo>
                <a:lnTo>
                  <a:pt x="41760" y="14560"/>
                </a:lnTo>
                <a:lnTo>
                  <a:pt x="41760" y="14550"/>
                </a:lnTo>
                <a:lnTo>
                  <a:pt x="41810" y="14530"/>
                </a:lnTo>
                <a:lnTo>
                  <a:pt x="41840" y="14520"/>
                </a:lnTo>
                <a:lnTo>
                  <a:pt x="41840" y="14510"/>
                </a:lnTo>
                <a:lnTo>
                  <a:pt x="41840" y="14500"/>
                </a:lnTo>
                <a:lnTo>
                  <a:pt x="41890" y="14500"/>
                </a:lnTo>
                <a:lnTo>
                  <a:pt x="41900" y="14500"/>
                </a:lnTo>
                <a:lnTo>
                  <a:pt x="41910" y="14490"/>
                </a:lnTo>
                <a:lnTo>
                  <a:pt x="41930" y="14480"/>
                </a:lnTo>
                <a:lnTo>
                  <a:pt x="41950" y="14450"/>
                </a:lnTo>
                <a:lnTo>
                  <a:pt x="41940" y="14430"/>
                </a:lnTo>
                <a:lnTo>
                  <a:pt x="41950" y="14430"/>
                </a:lnTo>
                <a:lnTo>
                  <a:pt x="41960" y="14430"/>
                </a:lnTo>
                <a:lnTo>
                  <a:pt x="41960" y="14420"/>
                </a:lnTo>
                <a:lnTo>
                  <a:pt x="41970" y="14390"/>
                </a:lnTo>
                <a:lnTo>
                  <a:pt x="42020" y="14400"/>
                </a:lnTo>
                <a:lnTo>
                  <a:pt x="42040" y="14390"/>
                </a:lnTo>
                <a:lnTo>
                  <a:pt x="42050" y="14400"/>
                </a:lnTo>
                <a:lnTo>
                  <a:pt x="42060" y="14390"/>
                </a:lnTo>
                <a:lnTo>
                  <a:pt x="42090" y="14400"/>
                </a:lnTo>
                <a:lnTo>
                  <a:pt x="42130" y="14430"/>
                </a:lnTo>
                <a:lnTo>
                  <a:pt x="42130" y="14440"/>
                </a:lnTo>
                <a:lnTo>
                  <a:pt x="42140" y="14440"/>
                </a:lnTo>
                <a:lnTo>
                  <a:pt x="42170" y="14460"/>
                </a:lnTo>
                <a:lnTo>
                  <a:pt x="42150" y="14470"/>
                </a:lnTo>
                <a:lnTo>
                  <a:pt x="42140" y="14480"/>
                </a:lnTo>
                <a:lnTo>
                  <a:pt x="42130" y="14480"/>
                </a:lnTo>
                <a:lnTo>
                  <a:pt x="42120" y="14490"/>
                </a:lnTo>
                <a:lnTo>
                  <a:pt x="42080" y="14480"/>
                </a:lnTo>
                <a:lnTo>
                  <a:pt x="42050" y="14510"/>
                </a:lnTo>
                <a:lnTo>
                  <a:pt x="42020" y="14520"/>
                </a:lnTo>
                <a:lnTo>
                  <a:pt x="42000" y="14540"/>
                </a:lnTo>
                <a:lnTo>
                  <a:pt x="41960" y="14560"/>
                </a:lnTo>
                <a:lnTo>
                  <a:pt x="41940" y="14580"/>
                </a:lnTo>
                <a:lnTo>
                  <a:pt x="41900" y="14600"/>
                </a:lnTo>
                <a:lnTo>
                  <a:pt x="41880" y="14600"/>
                </a:lnTo>
                <a:lnTo>
                  <a:pt x="41860" y="14620"/>
                </a:lnTo>
                <a:lnTo>
                  <a:pt x="41880" y="14650"/>
                </a:lnTo>
                <a:lnTo>
                  <a:pt x="41880" y="14660"/>
                </a:lnTo>
                <a:lnTo>
                  <a:pt x="41900" y="14700"/>
                </a:lnTo>
                <a:lnTo>
                  <a:pt x="41900" y="14710"/>
                </a:lnTo>
                <a:lnTo>
                  <a:pt x="41900" y="14720"/>
                </a:lnTo>
                <a:lnTo>
                  <a:pt x="41890" y="14720"/>
                </a:lnTo>
                <a:lnTo>
                  <a:pt x="41890" y="14740"/>
                </a:lnTo>
                <a:lnTo>
                  <a:pt x="41890" y="14750"/>
                </a:lnTo>
                <a:lnTo>
                  <a:pt x="41880" y="14750"/>
                </a:lnTo>
                <a:lnTo>
                  <a:pt x="41850" y="14740"/>
                </a:lnTo>
                <a:lnTo>
                  <a:pt x="41820" y="14770"/>
                </a:lnTo>
                <a:lnTo>
                  <a:pt x="41800" y="14800"/>
                </a:lnTo>
                <a:lnTo>
                  <a:pt x="41790" y="14820"/>
                </a:lnTo>
                <a:lnTo>
                  <a:pt x="41800" y="14840"/>
                </a:lnTo>
                <a:lnTo>
                  <a:pt x="41800" y="14850"/>
                </a:lnTo>
                <a:lnTo>
                  <a:pt x="41810" y="14880"/>
                </a:lnTo>
                <a:lnTo>
                  <a:pt x="41800" y="14910"/>
                </a:lnTo>
                <a:lnTo>
                  <a:pt x="41810" y="14920"/>
                </a:lnTo>
                <a:lnTo>
                  <a:pt x="41800" y="14950"/>
                </a:lnTo>
                <a:lnTo>
                  <a:pt x="41800" y="14960"/>
                </a:lnTo>
                <a:lnTo>
                  <a:pt x="41840" y="14960"/>
                </a:lnTo>
                <a:lnTo>
                  <a:pt x="41870" y="14950"/>
                </a:lnTo>
                <a:lnTo>
                  <a:pt x="41890" y="14950"/>
                </a:lnTo>
                <a:lnTo>
                  <a:pt x="41910" y="14960"/>
                </a:lnTo>
                <a:lnTo>
                  <a:pt x="41930" y="14980"/>
                </a:lnTo>
                <a:lnTo>
                  <a:pt x="41930" y="15000"/>
                </a:lnTo>
                <a:lnTo>
                  <a:pt x="41940" y="15010"/>
                </a:lnTo>
                <a:lnTo>
                  <a:pt x="41940" y="15030"/>
                </a:lnTo>
                <a:lnTo>
                  <a:pt x="41960" y="15070"/>
                </a:lnTo>
                <a:lnTo>
                  <a:pt x="41970" y="15170"/>
                </a:lnTo>
                <a:lnTo>
                  <a:pt x="41980" y="15200"/>
                </a:lnTo>
                <a:lnTo>
                  <a:pt x="41960" y="15260"/>
                </a:lnTo>
                <a:lnTo>
                  <a:pt x="41960" y="15270"/>
                </a:lnTo>
                <a:lnTo>
                  <a:pt x="41960" y="15280"/>
                </a:lnTo>
                <a:lnTo>
                  <a:pt x="41900" y="15270"/>
                </a:lnTo>
                <a:lnTo>
                  <a:pt x="41890" y="15280"/>
                </a:lnTo>
                <a:lnTo>
                  <a:pt x="41880" y="15280"/>
                </a:lnTo>
                <a:lnTo>
                  <a:pt x="41860" y="15300"/>
                </a:lnTo>
                <a:lnTo>
                  <a:pt x="41840" y="15310"/>
                </a:lnTo>
                <a:lnTo>
                  <a:pt x="41840" y="15340"/>
                </a:lnTo>
                <a:lnTo>
                  <a:pt x="41800" y="15340"/>
                </a:lnTo>
                <a:lnTo>
                  <a:pt x="41800" y="15360"/>
                </a:lnTo>
                <a:lnTo>
                  <a:pt x="41800" y="15390"/>
                </a:lnTo>
                <a:lnTo>
                  <a:pt x="41780" y="15390"/>
                </a:lnTo>
                <a:lnTo>
                  <a:pt x="41770" y="15370"/>
                </a:lnTo>
                <a:lnTo>
                  <a:pt x="41760" y="15370"/>
                </a:lnTo>
                <a:lnTo>
                  <a:pt x="41770" y="15390"/>
                </a:lnTo>
                <a:lnTo>
                  <a:pt x="41770" y="15400"/>
                </a:lnTo>
                <a:lnTo>
                  <a:pt x="41720" y="15400"/>
                </a:lnTo>
                <a:lnTo>
                  <a:pt x="41720" y="15390"/>
                </a:lnTo>
                <a:lnTo>
                  <a:pt x="41710" y="15370"/>
                </a:lnTo>
                <a:lnTo>
                  <a:pt x="41690" y="15360"/>
                </a:lnTo>
                <a:lnTo>
                  <a:pt x="41680" y="15430"/>
                </a:lnTo>
                <a:lnTo>
                  <a:pt x="41660" y="15460"/>
                </a:lnTo>
                <a:lnTo>
                  <a:pt x="41660" y="15470"/>
                </a:lnTo>
                <a:lnTo>
                  <a:pt x="41650" y="15500"/>
                </a:lnTo>
                <a:lnTo>
                  <a:pt x="41620" y="15490"/>
                </a:lnTo>
                <a:lnTo>
                  <a:pt x="41620" y="15550"/>
                </a:lnTo>
                <a:lnTo>
                  <a:pt x="41620" y="15570"/>
                </a:lnTo>
                <a:lnTo>
                  <a:pt x="41620" y="15580"/>
                </a:lnTo>
                <a:lnTo>
                  <a:pt x="41640" y="15580"/>
                </a:lnTo>
                <a:lnTo>
                  <a:pt x="41650" y="15590"/>
                </a:lnTo>
                <a:lnTo>
                  <a:pt x="41650" y="15600"/>
                </a:lnTo>
                <a:lnTo>
                  <a:pt x="41650" y="15610"/>
                </a:lnTo>
                <a:lnTo>
                  <a:pt x="41660" y="15630"/>
                </a:lnTo>
                <a:lnTo>
                  <a:pt x="41660" y="15650"/>
                </a:lnTo>
                <a:lnTo>
                  <a:pt x="41660" y="15660"/>
                </a:lnTo>
                <a:lnTo>
                  <a:pt x="41650" y="15690"/>
                </a:lnTo>
                <a:lnTo>
                  <a:pt x="41660" y="15700"/>
                </a:lnTo>
                <a:lnTo>
                  <a:pt x="41700" y="15710"/>
                </a:lnTo>
                <a:lnTo>
                  <a:pt x="41710" y="15720"/>
                </a:lnTo>
                <a:lnTo>
                  <a:pt x="41720" y="15720"/>
                </a:lnTo>
                <a:lnTo>
                  <a:pt x="41730" y="15730"/>
                </a:lnTo>
                <a:lnTo>
                  <a:pt x="41740" y="15750"/>
                </a:lnTo>
                <a:lnTo>
                  <a:pt x="41750" y="15760"/>
                </a:lnTo>
                <a:lnTo>
                  <a:pt x="41750" y="15770"/>
                </a:lnTo>
                <a:lnTo>
                  <a:pt x="41740" y="15780"/>
                </a:lnTo>
                <a:lnTo>
                  <a:pt x="41700" y="15810"/>
                </a:lnTo>
                <a:lnTo>
                  <a:pt x="41680" y="15870"/>
                </a:lnTo>
                <a:lnTo>
                  <a:pt x="41700" y="15900"/>
                </a:lnTo>
                <a:lnTo>
                  <a:pt x="41720" y="15910"/>
                </a:lnTo>
                <a:lnTo>
                  <a:pt x="41720" y="15920"/>
                </a:lnTo>
                <a:lnTo>
                  <a:pt x="41720" y="15930"/>
                </a:lnTo>
                <a:lnTo>
                  <a:pt x="41710" y="15930"/>
                </a:lnTo>
                <a:lnTo>
                  <a:pt x="41710" y="15950"/>
                </a:lnTo>
                <a:lnTo>
                  <a:pt x="41650" y="15950"/>
                </a:lnTo>
                <a:lnTo>
                  <a:pt x="41460" y="15940"/>
                </a:lnTo>
                <a:lnTo>
                  <a:pt x="41450" y="15940"/>
                </a:lnTo>
                <a:lnTo>
                  <a:pt x="41450" y="15930"/>
                </a:lnTo>
                <a:lnTo>
                  <a:pt x="41440" y="15940"/>
                </a:lnTo>
                <a:lnTo>
                  <a:pt x="41440" y="15950"/>
                </a:lnTo>
                <a:lnTo>
                  <a:pt x="41460" y="15960"/>
                </a:lnTo>
                <a:lnTo>
                  <a:pt x="41460" y="15970"/>
                </a:lnTo>
                <a:lnTo>
                  <a:pt x="41450" y="15970"/>
                </a:lnTo>
                <a:lnTo>
                  <a:pt x="41420" y="15980"/>
                </a:lnTo>
                <a:lnTo>
                  <a:pt x="41360" y="15980"/>
                </a:lnTo>
                <a:lnTo>
                  <a:pt x="41350" y="15980"/>
                </a:lnTo>
                <a:lnTo>
                  <a:pt x="41350" y="15990"/>
                </a:lnTo>
                <a:lnTo>
                  <a:pt x="41360" y="16010"/>
                </a:lnTo>
                <a:lnTo>
                  <a:pt x="41350" y="16040"/>
                </a:lnTo>
                <a:lnTo>
                  <a:pt x="41350" y="16080"/>
                </a:lnTo>
                <a:lnTo>
                  <a:pt x="41340" y="16090"/>
                </a:lnTo>
                <a:lnTo>
                  <a:pt x="41350" y="16100"/>
                </a:lnTo>
                <a:lnTo>
                  <a:pt x="41360" y="16110"/>
                </a:lnTo>
                <a:lnTo>
                  <a:pt x="41310" y="16160"/>
                </a:lnTo>
                <a:lnTo>
                  <a:pt x="41320" y="16160"/>
                </a:lnTo>
                <a:lnTo>
                  <a:pt x="41340" y="16140"/>
                </a:lnTo>
                <a:lnTo>
                  <a:pt x="41340" y="16150"/>
                </a:lnTo>
                <a:lnTo>
                  <a:pt x="41350" y="16130"/>
                </a:lnTo>
                <a:lnTo>
                  <a:pt x="41360" y="16140"/>
                </a:lnTo>
                <a:lnTo>
                  <a:pt x="41340" y="16160"/>
                </a:lnTo>
                <a:lnTo>
                  <a:pt x="41360" y="16150"/>
                </a:lnTo>
                <a:lnTo>
                  <a:pt x="41350" y="16180"/>
                </a:lnTo>
                <a:lnTo>
                  <a:pt x="41360" y="16180"/>
                </a:lnTo>
                <a:lnTo>
                  <a:pt x="41360" y="16170"/>
                </a:lnTo>
                <a:lnTo>
                  <a:pt x="41380" y="16170"/>
                </a:lnTo>
                <a:lnTo>
                  <a:pt x="41390" y="16160"/>
                </a:lnTo>
                <a:lnTo>
                  <a:pt x="41390" y="16170"/>
                </a:lnTo>
                <a:lnTo>
                  <a:pt x="41400" y="16160"/>
                </a:lnTo>
                <a:lnTo>
                  <a:pt x="41410" y="16200"/>
                </a:lnTo>
                <a:lnTo>
                  <a:pt x="41410" y="16220"/>
                </a:lnTo>
                <a:lnTo>
                  <a:pt x="41400" y="16220"/>
                </a:lnTo>
                <a:lnTo>
                  <a:pt x="41380" y="16220"/>
                </a:lnTo>
                <a:lnTo>
                  <a:pt x="41370" y="16230"/>
                </a:lnTo>
                <a:lnTo>
                  <a:pt x="41350" y="16230"/>
                </a:lnTo>
                <a:lnTo>
                  <a:pt x="41330" y="16270"/>
                </a:lnTo>
                <a:lnTo>
                  <a:pt x="41350" y="16260"/>
                </a:lnTo>
                <a:lnTo>
                  <a:pt x="41370" y="16260"/>
                </a:lnTo>
                <a:lnTo>
                  <a:pt x="41360" y="16280"/>
                </a:lnTo>
                <a:lnTo>
                  <a:pt x="41350" y="16290"/>
                </a:lnTo>
                <a:lnTo>
                  <a:pt x="41340" y="16300"/>
                </a:lnTo>
                <a:lnTo>
                  <a:pt x="41350" y="16320"/>
                </a:lnTo>
                <a:lnTo>
                  <a:pt x="41340" y="16330"/>
                </a:lnTo>
                <a:lnTo>
                  <a:pt x="41340" y="16340"/>
                </a:lnTo>
                <a:lnTo>
                  <a:pt x="41370" y="16350"/>
                </a:lnTo>
                <a:lnTo>
                  <a:pt x="41390" y="16370"/>
                </a:lnTo>
                <a:lnTo>
                  <a:pt x="41420" y="16360"/>
                </a:lnTo>
                <a:lnTo>
                  <a:pt x="41430" y="16380"/>
                </a:lnTo>
                <a:lnTo>
                  <a:pt x="41430" y="16410"/>
                </a:lnTo>
                <a:lnTo>
                  <a:pt x="41420" y="16440"/>
                </a:lnTo>
                <a:lnTo>
                  <a:pt x="41410" y="16450"/>
                </a:lnTo>
                <a:lnTo>
                  <a:pt x="41360" y="16450"/>
                </a:lnTo>
                <a:lnTo>
                  <a:pt x="41360" y="16480"/>
                </a:lnTo>
                <a:lnTo>
                  <a:pt x="41350" y="16480"/>
                </a:lnTo>
                <a:lnTo>
                  <a:pt x="41320" y="16490"/>
                </a:lnTo>
                <a:lnTo>
                  <a:pt x="41320" y="16500"/>
                </a:lnTo>
                <a:lnTo>
                  <a:pt x="41310" y="16510"/>
                </a:lnTo>
                <a:lnTo>
                  <a:pt x="41290" y="16510"/>
                </a:lnTo>
                <a:lnTo>
                  <a:pt x="41290" y="16500"/>
                </a:lnTo>
                <a:lnTo>
                  <a:pt x="41260" y="16510"/>
                </a:lnTo>
                <a:lnTo>
                  <a:pt x="41230" y="16520"/>
                </a:lnTo>
                <a:lnTo>
                  <a:pt x="41210" y="16530"/>
                </a:lnTo>
                <a:lnTo>
                  <a:pt x="41190" y="16540"/>
                </a:lnTo>
                <a:lnTo>
                  <a:pt x="41190" y="16550"/>
                </a:lnTo>
                <a:lnTo>
                  <a:pt x="41200" y="16580"/>
                </a:lnTo>
                <a:lnTo>
                  <a:pt x="41210" y="16590"/>
                </a:lnTo>
                <a:lnTo>
                  <a:pt x="41210" y="16610"/>
                </a:lnTo>
                <a:lnTo>
                  <a:pt x="41230" y="16610"/>
                </a:lnTo>
                <a:lnTo>
                  <a:pt x="41230" y="16620"/>
                </a:lnTo>
                <a:lnTo>
                  <a:pt x="41220" y="16630"/>
                </a:lnTo>
                <a:lnTo>
                  <a:pt x="41240" y="16670"/>
                </a:lnTo>
                <a:lnTo>
                  <a:pt x="41260" y="16690"/>
                </a:lnTo>
                <a:lnTo>
                  <a:pt x="41270" y="16700"/>
                </a:lnTo>
                <a:lnTo>
                  <a:pt x="41320" y="16720"/>
                </a:lnTo>
                <a:lnTo>
                  <a:pt x="41360" y="16700"/>
                </a:lnTo>
                <a:lnTo>
                  <a:pt x="41440" y="16730"/>
                </a:lnTo>
                <a:lnTo>
                  <a:pt x="41470" y="16760"/>
                </a:lnTo>
                <a:lnTo>
                  <a:pt x="41460" y="16790"/>
                </a:lnTo>
                <a:lnTo>
                  <a:pt x="41400" y="16880"/>
                </a:lnTo>
                <a:lnTo>
                  <a:pt x="41390" y="16970"/>
                </a:lnTo>
                <a:lnTo>
                  <a:pt x="41400" y="16990"/>
                </a:lnTo>
                <a:lnTo>
                  <a:pt x="41390" y="17010"/>
                </a:lnTo>
                <a:lnTo>
                  <a:pt x="41410" y="17020"/>
                </a:lnTo>
                <a:lnTo>
                  <a:pt x="41430" y="17030"/>
                </a:lnTo>
                <a:lnTo>
                  <a:pt x="41450" y="17030"/>
                </a:lnTo>
                <a:lnTo>
                  <a:pt x="41500" y="17000"/>
                </a:lnTo>
                <a:lnTo>
                  <a:pt x="41530" y="17020"/>
                </a:lnTo>
                <a:lnTo>
                  <a:pt x="41590" y="17060"/>
                </a:lnTo>
                <a:lnTo>
                  <a:pt x="41600" y="17060"/>
                </a:lnTo>
                <a:lnTo>
                  <a:pt x="41640" y="17030"/>
                </a:lnTo>
                <a:lnTo>
                  <a:pt x="41680" y="17030"/>
                </a:lnTo>
                <a:lnTo>
                  <a:pt x="41710" y="17040"/>
                </a:lnTo>
                <a:lnTo>
                  <a:pt x="41760" y="17040"/>
                </a:lnTo>
                <a:lnTo>
                  <a:pt x="41760" y="17050"/>
                </a:lnTo>
                <a:lnTo>
                  <a:pt x="41780" y="17070"/>
                </a:lnTo>
                <a:lnTo>
                  <a:pt x="41780" y="17090"/>
                </a:lnTo>
                <a:lnTo>
                  <a:pt x="41790" y="17100"/>
                </a:lnTo>
                <a:lnTo>
                  <a:pt x="41810" y="17130"/>
                </a:lnTo>
                <a:lnTo>
                  <a:pt x="41840" y="17150"/>
                </a:lnTo>
                <a:lnTo>
                  <a:pt x="41850" y="17160"/>
                </a:lnTo>
                <a:lnTo>
                  <a:pt x="41800" y="17240"/>
                </a:lnTo>
                <a:lnTo>
                  <a:pt x="41820" y="17270"/>
                </a:lnTo>
                <a:lnTo>
                  <a:pt x="41850" y="17270"/>
                </a:lnTo>
                <a:lnTo>
                  <a:pt x="41870" y="17290"/>
                </a:lnTo>
                <a:lnTo>
                  <a:pt x="41910" y="17280"/>
                </a:lnTo>
                <a:lnTo>
                  <a:pt x="41930" y="17290"/>
                </a:lnTo>
                <a:lnTo>
                  <a:pt x="41970" y="17310"/>
                </a:lnTo>
                <a:lnTo>
                  <a:pt x="42010" y="17330"/>
                </a:lnTo>
                <a:lnTo>
                  <a:pt x="42050" y="17360"/>
                </a:lnTo>
                <a:lnTo>
                  <a:pt x="42090" y="17420"/>
                </a:lnTo>
                <a:lnTo>
                  <a:pt x="42110" y="17460"/>
                </a:lnTo>
                <a:lnTo>
                  <a:pt x="42160" y="17510"/>
                </a:lnTo>
                <a:lnTo>
                  <a:pt x="42160" y="17520"/>
                </a:lnTo>
                <a:lnTo>
                  <a:pt x="42220" y="17540"/>
                </a:lnTo>
                <a:lnTo>
                  <a:pt x="42250" y="17540"/>
                </a:lnTo>
                <a:lnTo>
                  <a:pt x="42270" y="17550"/>
                </a:lnTo>
                <a:lnTo>
                  <a:pt x="42320" y="17630"/>
                </a:lnTo>
                <a:lnTo>
                  <a:pt x="42340" y="17730"/>
                </a:lnTo>
                <a:lnTo>
                  <a:pt x="42420" y="17870"/>
                </a:lnTo>
                <a:lnTo>
                  <a:pt x="42490" y="17950"/>
                </a:lnTo>
                <a:lnTo>
                  <a:pt x="42500" y="17980"/>
                </a:lnTo>
                <a:lnTo>
                  <a:pt x="42480" y="18010"/>
                </a:lnTo>
                <a:lnTo>
                  <a:pt x="42560" y="18140"/>
                </a:lnTo>
                <a:lnTo>
                  <a:pt x="42560" y="18170"/>
                </a:lnTo>
                <a:lnTo>
                  <a:pt x="42570" y="18210"/>
                </a:lnTo>
                <a:lnTo>
                  <a:pt x="42460" y="18320"/>
                </a:lnTo>
                <a:lnTo>
                  <a:pt x="42420" y="18380"/>
                </a:lnTo>
                <a:lnTo>
                  <a:pt x="42330" y="18490"/>
                </a:lnTo>
                <a:lnTo>
                  <a:pt x="42280" y="18470"/>
                </a:lnTo>
                <a:lnTo>
                  <a:pt x="42280" y="18410"/>
                </a:lnTo>
                <a:lnTo>
                  <a:pt x="42270" y="18370"/>
                </a:lnTo>
                <a:lnTo>
                  <a:pt x="42250" y="18380"/>
                </a:lnTo>
                <a:lnTo>
                  <a:pt x="42230" y="18340"/>
                </a:lnTo>
                <a:lnTo>
                  <a:pt x="42210" y="18270"/>
                </a:lnTo>
                <a:lnTo>
                  <a:pt x="42200" y="18240"/>
                </a:lnTo>
                <a:lnTo>
                  <a:pt x="42190" y="18200"/>
                </a:lnTo>
                <a:lnTo>
                  <a:pt x="42190" y="18100"/>
                </a:lnTo>
                <a:lnTo>
                  <a:pt x="42160" y="18090"/>
                </a:lnTo>
                <a:lnTo>
                  <a:pt x="42150" y="18100"/>
                </a:lnTo>
                <a:lnTo>
                  <a:pt x="42140" y="18100"/>
                </a:lnTo>
                <a:lnTo>
                  <a:pt x="42130" y="18100"/>
                </a:lnTo>
                <a:lnTo>
                  <a:pt x="42000" y="18060"/>
                </a:lnTo>
                <a:lnTo>
                  <a:pt x="41900" y="17990"/>
                </a:lnTo>
                <a:lnTo>
                  <a:pt x="41870" y="17960"/>
                </a:lnTo>
                <a:lnTo>
                  <a:pt x="41850" y="17940"/>
                </a:lnTo>
                <a:lnTo>
                  <a:pt x="41820" y="17910"/>
                </a:lnTo>
                <a:lnTo>
                  <a:pt x="41770" y="17910"/>
                </a:lnTo>
                <a:lnTo>
                  <a:pt x="41670" y="17840"/>
                </a:lnTo>
                <a:lnTo>
                  <a:pt x="41650" y="17890"/>
                </a:lnTo>
                <a:lnTo>
                  <a:pt x="41670" y="18020"/>
                </a:lnTo>
                <a:lnTo>
                  <a:pt x="41660" y="18050"/>
                </a:lnTo>
                <a:lnTo>
                  <a:pt x="41650" y="18060"/>
                </a:lnTo>
                <a:lnTo>
                  <a:pt x="41640" y="18080"/>
                </a:lnTo>
                <a:lnTo>
                  <a:pt x="41620" y="18090"/>
                </a:lnTo>
                <a:lnTo>
                  <a:pt x="41620" y="18160"/>
                </a:lnTo>
                <a:lnTo>
                  <a:pt x="41670" y="18230"/>
                </a:lnTo>
                <a:lnTo>
                  <a:pt x="41700" y="18260"/>
                </a:lnTo>
                <a:lnTo>
                  <a:pt x="41750" y="18290"/>
                </a:lnTo>
                <a:lnTo>
                  <a:pt x="41750" y="18310"/>
                </a:lnTo>
                <a:lnTo>
                  <a:pt x="41770" y="18340"/>
                </a:lnTo>
                <a:lnTo>
                  <a:pt x="41800" y="18350"/>
                </a:lnTo>
                <a:lnTo>
                  <a:pt x="41810" y="18370"/>
                </a:lnTo>
                <a:lnTo>
                  <a:pt x="41820" y="18380"/>
                </a:lnTo>
                <a:lnTo>
                  <a:pt x="41830" y="18380"/>
                </a:lnTo>
                <a:lnTo>
                  <a:pt x="41830" y="18420"/>
                </a:lnTo>
                <a:lnTo>
                  <a:pt x="41830" y="18430"/>
                </a:lnTo>
                <a:lnTo>
                  <a:pt x="41830" y="18460"/>
                </a:lnTo>
                <a:lnTo>
                  <a:pt x="41820" y="18480"/>
                </a:lnTo>
                <a:lnTo>
                  <a:pt x="41820" y="18520"/>
                </a:lnTo>
                <a:lnTo>
                  <a:pt x="41820" y="18530"/>
                </a:lnTo>
                <a:lnTo>
                  <a:pt x="41830" y="18570"/>
                </a:lnTo>
                <a:lnTo>
                  <a:pt x="41840" y="18630"/>
                </a:lnTo>
                <a:lnTo>
                  <a:pt x="41830" y="18680"/>
                </a:lnTo>
                <a:lnTo>
                  <a:pt x="41850" y="18720"/>
                </a:lnTo>
                <a:lnTo>
                  <a:pt x="41850" y="18810"/>
                </a:lnTo>
                <a:lnTo>
                  <a:pt x="41860" y="18830"/>
                </a:lnTo>
                <a:lnTo>
                  <a:pt x="41870" y="18830"/>
                </a:lnTo>
                <a:lnTo>
                  <a:pt x="41910" y="18800"/>
                </a:lnTo>
                <a:lnTo>
                  <a:pt x="41950" y="18750"/>
                </a:lnTo>
                <a:lnTo>
                  <a:pt x="41960" y="18740"/>
                </a:lnTo>
                <a:lnTo>
                  <a:pt x="42010" y="18710"/>
                </a:lnTo>
                <a:lnTo>
                  <a:pt x="42240" y="18620"/>
                </a:lnTo>
                <a:lnTo>
                  <a:pt x="42280" y="18610"/>
                </a:lnTo>
                <a:lnTo>
                  <a:pt x="42290" y="18610"/>
                </a:lnTo>
                <a:lnTo>
                  <a:pt x="42320" y="18570"/>
                </a:lnTo>
                <a:lnTo>
                  <a:pt x="42380" y="18570"/>
                </a:lnTo>
                <a:lnTo>
                  <a:pt x="42410" y="18610"/>
                </a:lnTo>
                <a:lnTo>
                  <a:pt x="42430" y="18610"/>
                </a:lnTo>
                <a:lnTo>
                  <a:pt x="42440" y="18650"/>
                </a:lnTo>
                <a:lnTo>
                  <a:pt x="42460" y="18670"/>
                </a:lnTo>
                <a:lnTo>
                  <a:pt x="42470" y="18690"/>
                </a:lnTo>
                <a:lnTo>
                  <a:pt x="42480" y="18710"/>
                </a:lnTo>
                <a:lnTo>
                  <a:pt x="42510" y="18720"/>
                </a:lnTo>
                <a:lnTo>
                  <a:pt x="42530" y="18750"/>
                </a:lnTo>
                <a:lnTo>
                  <a:pt x="42550" y="18750"/>
                </a:lnTo>
                <a:lnTo>
                  <a:pt x="42560" y="18770"/>
                </a:lnTo>
                <a:lnTo>
                  <a:pt x="42600" y="18780"/>
                </a:lnTo>
                <a:lnTo>
                  <a:pt x="42620" y="18770"/>
                </a:lnTo>
                <a:lnTo>
                  <a:pt x="42630" y="18790"/>
                </a:lnTo>
                <a:lnTo>
                  <a:pt x="42640" y="18800"/>
                </a:lnTo>
                <a:lnTo>
                  <a:pt x="42630" y="18870"/>
                </a:lnTo>
                <a:lnTo>
                  <a:pt x="42620" y="18900"/>
                </a:lnTo>
                <a:lnTo>
                  <a:pt x="42640" y="18920"/>
                </a:lnTo>
                <a:lnTo>
                  <a:pt x="42630" y="18920"/>
                </a:lnTo>
                <a:lnTo>
                  <a:pt x="42640" y="18930"/>
                </a:lnTo>
                <a:lnTo>
                  <a:pt x="42630" y="18950"/>
                </a:lnTo>
                <a:lnTo>
                  <a:pt x="42630" y="18960"/>
                </a:lnTo>
                <a:lnTo>
                  <a:pt x="42640" y="18970"/>
                </a:lnTo>
                <a:lnTo>
                  <a:pt x="42640" y="19000"/>
                </a:lnTo>
                <a:lnTo>
                  <a:pt x="42660" y="19010"/>
                </a:lnTo>
                <a:lnTo>
                  <a:pt x="42670" y="19030"/>
                </a:lnTo>
                <a:lnTo>
                  <a:pt x="42670" y="19080"/>
                </a:lnTo>
                <a:lnTo>
                  <a:pt x="42680" y="19090"/>
                </a:lnTo>
                <a:lnTo>
                  <a:pt x="42680" y="19100"/>
                </a:lnTo>
                <a:lnTo>
                  <a:pt x="42680" y="19110"/>
                </a:lnTo>
                <a:lnTo>
                  <a:pt x="42680" y="19130"/>
                </a:lnTo>
                <a:lnTo>
                  <a:pt x="42700" y="19150"/>
                </a:lnTo>
                <a:lnTo>
                  <a:pt x="42710" y="19160"/>
                </a:lnTo>
                <a:lnTo>
                  <a:pt x="42750" y="19290"/>
                </a:lnTo>
                <a:lnTo>
                  <a:pt x="42790" y="19340"/>
                </a:lnTo>
                <a:lnTo>
                  <a:pt x="42800" y="19350"/>
                </a:lnTo>
                <a:lnTo>
                  <a:pt x="42800" y="19360"/>
                </a:lnTo>
                <a:lnTo>
                  <a:pt x="42790" y="19410"/>
                </a:lnTo>
                <a:lnTo>
                  <a:pt x="42800" y="19430"/>
                </a:lnTo>
                <a:lnTo>
                  <a:pt x="42790" y="19470"/>
                </a:lnTo>
                <a:lnTo>
                  <a:pt x="42800" y="19480"/>
                </a:lnTo>
                <a:lnTo>
                  <a:pt x="42790" y="19500"/>
                </a:lnTo>
                <a:lnTo>
                  <a:pt x="42800" y="19510"/>
                </a:lnTo>
                <a:lnTo>
                  <a:pt x="42800" y="19520"/>
                </a:lnTo>
                <a:lnTo>
                  <a:pt x="42800" y="19530"/>
                </a:lnTo>
                <a:lnTo>
                  <a:pt x="42830" y="19570"/>
                </a:lnTo>
                <a:lnTo>
                  <a:pt x="42850" y="19640"/>
                </a:lnTo>
                <a:lnTo>
                  <a:pt x="42830" y="19750"/>
                </a:lnTo>
                <a:lnTo>
                  <a:pt x="42830" y="19780"/>
                </a:lnTo>
                <a:lnTo>
                  <a:pt x="42870" y="19880"/>
                </a:lnTo>
                <a:lnTo>
                  <a:pt x="42890" y="19970"/>
                </a:lnTo>
                <a:lnTo>
                  <a:pt x="42900" y="20010"/>
                </a:lnTo>
                <a:lnTo>
                  <a:pt x="42890" y="20030"/>
                </a:lnTo>
                <a:lnTo>
                  <a:pt x="42880" y="20070"/>
                </a:lnTo>
                <a:lnTo>
                  <a:pt x="42860" y="20120"/>
                </a:lnTo>
                <a:lnTo>
                  <a:pt x="42820" y="20140"/>
                </a:lnTo>
                <a:lnTo>
                  <a:pt x="42790" y="20140"/>
                </a:lnTo>
                <a:lnTo>
                  <a:pt x="42730" y="20130"/>
                </a:lnTo>
                <a:lnTo>
                  <a:pt x="42720" y="20130"/>
                </a:lnTo>
                <a:lnTo>
                  <a:pt x="42700" y="20160"/>
                </a:lnTo>
                <a:lnTo>
                  <a:pt x="42690" y="20180"/>
                </a:lnTo>
                <a:lnTo>
                  <a:pt x="42690" y="20210"/>
                </a:lnTo>
                <a:lnTo>
                  <a:pt x="42660" y="20300"/>
                </a:lnTo>
                <a:lnTo>
                  <a:pt x="42580" y="20440"/>
                </a:lnTo>
                <a:lnTo>
                  <a:pt x="42540" y="20530"/>
                </a:lnTo>
                <a:lnTo>
                  <a:pt x="42480" y="20630"/>
                </a:lnTo>
                <a:lnTo>
                  <a:pt x="42400" y="20790"/>
                </a:lnTo>
                <a:lnTo>
                  <a:pt x="42390" y="20800"/>
                </a:lnTo>
                <a:lnTo>
                  <a:pt x="42360" y="20810"/>
                </a:lnTo>
                <a:lnTo>
                  <a:pt x="42330" y="20820"/>
                </a:lnTo>
                <a:lnTo>
                  <a:pt x="42230" y="20780"/>
                </a:lnTo>
                <a:lnTo>
                  <a:pt x="42150" y="20780"/>
                </a:lnTo>
                <a:lnTo>
                  <a:pt x="42120" y="20760"/>
                </a:lnTo>
                <a:lnTo>
                  <a:pt x="42030" y="20800"/>
                </a:lnTo>
                <a:lnTo>
                  <a:pt x="41950" y="20850"/>
                </a:lnTo>
                <a:lnTo>
                  <a:pt x="41930" y="20880"/>
                </a:lnTo>
                <a:lnTo>
                  <a:pt x="41890" y="20890"/>
                </a:lnTo>
                <a:lnTo>
                  <a:pt x="41840" y="20890"/>
                </a:lnTo>
                <a:lnTo>
                  <a:pt x="41800" y="20910"/>
                </a:lnTo>
                <a:lnTo>
                  <a:pt x="41780" y="20910"/>
                </a:lnTo>
                <a:lnTo>
                  <a:pt x="41580" y="21080"/>
                </a:lnTo>
                <a:lnTo>
                  <a:pt x="41530" y="21160"/>
                </a:lnTo>
                <a:lnTo>
                  <a:pt x="41470" y="21230"/>
                </a:lnTo>
                <a:lnTo>
                  <a:pt x="41450" y="21310"/>
                </a:lnTo>
                <a:lnTo>
                  <a:pt x="41440" y="21370"/>
                </a:lnTo>
                <a:lnTo>
                  <a:pt x="41420" y="21450"/>
                </a:lnTo>
                <a:lnTo>
                  <a:pt x="41360" y="21510"/>
                </a:lnTo>
                <a:lnTo>
                  <a:pt x="41310" y="21480"/>
                </a:lnTo>
                <a:lnTo>
                  <a:pt x="41280" y="21450"/>
                </a:lnTo>
                <a:lnTo>
                  <a:pt x="41240" y="21470"/>
                </a:lnTo>
                <a:lnTo>
                  <a:pt x="41190" y="21510"/>
                </a:lnTo>
                <a:lnTo>
                  <a:pt x="41150" y="21590"/>
                </a:lnTo>
                <a:lnTo>
                  <a:pt x="41190" y="21650"/>
                </a:lnTo>
                <a:lnTo>
                  <a:pt x="41180" y="21710"/>
                </a:lnTo>
                <a:lnTo>
                  <a:pt x="41130" y="21740"/>
                </a:lnTo>
                <a:lnTo>
                  <a:pt x="41100" y="21700"/>
                </a:lnTo>
                <a:lnTo>
                  <a:pt x="41120" y="21660"/>
                </a:lnTo>
                <a:lnTo>
                  <a:pt x="41090" y="21600"/>
                </a:lnTo>
                <a:lnTo>
                  <a:pt x="41020" y="21590"/>
                </a:lnTo>
                <a:lnTo>
                  <a:pt x="40990" y="21540"/>
                </a:lnTo>
                <a:lnTo>
                  <a:pt x="41040" y="21470"/>
                </a:lnTo>
                <a:lnTo>
                  <a:pt x="41040" y="21390"/>
                </a:lnTo>
                <a:lnTo>
                  <a:pt x="41010" y="21380"/>
                </a:lnTo>
                <a:lnTo>
                  <a:pt x="40970" y="21300"/>
                </a:lnTo>
                <a:lnTo>
                  <a:pt x="40980" y="21220"/>
                </a:lnTo>
                <a:lnTo>
                  <a:pt x="40970" y="21130"/>
                </a:lnTo>
                <a:lnTo>
                  <a:pt x="40920" y="20980"/>
                </a:lnTo>
                <a:lnTo>
                  <a:pt x="40860" y="20920"/>
                </a:lnTo>
                <a:lnTo>
                  <a:pt x="40800" y="20840"/>
                </a:lnTo>
                <a:lnTo>
                  <a:pt x="40780" y="20760"/>
                </a:lnTo>
                <a:lnTo>
                  <a:pt x="40740" y="20670"/>
                </a:lnTo>
                <a:lnTo>
                  <a:pt x="40690" y="20600"/>
                </a:lnTo>
                <a:lnTo>
                  <a:pt x="40640" y="20520"/>
                </a:lnTo>
                <a:lnTo>
                  <a:pt x="40640" y="20340"/>
                </a:lnTo>
                <a:lnTo>
                  <a:pt x="40630" y="20260"/>
                </a:lnTo>
                <a:lnTo>
                  <a:pt x="40590" y="20130"/>
                </a:lnTo>
                <a:lnTo>
                  <a:pt x="40590" y="20080"/>
                </a:lnTo>
                <a:lnTo>
                  <a:pt x="40570" y="19960"/>
                </a:lnTo>
                <a:lnTo>
                  <a:pt x="40520" y="19890"/>
                </a:lnTo>
                <a:lnTo>
                  <a:pt x="40510" y="19800"/>
                </a:lnTo>
                <a:lnTo>
                  <a:pt x="40450" y="19730"/>
                </a:lnTo>
                <a:lnTo>
                  <a:pt x="40370" y="19690"/>
                </a:lnTo>
                <a:lnTo>
                  <a:pt x="40280" y="19680"/>
                </a:lnTo>
                <a:lnTo>
                  <a:pt x="40190" y="19650"/>
                </a:lnTo>
                <a:lnTo>
                  <a:pt x="40110" y="19600"/>
                </a:lnTo>
                <a:lnTo>
                  <a:pt x="40070" y="19520"/>
                </a:lnTo>
                <a:lnTo>
                  <a:pt x="39320" y="20020"/>
                </a:lnTo>
                <a:lnTo>
                  <a:pt x="39290" y="20040"/>
                </a:lnTo>
                <a:lnTo>
                  <a:pt x="39240" y="20060"/>
                </a:lnTo>
                <a:lnTo>
                  <a:pt x="39180" y="20030"/>
                </a:lnTo>
                <a:lnTo>
                  <a:pt x="39140" y="20000"/>
                </a:lnTo>
                <a:lnTo>
                  <a:pt x="39110" y="19980"/>
                </a:lnTo>
                <a:lnTo>
                  <a:pt x="39060" y="19980"/>
                </a:lnTo>
                <a:lnTo>
                  <a:pt x="39040" y="19960"/>
                </a:lnTo>
                <a:lnTo>
                  <a:pt x="39010" y="19990"/>
                </a:lnTo>
                <a:lnTo>
                  <a:pt x="38980" y="20010"/>
                </a:lnTo>
                <a:lnTo>
                  <a:pt x="38890" y="20020"/>
                </a:lnTo>
                <a:lnTo>
                  <a:pt x="38850" y="20010"/>
                </a:lnTo>
                <a:lnTo>
                  <a:pt x="38780" y="19950"/>
                </a:lnTo>
                <a:lnTo>
                  <a:pt x="38700" y="19920"/>
                </a:lnTo>
                <a:lnTo>
                  <a:pt x="38650" y="19910"/>
                </a:lnTo>
                <a:lnTo>
                  <a:pt x="38630" y="19890"/>
                </a:lnTo>
                <a:lnTo>
                  <a:pt x="38600" y="19940"/>
                </a:lnTo>
                <a:lnTo>
                  <a:pt x="38580" y="19920"/>
                </a:lnTo>
                <a:lnTo>
                  <a:pt x="38560" y="19970"/>
                </a:lnTo>
                <a:lnTo>
                  <a:pt x="38470" y="19900"/>
                </a:lnTo>
                <a:lnTo>
                  <a:pt x="38460" y="19880"/>
                </a:lnTo>
                <a:lnTo>
                  <a:pt x="38460" y="19850"/>
                </a:lnTo>
                <a:lnTo>
                  <a:pt x="38460" y="19810"/>
                </a:lnTo>
                <a:lnTo>
                  <a:pt x="38450" y="19780"/>
                </a:lnTo>
                <a:lnTo>
                  <a:pt x="38430" y="19770"/>
                </a:lnTo>
                <a:lnTo>
                  <a:pt x="38330" y="19830"/>
                </a:lnTo>
                <a:lnTo>
                  <a:pt x="38290" y="19870"/>
                </a:lnTo>
                <a:lnTo>
                  <a:pt x="38250" y="19910"/>
                </a:lnTo>
                <a:lnTo>
                  <a:pt x="38080" y="20050"/>
                </a:lnTo>
                <a:lnTo>
                  <a:pt x="38000" y="20100"/>
                </a:lnTo>
                <a:lnTo>
                  <a:pt x="37930" y="19940"/>
                </a:lnTo>
                <a:lnTo>
                  <a:pt x="37900" y="19880"/>
                </a:lnTo>
                <a:lnTo>
                  <a:pt x="37880" y="19850"/>
                </a:lnTo>
                <a:lnTo>
                  <a:pt x="37830" y="19820"/>
                </a:lnTo>
                <a:lnTo>
                  <a:pt x="37770" y="19770"/>
                </a:lnTo>
                <a:lnTo>
                  <a:pt x="37780" y="19750"/>
                </a:lnTo>
                <a:lnTo>
                  <a:pt x="37830" y="19710"/>
                </a:lnTo>
                <a:lnTo>
                  <a:pt x="37890" y="19620"/>
                </a:lnTo>
                <a:lnTo>
                  <a:pt x="37960" y="19510"/>
                </a:lnTo>
                <a:lnTo>
                  <a:pt x="37990" y="19450"/>
                </a:lnTo>
                <a:lnTo>
                  <a:pt x="38040" y="19420"/>
                </a:lnTo>
                <a:lnTo>
                  <a:pt x="38120" y="19340"/>
                </a:lnTo>
                <a:lnTo>
                  <a:pt x="38220" y="19230"/>
                </a:lnTo>
                <a:lnTo>
                  <a:pt x="38260" y="19210"/>
                </a:lnTo>
                <a:lnTo>
                  <a:pt x="38420" y="19130"/>
                </a:lnTo>
                <a:lnTo>
                  <a:pt x="38470" y="19100"/>
                </a:lnTo>
                <a:lnTo>
                  <a:pt x="38510" y="19070"/>
                </a:lnTo>
                <a:lnTo>
                  <a:pt x="38560" y="19050"/>
                </a:lnTo>
                <a:lnTo>
                  <a:pt x="38590" y="19020"/>
                </a:lnTo>
                <a:lnTo>
                  <a:pt x="38590" y="18980"/>
                </a:lnTo>
                <a:lnTo>
                  <a:pt x="38720" y="18890"/>
                </a:lnTo>
                <a:lnTo>
                  <a:pt x="38780" y="18810"/>
                </a:lnTo>
                <a:lnTo>
                  <a:pt x="38780" y="18800"/>
                </a:lnTo>
                <a:lnTo>
                  <a:pt x="38780" y="18790"/>
                </a:lnTo>
                <a:lnTo>
                  <a:pt x="38770" y="18780"/>
                </a:lnTo>
                <a:lnTo>
                  <a:pt x="38790" y="18760"/>
                </a:lnTo>
                <a:lnTo>
                  <a:pt x="38860" y="18690"/>
                </a:lnTo>
                <a:lnTo>
                  <a:pt x="38930" y="18630"/>
                </a:lnTo>
                <a:lnTo>
                  <a:pt x="38980" y="18600"/>
                </a:lnTo>
                <a:lnTo>
                  <a:pt x="38980" y="18590"/>
                </a:lnTo>
                <a:lnTo>
                  <a:pt x="39000" y="18570"/>
                </a:lnTo>
                <a:lnTo>
                  <a:pt x="39000" y="18560"/>
                </a:lnTo>
                <a:lnTo>
                  <a:pt x="38980" y="18540"/>
                </a:lnTo>
                <a:lnTo>
                  <a:pt x="38980" y="18530"/>
                </a:lnTo>
                <a:lnTo>
                  <a:pt x="38970" y="18510"/>
                </a:lnTo>
                <a:lnTo>
                  <a:pt x="38970" y="18500"/>
                </a:lnTo>
                <a:lnTo>
                  <a:pt x="38950" y="18480"/>
                </a:lnTo>
                <a:lnTo>
                  <a:pt x="38930" y="18410"/>
                </a:lnTo>
                <a:lnTo>
                  <a:pt x="38870" y="18390"/>
                </a:lnTo>
                <a:lnTo>
                  <a:pt x="38810" y="18390"/>
                </a:lnTo>
                <a:lnTo>
                  <a:pt x="38730" y="18370"/>
                </a:lnTo>
                <a:lnTo>
                  <a:pt x="38900" y="18230"/>
                </a:lnTo>
                <a:lnTo>
                  <a:pt x="38940" y="18250"/>
                </a:lnTo>
                <a:lnTo>
                  <a:pt x="39000" y="18210"/>
                </a:lnTo>
                <a:lnTo>
                  <a:pt x="38990" y="18200"/>
                </a:lnTo>
                <a:lnTo>
                  <a:pt x="39040" y="18180"/>
                </a:lnTo>
                <a:lnTo>
                  <a:pt x="39060" y="18170"/>
                </a:lnTo>
                <a:lnTo>
                  <a:pt x="39060" y="18130"/>
                </a:lnTo>
                <a:lnTo>
                  <a:pt x="39070" y="18140"/>
                </a:lnTo>
                <a:lnTo>
                  <a:pt x="39070" y="18130"/>
                </a:lnTo>
                <a:lnTo>
                  <a:pt x="39100" y="18090"/>
                </a:lnTo>
                <a:lnTo>
                  <a:pt x="39100" y="18080"/>
                </a:lnTo>
                <a:lnTo>
                  <a:pt x="39120" y="18050"/>
                </a:lnTo>
                <a:lnTo>
                  <a:pt x="39120" y="18030"/>
                </a:lnTo>
                <a:lnTo>
                  <a:pt x="39110" y="18020"/>
                </a:lnTo>
                <a:lnTo>
                  <a:pt x="39110" y="18010"/>
                </a:lnTo>
                <a:lnTo>
                  <a:pt x="39130" y="18000"/>
                </a:lnTo>
                <a:lnTo>
                  <a:pt x="39140" y="17970"/>
                </a:lnTo>
                <a:lnTo>
                  <a:pt x="39160" y="17950"/>
                </a:lnTo>
                <a:lnTo>
                  <a:pt x="39160" y="17930"/>
                </a:lnTo>
                <a:lnTo>
                  <a:pt x="39160" y="17910"/>
                </a:lnTo>
                <a:lnTo>
                  <a:pt x="39170" y="17900"/>
                </a:lnTo>
                <a:lnTo>
                  <a:pt x="39180" y="17900"/>
                </a:lnTo>
                <a:lnTo>
                  <a:pt x="39180" y="17890"/>
                </a:lnTo>
                <a:lnTo>
                  <a:pt x="39190" y="17880"/>
                </a:lnTo>
                <a:lnTo>
                  <a:pt x="39200" y="17870"/>
                </a:lnTo>
                <a:lnTo>
                  <a:pt x="39200" y="17860"/>
                </a:lnTo>
                <a:lnTo>
                  <a:pt x="39200" y="17840"/>
                </a:lnTo>
                <a:lnTo>
                  <a:pt x="39200" y="17810"/>
                </a:lnTo>
                <a:lnTo>
                  <a:pt x="39210" y="17790"/>
                </a:lnTo>
                <a:lnTo>
                  <a:pt x="39200" y="17780"/>
                </a:lnTo>
                <a:lnTo>
                  <a:pt x="39190" y="17770"/>
                </a:lnTo>
                <a:lnTo>
                  <a:pt x="39210" y="17740"/>
                </a:lnTo>
                <a:lnTo>
                  <a:pt x="39230" y="17720"/>
                </a:lnTo>
                <a:lnTo>
                  <a:pt x="39280" y="17670"/>
                </a:lnTo>
                <a:lnTo>
                  <a:pt x="39310" y="17590"/>
                </a:lnTo>
                <a:lnTo>
                  <a:pt x="39290" y="17570"/>
                </a:lnTo>
                <a:lnTo>
                  <a:pt x="39270" y="17570"/>
                </a:lnTo>
                <a:lnTo>
                  <a:pt x="39260" y="17560"/>
                </a:lnTo>
                <a:lnTo>
                  <a:pt x="39260" y="17470"/>
                </a:lnTo>
                <a:lnTo>
                  <a:pt x="39260" y="17450"/>
                </a:lnTo>
                <a:lnTo>
                  <a:pt x="39270" y="17430"/>
                </a:lnTo>
                <a:lnTo>
                  <a:pt x="39280" y="17420"/>
                </a:lnTo>
                <a:lnTo>
                  <a:pt x="39300" y="17400"/>
                </a:lnTo>
                <a:lnTo>
                  <a:pt x="39300" y="17390"/>
                </a:lnTo>
                <a:lnTo>
                  <a:pt x="39320" y="17400"/>
                </a:lnTo>
                <a:lnTo>
                  <a:pt x="39350" y="17440"/>
                </a:lnTo>
                <a:lnTo>
                  <a:pt x="39360" y="17450"/>
                </a:lnTo>
                <a:lnTo>
                  <a:pt x="39340" y="17400"/>
                </a:lnTo>
                <a:lnTo>
                  <a:pt x="39340" y="17350"/>
                </a:lnTo>
                <a:lnTo>
                  <a:pt x="39320" y="17320"/>
                </a:lnTo>
                <a:lnTo>
                  <a:pt x="39320" y="17280"/>
                </a:lnTo>
                <a:lnTo>
                  <a:pt x="39310" y="17260"/>
                </a:lnTo>
                <a:lnTo>
                  <a:pt x="39300" y="17250"/>
                </a:lnTo>
                <a:lnTo>
                  <a:pt x="39290" y="17260"/>
                </a:lnTo>
                <a:lnTo>
                  <a:pt x="39240" y="17260"/>
                </a:lnTo>
                <a:lnTo>
                  <a:pt x="39200" y="17290"/>
                </a:lnTo>
                <a:lnTo>
                  <a:pt x="39170" y="17290"/>
                </a:lnTo>
                <a:lnTo>
                  <a:pt x="39140" y="17280"/>
                </a:lnTo>
                <a:lnTo>
                  <a:pt x="39120" y="17310"/>
                </a:lnTo>
                <a:lnTo>
                  <a:pt x="39070" y="17290"/>
                </a:lnTo>
                <a:lnTo>
                  <a:pt x="39060" y="17280"/>
                </a:lnTo>
                <a:lnTo>
                  <a:pt x="39020" y="17280"/>
                </a:lnTo>
                <a:lnTo>
                  <a:pt x="39010" y="17270"/>
                </a:lnTo>
                <a:lnTo>
                  <a:pt x="38970" y="17280"/>
                </a:lnTo>
                <a:lnTo>
                  <a:pt x="38910" y="17300"/>
                </a:lnTo>
                <a:lnTo>
                  <a:pt x="38810" y="17310"/>
                </a:lnTo>
                <a:lnTo>
                  <a:pt x="38830" y="17300"/>
                </a:lnTo>
                <a:lnTo>
                  <a:pt x="38820" y="17290"/>
                </a:lnTo>
                <a:lnTo>
                  <a:pt x="38830" y="17280"/>
                </a:lnTo>
                <a:lnTo>
                  <a:pt x="38830" y="17260"/>
                </a:lnTo>
                <a:lnTo>
                  <a:pt x="38820" y="17270"/>
                </a:lnTo>
                <a:lnTo>
                  <a:pt x="38820" y="17250"/>
                </a:lnTo>
                <a:lnTo>
                  <a:pt x="38830" y="17250"/>
                </a:lnTo>
                <a:lnTo>
                  <a:pt x="38840" y="17230"/>
                </a:lnTo>
                <a:lnTo>
                  <a:pt x="38820" y="17220"/>
                </a:lnTo>
                <a:lnTo>
                  <a:pt x="38810" y="17220"/>
                </a:lnTo>
                <a:lnTo>
                  <a:pt x="38800" y="17200"/>
                </a:lnTo>
                <a:lnTo>
                  <a:pt x="38800" y="17170"/>
                </a:lnTo>
                <a:lnTo>
                  <a:pt x="38800" y="17140"/>
                </a:lnTo>
                <a:lnTo>
                  <a:pt x="38800" y="17100"/>
                </a:lnTo>
                <a:lnTo>
                  <a:pt x="38820" y="17080"/>
                </a:lnTo>
                <a:lnTo>
                  <a:pt x="38820" y="17040"/>
                </a:lnTo>
                <a:lnTo>
                  <a:pt x="38870" y="16960"/>
                </a:lnTo>
                <a:lnTo>
                  <a:pt x="38870" y="16950"/>
                </a:lnTo>
                <a:lnTo>
                  <a:pt x="38860" y="16880"/>
                </a:lnTo>
                <a:lnTo>
                  <a:pt x="38830" y="16830"/>
                </a:lnTo>
                <a:lnTo>
                  <a:pt x="38850" y="16800"/>
                </a:lnTo>
                <a:lnTo>
                  <a:pt x="38870" y="16750"/>
                </a:lnTo>
                <a:lnTo>
                  <a:pt x="38860" y="16740"/>
                </a:lnTo>
                <a:lnTo>
                  <a:pt x="38870" y="16720"/>
                </a:lnTo>
                <a:lnTo>
                  <a:pt x="38870" y="16710"/>
                </a:lnTo>
                <a:lnTo>
                  <a:pt x="38900" y="16700"/>
                </a:lnTo>
                <a:lnTo>
                  <a:pt x="38900" y="16690"/>
                </a:lnTo>
                <a:lnTo>
                  <a:pt x="38890" y="16640"/>
                </a:lnTo>
                <a:lnTo>
                  <a:pt x="38870" y="16630"/>
                </a:lnTo>
                <a:lnTo>
                  <a:pt x="38860" y="16620"/>
                </a:lnTo>
                <a:lnTo>
                  <a:pt x="38830" y="16600"/>
                </a:lnTo>
                <a:lnTo>
                  <a:pt x="38670" y="16710"/>
                </a:lnTo>
                <a:lnTo>
                  <a:pt x="38660" y="16710"/>
                </a:lnTo>
                <a:lnTo>
                  <a:pt x="38650" y="16700"/>
                </a:lnTo>
                <a:lnTo>
                  <a:pt x="38640" y="16690"/>
                </a:lnTo>
                <a:lnTo>
                  <a:pt x="38650" y="16680"/>
                </a:lnTo>
                <a:lnTo>
                  <a:pt x="38670" y="16620"/>
                </a:lnTo>
                <a:lnTo>
                  <a:pt x="38670" y="16590"/>
                </a:lnTo>
                <a:lnTo>
                  <a:pt x="38750" y="16540"/>
                </a:lnTo>
                <a:lnTo>
                  <a:pt x="38800" y="16510"/>
                </a:lnTo>
                <a:lnTo>
                  <a:pt x="38800" y="16480"/>
                </a:lnTo>
                <a:lnTo>
                  <a:pt x="38810" y="16460"/>
                </a:lnTo>
                <a:lnTo>
                  <a:pt x="38780" y="16450"/>
                </a:lnTo>
                <a:lnTo>
                  <a:pt x="38740" y="16420"/>
                </a:lnTo>
                <a:lnTo>
                  <a:pt x="38700" y="16420"/>
                </a:lnTo>
                <a:lnTo>
                  <a:pt x="38670" y="16390"/>
                </a:lnTo>
                <a:lnTo>
                  <a:pt x="38660" y="16400"/>
                </a:lnTo>
                <a:lnTo>
                  <a:pt x="38620" y="16430"/>
                </a:lnTo>
                <a:lnTo>
                  <a:pt x="38570" y="16460"/>
                </a:lnTo>
                <a:lnTo>
                  <a:pt x="38560" y="16460"/>
                </a:lnTo>
                <a:lnTo>
                  <a:pt x="38560" y="16440"/>
                </a:lnTo>
                <a:lnTo>
                  <a:pt x="38550" y="16420"/>
                </a:lnTo>
                <a:lnTo>
                  <a:pt x="38540" y="16410"/>
                </a:lnTo>
                <a:lnTo>
                  <a:pt x="38540" y="16400"/>
                </a:lnTo>
                <a:lnTo>
                  <a:pt x="38560" y="16370"/>
                </a:lnTo>
                <a:lnTo>
                  <a:pt x="38570" y="16350"/>
                </a:lnTo>
                <a:lnTo>
                  <a:pt x="38580" y="16350"/>
                </a:lnTo>
                <a:lnTo>
                  <a:pt x="38580" y="16320"/>
                </a:lnTo>
                <a:lnTo>
                  <a:pt x="38570" y="16330"/>
                </a:lnTo>
                <a:lnTo>
                  <a:pt x="38570" y="16310"/>
                </a:lnTo>
                <a:lnTo>
                  <a:pt x="38570" y="16280"/>
                </a:lnTo>
                <a:lnTo>
                  <a:pt x="38550" y="16230"/>
                </a:lnTo>
                <a:lnTo>
                  <a:pt x="38510" y="16170"/>
                </a:lnTo>
                <a:lnTo>
                  <a:pt x="38490" y="16130"/>
                </a:lnTo>
                <a:lnTo>
                  <a:pt x="38460" y="16110"/>
                </a:lnTo>
                <a:lnTo>
                  <a:pt x="38450" y="16080"/>
                </a:lnTo>
                <a:lnTo>
                  <a:pt x="38450" y="16070"/>
                </a:lnTo>
                <a:lnTo>
                  <a:pt x="38460" y="16050"/>
                </a:lnTo>
                <a:lnTo>
                  <a:pt x="38480" y="16040"/>
                </a:lnTo>
                <a:lnTo>
                  <a:pt x="38530" y="16020"/>
                </a:lnTo>
                <a:lnTo>
                  <a:pt x="38550" y="15990"/>
                </a:lnTo>
                <a:lnTo>
                  <a:pt x="38560" y="15960"/>
                </a:lnTo>
                <a:lnTo>
                  <a:pt x="38580" y="15950"/>
                </a:lnTo>
                <a:lnTo>
                  <a:pt x="38620" y="15920"/>
                </a:lnTo>
                <a:lnTo>
                  <a:pt x="38610" y="15910"/>
                </a:lnTo>
                <a:lnTo>
                  <a:pt x="38620" y="15880"/>
                </a:lnTo>
                <a:lnTo>
                  <a:pt x="38710" y="15630"/>
                </a:lnTo>
                <a:lnTo>
                  <a:pt x="38680" y="15620"/>
                </a:lnTo>
                <a:lnTo>
                  <a:pt x="38600" y="15620"/>
                </a:lnTo>
                <a:lnTo>
                  <a:pt x="38580" y="15620"/>
                </a:lnTo>
                <a:lnTo>
                  <a:pt x="38580" y="15580"/>
                </a:lnTo>
                <a:lnTo>
                  <a:pt x="38590" y="15570"/>
                </a:lnTo>
                <a:lnTo>
                  <a:pt x="38560" y="15550"/>
                </a:lnTo>
                <a:lnTo>
                  <a:pt x="38540" y="15530"/>
                </a:lnTo>
                <a:lnTo>
                  <a:pt x="38520" y="15520"/>
                </a:lnTo>
                <a:lnTo>
                  <a:pt x="38510" y="15510"/>
                </a:lnTo>
                <a:lnTo>
                  <a:pt x="38480" y="15500"/>
                </a:lnTo>
                <a:lnTo>
                  <a:pt x="38450" y="15510"/>
                </a:lnTo>
                <a:lnTo>
                  <a:pt x="38440" y="15490"/>
                </a:lnTo>
                <a:lnTo>
                  <a:pt x="38420" y="15460"/>
                </a:lnTo>
                <a:lnTo>
                  <a:pt x="38390" y="15470"/>
                </a:lnTo>
                <a:lnTo>
                  <a:pt x="38380" y="15480"/>
                </a:lnTo>
                <a:lnTo>
                  <a:pt x="38390" y="15480"/>
                </a:lnTo>
                <a:lnTo>
                  <a:pt x="38380" y="15490"/>
                </a:lnTo>
                <a:lnTo>
                  <a:pt x="38350" y="15460"/>
                </a:lnTo>
                <a:lnTo>
                  <a:pt x="38320" y="15450"/>
                </a:lnTo>
                <a:lnTo>
                  <a:pt x="38320" y="15430"/>
                </a:lnTo>
                <a:lnTo>
                  <a:pt x="38310" y="1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