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Setif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Setif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980" y="11110"/>
                </a:moveTo>
                <a:lnTo>
                  <a:pt x="68890" y="11170"/>
                </a:lnTo>
                <a:lnTo>
                  <a:pt x="68880" y="11180"/>
                </a:lnTo>
                <a:lnTo>
                  <a:pt x="68860" y="11190"/>
                </a:lnTo>
                <a:lnTo>
                  <a:pt x="68830" y="11190"/>
                </a:lnTo>
                <a:lnTo>
                  <a:pt x="68810" y="11200"/>
                </a:lnTo>
                <a:lnTo>
                  <a:pt x="68780" y="11200"/>
                </a:lnTo>
                <a:lnTo>
                  <a:pt x="68770" y="11220"/>
                </a:lnTo>
                <a:lnTo>
                  <a:pt x="68770" y="11270"/>
                </a:lnTo>
                <a:lnTo>
                  <a:pt x="68800" y="11280"/>
                </a:lnTo>
                <a:lnTo>
                  <a:pt x="68810" y="11290"/>
                </a:lnTo>
                <a:lnTo>
                  <a:pt x="68820" y="11310"/>
                </a:lnTo>
                <a:lnTo>
                  <a:pt x="68850" y="11330"/>
                </a:lnTo>
                <a:lnTo>
                  <a:pt x="68860" y="11360"/>
                </a:lnTo>
                <a:lnTo>
                  <a:pt x="68850" y="11370"/>
                </a:lnTo>
                <a:lnTo>
                  <a:pt x="68850" y="11390"/>
                </a:lnTo>
                <a:lnTo>
                  <a:pt x="68840" y="11410"/>
                </a:lnTo>
                <a:lnTo>
                  <a:pt x="68870" y="11470"/>
                </a:lnTo>
                <a:lnTo>
                  <a:pt x="68860" y="11470"/>
                </a:lnTo>
                <a:lnTo>
                  <a:pt x="68740" y="11410"/>
                </a:lnTo>
                <a:lnTo>
                  <a:pt x="68700" y="11380"/>
                </a:lnTo>
                <a:lnTo>
                  <a:pt x="68660" y="11360"/>
                </a:lnTo>
                <a:lnTo>
                  <a:pt x="68610" y="11300"/>
                </a:lnTo>
                <a:lnTo>
                  <a:pt x="68540" y="11200"/>
                </a:lnTo>
                <a:lnTo>
                  <a:pt x="68510" y="11140"/>
                </a:lnTo>
                <a:lnTo>
                  <a:pt x="68290" y="10940"/>
                </a:lnTo>
                <a:lnTo>
                  <a:pt x="68030" y="11000"/>
                </a:lnTo>
                <a:lnTo>
                  <a:pt x="68040" y="11010"/>
                </a:lnTo>
                <a:lnTo>
                  <a:pt x="68050" y="11020"/>
                </a:lnTo>
                <a:lnTo>
                  <a:pt x="68030" y="11060"/>
                </a:lnTo>
                <a:lnTo>
                  <a:pt x="68020" y="11080"/>
                </a:lnTo>
                <a:lnTo>
                  <a:pt x="67910" y="11110"/>
                </a:lnTo>
                <a:lnTo>
                  <a:pt x="67840" y="11170"/>
                </a:lnTo>
                <a:lnTo>
                  <a:pt x="67860" y="11180"/>
                </a:lnTo>
                <a:lnTo>
                  <a:pt x="67840" y="11200"/>
                </a:lnTo>
                <a:lnTo>
                  <a:pt x="67830" y="11200"/>
                </a:lnTo>
                <a:lnTo>
                  <a:pt x="67810" y="11200"/>
                </a:lnTo>
                <a:lnTo>
                  <a:pt x="67800" y="11210"/>
                </a:lnTo>
                <a:lnTo>
                  <a:pt x="67800" y="11220"/>
                </a:lnTo>
                <a:lnTo>
                  <a:pt x="67780" y="11230"/>
                </a:lnTo>
                <a:lnTo>
                  <a:pt x="67780" y="11240"/>
                </a:lnTo>
                <a:lnTo>
                  <a:pt x="67770" y="11250"/>
                </a:lnTo>
                <a:lnTo>
                  <a:pt x="67760" y="11250"/>
                </a:lnTo>
                <a:lnTo>
                  <a:pt x="67750" y="11260"/>
                </a:lnTo>
                <a:lnTo>
                  <a:pt x="67740" y="11250"/>
                </a:lnTo>
                <a:lnTo>
                  <a:pt x="67740" y="11300"/>
                </a:lnTo>
                <a:lnTo>
                  <a:pt x="67740" y="11310"/>
                </a:lnTo>
                <a:lnTo>
                  <a:pt x="67730" y="11300"/>
                </a:lnTo>
                <a:lnTo>
                  <a:pt x="67720" y="11320"/>
                </a:lnTo>
                <a:lnTo>
                  <a:pt x="67730" y="11330"/>
                </a:lnTo>
                <a:lnTo>
                  <a:pt x="67720" y="11360"/>
                </a:lnTo>
                <a:lnTo>
                  <a:pt x="67730" y="11390"/>
                </a:lnTo>
                <a:lnTo>
                  <a:pt x="67730" y="11400"/>
                </a:lnTo>
                <a:lnTo>
                  <a:pt x="67720" y="11410"/>
                </a:lnTo>
                <a:lnTo>
                  <a:pt x="67720" y="11420"/>
                </a:lnTo>
                <a:lnTo>
                  <a:pt x="67720" y="11450"/>
                </a:lnTo>
                <a:lnTo>
                  <a:pt x="67740" y="11480"/>
                </a:lnTo>
                <a:lnTo>
                  <a:pt x="67750" y="11490"/>
                </a:lnTo>
                <a:lnTo>
                  <a:pt x="67760" y="11490"/>
                </a:lnTo>
                <a:lnTo>
                  <a:pt x="67770" y="11500"/>
                </a:lnTo>
                <a:lnTo>
                  <a:pt x="67790" y="11500"/>
                </a:lnTo>
                <a:lnTo>
                  <a:pt x="67800" y="11490"/>
                </a:lnTo>
                <a:lnTo>
                  <a:pt x="67810" y="11480"/>
                </a:lnTo>
                <a:lnTo>
                  <a:pt x="67830" y="11490"/>
                </a:lnTo>
                <a:lnTo>
                  <a:pt x="67850" y="11490"/>
                </a:lnTo>
                <a:lnTo>
                  <a:pt x="67880" y="11510"/>
                </a:lnTo>
                <a:lnTo>
                  <a:pt x="67890" y="11500"/>
                </a:lnTo>
                <a:lnTo>
                  <a:pt x="67900" y="11510"/>
                </a:lnTo>
                <a:lnTo>
                  <a:pt x="67920" y="11480"/>
                </a:lnTo>
                <a:lnTo>
                  <a:pt x="67930" y="11480"/>
                </a:lnTo>
                <a:lnTo>
                  <a:pt x="67950" y="11480"/>
                </a:lnTo>
                <a:lnTo>
                  <a:pt x="67950" y="11510"/>
                </a:lnTo>
                <a:lnTo>
                  <a:pt x="67980" y="11540"/>
                </a:lnTo>
                <a:lnTo>
                  <a:pt x="67980" y="11550"/>
                </a:lnTo>
                <a:lnTo>
                  <a:pt x="67990" y="11580"/>
                </a:lnTo>
                <a:lnTo>
                  <a:pt x="67980" y="11590"/>
                </a:lnTo>
                <a:lnTo>
                  <a:pt x="67980" y="11610"/>
                </a:lnTo>
                <a:lnTo>
                  <a:pt x="67970" y="11630"/>
                </a:lnTo>
                <a:lnTo>
                  <a:pt x="67970" y="11650"/>
                </a:lnTo>
                <a:lnTo>
                  <a:pt x="67960" y="11650"/>
                </a:lnTo>
                <a:lnTo>
                  <a:pt x="67950" y="11650"/>
                </a:lnTo>
                <a:lnTo>
                  <a:pt x="67940" y="11650"/>
                </a:lnTo>
                <a:lnTo>
                  <a:pt x="67910" y="11630"/>
                </a:lnTo>
                <a:lnTo>
                  <a:pt x="67900" y="11660"/>
                </a:lnTo>
                <a:lnTo>
                  <a:pt x="67880" y="11680"/>
                </a:lnTo>
                <a:lnTo>
                  <a:pt x="67890" y="11710"/>
                </a:lnTo>
                <a:lnTo>
                  <a:pt x="67890" y="11750"/>
                </a:lnTo>
                <a:lnTo>
                  <a:pt x="67900" y="11760"/>
                </a:lnTo>
                <a:lnTo>
                  <a:pt x="67880" y="11770"/>
                </a:lnTo>
                <a:lnTo>
                  <a:pt x="67870" y="11780"/>
                </a:lnTo>
                <a:lnTo>
                  <a:pt x="67840" y="11790"/>
                </a:lnTo>
                <a:lnTo>
                  <a:pt x="67820" y="11840"/>
                </a:lnTo>
                <a:lnTo>
                  <a:pt x="67800" y="11850"/>
                </a:lnTo>
                <a:lnTo>
                  <a:pt x="67790" y="11860"/>
                </a:lnTo>
                <a:lnTo>
                  <a:pt x="67780" y="11860"/>
                </a:lnTo>
                <a:lnTo>
                  <a:pt x="67770" y="11860"/>
                </a:lnTo>
                <a:lnTo>
                  <a:pt x="67740" y="11830"/>
                </a:lnTo>
                <a:lnTo>
                  <a:pt x="67720" y="11830"/>
                </a:lnTo>
                <a:lnTo>
                  <a:pt x="67730" y="11800"/>
                </a:lnTo>
                <a:lnTo>
                  <a:pt x="67720" y="11800"/>
                </a:lnTo>
                <a:lnTo>
                  <a:pt x="67700" y="11790"/>
                </a:lnTo>
                <a:lnTo>
                  <a:pt x="67680" y="11790"/>
                </a:lnTo>
                <a:lnTo>
                  <a:pt x="67670" y="11790"/>
                </a:lnTo>
                <a:lnTo>
                  <a:pt x="67650" y="11790"/>
                </a:lnTo>
                <a:lnTo>
                  <a:pt x="67640" y="11830"/>
                </a:lnTo>
                <a:lnTo>
                  <a:pt x="67630" y="11850"/>
                </a:lnTo>
                <a:lnTo>
                  <a:pt x="67630" y="11870"/>
                </a:lnTo>
                <a:lnTo>
                  <a:pt x="67600" y="11890"/>
                </a:lnTo>
                <a:lnTo>
                  <a:pt x="67570" y="11900"/>
                </a:lnTo>
                <a:lnTo>
                  <a:pt x="67480" y="11860"/>
                </a:lnTo>
                <a:lnTo>
                  <a:pt x="67440" y="11820"/>
                </a:lnTo>
                <a:lnTo>
                  <a:pt x="67420" y="11810"/>
                </a:lnTo>
                <a:lnTo>
                  <a:pt x="67420" y="11800"/>
                </a:lnTo>
                <a:lnTo>
                  <a:pt x="67390" y="11780"/>
                </a:lnTo>
                <a:lnTo>
                  <a:pt x="67340" y="11760"/>
                </a:lnTo>
                <a:lnTo>
                  <a:pt x="67290" y="11740"/>
                </a:lnTo>
                <a:lnTo>
                  <a:pt x="67260" y="11730"/>
                </a:lnTo>
                <a:lnTo>
                  <a:pt x="67250" y="11720"/>
                </a:lnTo>
                <a:lnTo>
                  <a:pt x="67240" y="11710"/>
                </a:lnTo>
                <a:lnTo>
                  <a:pt x="67220" y="11720"/>
                </a:lnTo>
                <a:lnTo>
                  <a:pt x="67210" y="11730"/>
                </a:lnTo>
                <a:lnTo>
                  <a:pt x="67190" y="11730"/>
                </a:lnTo>
                <a:lnTo>
                  <a:pt x="67160" y="11720"/>
                </a:lnTo>
                <a:lnTo>
                  <a:pt x="67090" y="11680"/>
                </a:lnTo>
                <a:lnTo>
                  <a:pt x="67080" y="11700"/>
                </a:lnTo>
                <a:lnTo>
                  <a:pt x="67070" y="11710"/>
                </a:lnTo>
                <a:lnTo>
                  <a:pt x="67050" y="11740"/>
                </a:lnTo>
                <a:lnTo>
                  <a:pt x="67040" y="11740"/>
                </a:lnTo>
                <a:lnTo>
                  <a:pt x="67050" y="11750"/>
                </a:lnTo>
                <a:lnTo>
                  <a:pt x="67050" y="11780"/>
                </a:lnTo>
                <a:lnTo>
                  <a:pt x="67030" y="11770"/>
                </a:lnTo>
                <a:lnTo>
                  <a:pt x="67030" y="11780"/>
                </a:lnTo>
                <a:lnTo>
                  <a:pt x="67030" y="11800"/>
                </a:lnTo>
                <a:lnTo>
                  <a:pt x="67050" y="11800"/>
                </a:lnTo>
                <a:lnTo>
                  <a:pt x="67040" y="11820"/>
                </a:lnTo>
                <a:lnTo>
                  <a:pt x="67030" y="11830"/>
                </a:lnTo>
                <a:lnTo>
                  <a:pt x="67020" y="11830"/>
                </a:lnTo>
                <a:lnTo>
                  <a:pt x="67010" y="11830"/>
                </a:lnTo>
                <a:lnTo>
                  <a:pt x="66970" y="11820"/>
                </a:lnTo>
                <a:lnTo>
                  <a:pt x="66940" y="11820"/>
                </a:lnTo>
                <a:lnTo>
                  <a:pt x="66920" y="11810"/>
                </a:lnTo>
                <a:lnTo>
                  <a:pt x="66910" y="11810"/>
                </a:lnTo>
                <a:lnTo>
                  <a:pt x="66890" y="11800"/>
                </a:lnTo>
                <a:lnTo>
                  <a:pt x="66870" y="11800"/>
                </a:lnTo>
                <a:lnTo>
                  <a:pt x="66840" y="11830"/>
                </a:lnTo>
                <a:lnTo>
                  <a:pt x="66830" y="11830"/>
                </a:lnTo>
                <a:lnTo>
                  <a:pt x="66800" y="11850"/>
                </a:lnTo>
                <a:lnTo>
                  <a:pt x="66790" y="11870"/>
                </a:lnTo>
                <a:lnTo>
                  <a:pt x="66800" y="11880"/>
                </a:lnTo>
                <a:lnTo>
                  <a:pt x="66810" y="11890"/>
                </a:lnTo>
                <a:lnTo>
                  <a:pt x="66790" y="11910"/>
                </a:lnTo>
                <a:lnTo>
                  <a:pt x="66790" y="11930"/>
                </a:lnTo>
                <a:lnTo>
                  <a:pt x="66780" y="11930"/>
                </a:lnTo>
                <a:lnTo>
                  <a:pt x="66750" y="11940"/>
                </a:lnTo>
                <a:lnTo>
                  <a:pt x="66750" y="11950"/>
                </a:lnTo>
                <a:lnTo>
                  <a:pt x="66740" y="11950"/>
                </a:lnTo>
                <a:lnTo>
                  <a:pt x="66730" y="11960"/>
                </a:lnTo>
                <a:lnTo>
                  <a:pt x="66700" y="11960"/>
                </a:lnTo>
                <a:lnTo>
                  <a:pt x="66680" y="11970"/>
                </a:lnTo>
                <a:lnTo>
                  <a:pt x="66660" y="11970"/>
                </a:lnTo>
                <a:lnTo>
                  <a:pt x="66650" y="11990"/>
                </a:lnTo>
                <a:lnTo>
                  <a:pt x="66640" y="11980"/>
                </a:lnTo>
                <a:lnTo>
                  <a:pt x="66610" y="11980"/>
                </a:lnTo>
                <a:lnTo>
                  <a:pt x="66600" y="12010"/>
                </a:lnTo>
                <a:lnTo>
                  <a:pt x="66570" y="12020"/>
                </a:lnTo>
                <a:lnTo>
                  <a:pt x="66580" y="12060"/>
                </a:lnTo>
                <a:lnTo>
                  <a:pt x="66580" y="12070"/>
                </a:lnTo>
                <a:lnTo>
                  <a:pt x="66580" y="12080"/>
                </a:lnTo>
                <a:lnTo>
                  <a:pt x="66590" y="12110"/>
                </a:lnTo>
                <a:lnTo>
                  <a:pt x="66580" y="12160"/>
                </a:lnTo>
                <a:lnTo>
                  <a:pt x="66610" y="12140"/>
                </a:lnTo>
                <a:lnTo>
                  <a:pt x="66620" y="12230"/>
                </a:lnTo>
                <a:lnTo>
                  <a:pt x="66540" y="12470"/>
                </a:lnTo>
                <a:lnTo>
                  <a:pt x="66440" y="12600"/>
                </a:lnTo>
                <a:lnTo>
                  <a:pt x="66380" y="12580"/>
                </a:lnTo>
                <a:lnTo>
                  <a:pt x="66360" y="12580"/>
                </a:lnTo>
                <a:lnTo>
                  <a:pt x="66340" y="12580"/>
                </a:lnTo>
                <a:lnTo>
                  <a:pt x="66280" y="12570"/>
                </a:lnTo>
                <a:lnTo>
                  <a:pt x="66250" y="12550"/>
                </a:lnTo>
                <a:lnTo>
                  <a:pt x="66210" y="12520"/>
                </a:lnTo>
                <a:lnTo>
                  <a:pt x="66150" y="12500"/>
                </a:lnTo>
                <a:lnTo>
                  <a:pt x="66090" y="12480"/>
                </a:lnTo>
                <a:lnTo>
                  <a:pt x="66080" y="12480"/>
                </a:lnTo>
                <a:lnTo>
                  <a:pt x="66010" y="12520"/>
                </a:lnTo>
                <a:lnTo>
                  <a:pt x="65930" y="12470"/>
                </a:lnTo>
                <a:lnTo>
                  <a:pt x="65910" y="12470"/>
                </a:lnTo>
                <a:lnTo>
                  <a:pt x="65870" y="12450"/>
                </a:lnTo>
                <a:lnTo>
                  <a:pt x="65860" y="12420"/>
                </a:lnTo>
                <a:lnTo>
                  <a:pt x="65800" y="12410"/>
                </a:lnTo>
                <a:lnTo>
                  <a:pt x="65790" y="12410"/>
                </a:lnTo>
                <a:lnTo>
                  <a:pt x="65780" y="12410"/>
                </a:lnTo>
                <a:lnTo>
                  <a:pt x="65770" y="12420"/>
                </a:lnTo>
                <a:lnTo>
                  <a:pt x="65760" y="12410"/>
                </a:lnTo>
                <a:lnTo>
                  <a:pt x="65680" y="12420"/>
                </a:lnTo>
                <a:lnTo>
                  <a:pt x="65530" y="12410"/>
                </a:lnTo>
                <a:lnTo>
                  <a:pt x="65510" y="12420"/>
                </a:lnTo>
                <a:lnTo>
                  <a:pt x="65500" y="12410"/>
                </a:lnTo>
                <a:lnTo>
                  <a:pt x="65480" y="12400"/>
                </a:lnTo>
                <a:lnTo>
                  <a:pt x="65450" y="12320"/>
                </a:lnTo>
                <a:lnTo>
                  <a:pt x="65380" y="12230"/>
                </a:lnTo>
                <a:lnTo>
                  <a:pt x="65370" y="12230"/>
                </a:lnTo>
                <a:lnTo>
                  <a:pt x="65380" y="12190"/>
                </a:lnTo>
                <a:lnTo>
                  <a:pt x="65380" y="12170"/>
                </a:lnTo>
                <a:lnTo>
                  <a:pt x="65380" y="12160"/>
                </a:lnTo>
                <a:lnTo>
                  <a:pt x="65380" y="12150"/>
                </a:lnTo>
                <a:lnTo>
                  <a:pt x="65410" y="12150"/>
                </a:lnTo>
                <a:lnTo>
                  <a:pt x="65450" y="12150"/>
                </a:lnTo>
                <a:lnTo>
                  <a:pt x="65460" y="12120"/>
                </a:lnTo>
                <a:lnTo>
                  <a:pt x="65430" y="12090"/>
                </a:lnTo>
                <a:lnTo>
                  <a:pt x="65370" y="12010"/>
                </a:lnTo>
                <a:lnTo>
                  <a:pt x="65360" y="12010"/>
                </a:lnTo>
                <a:lnTo>
                  <a:pt x="65310" y="12040"/>
                </a:lnTo>
                <a:lnTo>
                  <a:pt x="65240" y="12050"/>
                </a:lnTo>
                <a:lnTo>
                  <a:pt x="65210" y="12040"/>
                </a:lnTo>
                <a:lnTo>
                  <a:pt x="65190" y="12010"/>
                </a:lnTo>
                <a:lnTo>
                  <a:pt x="65170" y="12020"/>
                </a:lnTo>
                <a:lnTo>
                  <a:pt x="65140" y="12050"/>
                </a:lnTo>
                <a:lnTo>
                  <a:pt x="65120" y="12040"/>
                </a:lnTo>
                <a:lnTo>
                  <a:pt x="65120" y="12020"/>
                </a:lnTo>
                <a:lnTo>
                  <a:pt x="65120" y="12010"/>
                </a:lnTo>
                <a:lnTo>
                  <a:pt x="65120" y="12000"/>
                </a:lnTo>
                <a:lnTo>
                  <a:pt x="65110" y="12000"/>
                </a:lnTo>
                <a:lnTo>
                  <a:pt x="65030" y="11940"/>
                </a:lnTo>
                <a:lnTo>
                  <a:pt x="64970" y="11910"/>
                </a:lnTo>
                <a:lnTo>
                  <a:pt x="64950" y="11890"/>
                </a:lnTo>
                <a:lnTo>
                  <a:pt x="64950" y="11870"/>
                </a:lnTo>
                <a:lnTo>
                  <a:pt x="64950" y="11860"/>
                </a:lnTo>
                <a:lnTo>
                  <a:pt x="64890" y="11830"/>
                </a:lnTo>
                <a:lnTo>
                  <a:pt x="64830" y="11820"/>
                </a:lnTo>
                <a:lnTo>
                  <a:pt x="64890" y="11790"/>
                </a:lnTo>
                <a:lnTo>
                  <a:pt x="64900" y="11770"/>
                </a:lnTo>
                <a:lnTo>
                  <a:pt x="64910" y="11760"/>
                </a:lnTo>
                <a:lnTo>
                  <a:pt x="64920" y="11740"/>
                </a:lnTo>
                <a:lnTo>
                  <a:pt x="64920" y="11700"/>
                </a:lnTo>
                <a:lnTo>
                  <a:pt x="64910" y="11680"/>
                </a:lnTo>
                <a:lnTo>
                  <a:pt x="64870" y="11690"/>
                </a:lnTo>
                <a:lnTo>
                  <a:pt x="64870" y="11660"/>
                </a:lnTo>
                <a:lnTo>
                  <a:pt x="64890" y="11650"/>
                </a:lnTo>
                <a:lnTo>
                  <a:pt x="64890" y="11620"/>
                </a:lnTo>
                <a:lnTo>
                  <a:pt x="64890" y="11610"/>
                </a:lnTo>
                <a:lnTo>
                  <a:pt x="64890" y="11580"/>
                </a:lnTo>
                <a:lnTo>
                  <a:pt x="64880" y="11570"/>
                </a:lnTo>
                <a:lnTo>
                  <a:pt x="64880" y="11560"/>
                </a:lnTo>
                <a:lnTo>
                  <a:pt x="64890" y="11550"/>
                </a:lnTo>
                <a:lnTo>
                  <a:pt x="64890" y="11540"/>
                </a:lnTo>
                <a:lnTo>
                  <a:pt x="64900" y="11530"/>
                </a:lnTo>
                <a:lnTo>
                  <a:pt x="64890" y="11520"/>
                </a:lnTo>
                <a:lnTo>
                  <a:pt x="64870" y="11500"/>
                </a:lnTo>
                <a:lnTo>
                  <a:pt x="64880" y="11490"/>
                </a:lnTo>
                <a:lnTo>
                  <a:pt x="64870" y="11480"/>
                </a:lnTo>
                <a:lnTo>
                  <a:pt x="64870" y="11450"/>
                </a:lnTo>
                <a:lnTo>
                  <a:pt x="64880" y="11420"/>
                </a:lnTo>
                <a:lnTo>
                  <a:pt x="64890" y="11390"/>
                </a:lnTo>
                <a:lnTo>
                  <a:pt x="64880" y="11380"/>
                </a:lnTo>
                <a:lnTo>
                  <a:pt x="64870" y="11380"/>
                </a:lnTo>
                <a:lnTo>
                  <a:pt x="64880" y="11350"/>
                </a:lnTo>
                <a:lnTo>
                  <a:pt x="64900" y="11350"/>
                </a:lnTo>
                <a:lnTo>
                  <a:pt x="64930" y="11320"/>
                </a:lnTo>
                <a:lnTo>
                  <a:pt x="64960" y="11330"/>
                </a:lnTo>
                <a:lnTo>
                  <a:pt x="64970" y="11340"/>
                </a:lnTo>
                <a:lnTo>
                  <a:pt x="65010" y="11350"/>
                </a:lnTo>
                <a:lnTo>
                  <a:pt x="65080" y="11370"/>
                </a:lnTo>
                <a:lnTo>
                  <a:pt x="65100" y="11360"/>
                </a:lnTo>
                <a:lnTo>
                  <a:pt x="65160" y="11370"/>
                </a:lnTo>
                <a:lnTo>
                  <a:pt x="65240" y="11340"/>
                </a:lnTo>
                <a:lnTo>
                  <a:pt x="65310" y="11320"/>
                </a:lnTo>
                <a:lnTo>
                  <a:pt x="65310" y="11310"/>
                </a:lnTo>
                <a:lnTo>
                  <a:pt x="65310" y="11300"/>
                </a:lnTo>
                <a:lnTo>
                  <a:pt x="65280" y="11280"/>
                </a:lnTo>
                <a:lnTo>
                  <a:pt x="65250" y="11270"/>
                </a:lnTo>
                <a:lnTo>
                  <a:pt x="65250" y="11260"/>
                </a:lnTo>
                <a:lnTo>
                  <a:pt x="65270" y="11260"/>
                </a:lnTo>
                <a:lnTo>
                  <a:pt x="65260" y="11250"/>
                </a:lnTo>
                <a:lnTo>
                  <a:pt x="65260" y="11240"/>
                </a:lnTo>
                <a:lnTo>
                  <a:pt x="65250" y="11180"/>
                </a:lnTo>
                <a:lnTo>
                  <a:pt x="65260" y="11150"/>
                </a:lnTo>
                <a:lnTo>
                  <a:pt x="65270" y="11140"/>
                </a:lnTo>
                <a:lnTo>
                  <a:pt x="65270" y="11130"/>
                </a:lnTo>
                <a:lnTo>
                  <a:pt x="65250" y="11090"/>
                </a:lnTo>
                <a:lnTo>
                  <a:pt x="65240" y="11090"/>
                </a:lnTo>
                <a:lnTo>
                  <a:pt x="65230" y="11060"/>
                </a:lnTo>
                <a:lnTo>
                  <a:pt x="65230" y="11050"/>
                </a:lnTo>
                <a:lnTo>
                  <a:pt x="65240" y="11060"/>
                </a:lnTo>
                <a:lnTo>
                  <a:pt x="65260" y="11070"/>
                </a:lnTo>
                <a:lnTo>
                  <a:pt x="65290" y="11060"/>
                </a:lnTo>
                <a:lnTo>
                  <a:pt x="65300" y="10940"/>
                </a:lnTo>
                <a:lnTo>
                  <a:pt x="65280" y="10920"/>
                </a:lnTo>
                <a:lnTo>
                  <a:pt x="65270" y="10910"/>
                </a:lnTo>
                <a:lnTo>
                  <a:pt x="65240" y="10910"/>
                </a:lnTo>
                <a:lnTo>
                  <a:pt x="65230" y="10900"/>
                </a:lnTo>
                <a:lnTo>
                  <a:pt x="65250" y="10860"/>
                </a:lnTo>
                <a:lnTo>
                  <a:pt x="65260" y="10840"/>
                </a:lnTo>
                <a:lnTo>
                  <a:pt x="65280" y="10790"/>
                </a:lnTo>
                <a:lnTo>
                  <a:pt x="65270" y="10770"/>
                </a:lnTo>
                <a:lnTo>
                  <a:pt x="65270" y="10760"/>
                </a:lnTo>
                <a:lnTo>
                  <a:pt x="65260" y="10720"/>
                </a:lnTo>
                <a:lnTo>
                  <a:pt x="65270" y="10720"/>
                </a:lnTo>
                <a:lnTo>
                  <a:pt x="65250" y="10690"/>
                </a:lnTo>
                <a:lnTo>
                  <a:pt x="65230" y="10690"/>
                </a:lnTo>
                <a:lnTo>
                  <a:pt x="65240" y="10680"/>
                </a:lnTo>
                <a:lnTo>
                  <a:pt x="65250" y="10650"/>
                </a:lnTo>
                <a:lnTo>
                  <a:pt x="65260" y="10630"/>
                </a:lnTo>
                <a:lnTo>
                  <a:pt x="65270" y="10620"/>
                </a:lnTo>
                <a:lnTo>
                  <a:pt x="65290" y="10610"/>
                </a:lnTo>
                <a:lnTo>
                  <a:pt x="65280" y="10610"/>
                </a:lnTo>
                <a:lnTo>
                  <a:pt x="65290" y="10580"/>
                </a:lnTo>
                <a:lnTo>
                  <a:pt x="65260" y="10580"/>
                </a:lnTo>
                <a:lnTo>
                  <a:pt x="65280" y="10530"/>
                </a:lnTo>
                <a:lnTo>
                  <a:pt x="65320" y="10520"/>
                </a:lnTo>
                <a:lnTo>
                  <a:pt x="65330" y="10500"/>
                </a:lnTo>
                <a:lnTo>
                  <a:pt x="65340" y="10500"/>
                </a:lnTo>
                <a:lnTo>
                  <a:pt x="65350" y="10470"/>
                </a:lnTo>
                <a:lnTo>
                  <a:pt x="65370" y="10470"/>
                </a:lnTo>
                <a:lnTo>
                  <a:pt x="65370" y="10460"/>
                </a:lnTo>
                <a:lnTo>
                  <a:pt x="65400" y="10430"/>
                </a:lnTo>
                <a:lnTo>
                  <a:pt x="65400" y="10420"/>
                </a:lnTo>
                <a:lnTo>
                  <a:pt x="65440" y="10380"/>
                </a:lnTo>
                <a:lnTo>
                  <a:pt x="65500" y="10390"/>
                </a:lnTo>
                <a:lnTo>
                  <a:pt x="65510" y="10380"/>
                </a:lnTo>
                <a:lnTo>
                  <a:pt x="65520" y="10330"/>
                </a:lnTo>
                <a:lnTo>
                  <a:pt x="65530" y="10290"/>
                </a:lnTo>
                <a:lnTo>
                  <a:pt x="65540" y="10280"/>
                </a:lnTo>
                <a:lnTo>
                  <a:pt x="65540" y="10250"/>
                </a:lnTo>
                <a:lnTo>
                  <a:pt x="65540" y="10230"/>
                </a:lnTo>
                <a:lnTo>
                  <a:pt x="65530" y="10230"/>
                </a:lnTo>
                <a:lnTo>
                  <a:pt x="65550" y="10150"/>
                </a:lnTo>
                <a:lnTo>
                  <a:pt x="65550" y="10140"/>
                </a:lnTo>
                <a:lnTo>
                  <a:pt x="65560" y="10130"/>
                </a:lnTo>
                <a:lnTo>
                  <a:pt x="65550" y="10120"/>
                </a:lnTo>
                <a:lnTo>
                  <a:pt x="65580" y="10100"/>
                </a:lnTo>
                <a:lnTo>
                  <a:pt x="65600" y="10100"/>
                </a:lnTo>
                <a:lnTo>
                  <a:pt x="65570" y="10060"/>
                </a:lnTo>
                <a:lnTo>
                  <a:pt x="65540" y="10050"/>
                </a:lnTo>
                <a:lnTo>
                  <a:pt x="65550" y="10050"/>
                </a:lnTo>
                <a:lnTo>
                  <a:pt x="65570" y="10020"/>
                </a:lnTo>
                <a:lnTo>
                  <a:pt x="65550" y="10010"/>
                </a:lnTo>
                <a:lnTo>
                  <a:pt x="65540" y="9980"/>
                </a:lnTo>
                <a:lnTo>
                  <a:pt x="65510" y="9970"/>
                </a:lnTo>
                <a:lnTo>
                  <a:pt x="65500" y="9980"/>
                </a:lnTo>
                <a:lnTo>
                  <a:pt x="65490" y="9970"/>
                </a:lnTo>
                <a:lnTo>
                  <a:pt x="65480" y="9950"/>
                </a:lnTo>
                <a:lnTo>
                  <a:pt x="65460" y="9950"/>
                </a:lnTo>
                <a:lnTo>
                  <a:pt x="65450" y="9940"/>
                </a:lnTo>
                <a:lnTo>
                  <a:pt x="65450" y="9930"/>
                </a:lnTo>
                <a:lnTo>
                  <a:pt x="65450" y="9920"/>
                </a:lnTo>
                <a:lnTo>
                  <a:pt x="65440" y="9920"/>
                </a:lnTo>
                <a:lnTo>
                  <a:pt x="65430" y="9910"/>
                </a:lnTo>
                <a:lnTo>
                  <a:pt x="65420" y="9910"/>
                </a:lnTo>
                <a:lnTo>
                  <a:pt x="65400" y="9880"/>
                </a:lnTo>
                <a:lnTo>
                  <a:pt x="65410" y="9870"/>
                </a:lnTo>
                <a:lnTo>
                  <a:pt x="65420" y="9880"/>
                </a:lnTo>
                <a:lnTo>
                  <a:pt x="65440" y="9870"/>
                </a:lnTo>
                <a:lnTo>
                  <a:pt x="65450" y="9860"/>
                </a:lnTo>
                <a:lnTo>
                  <a:pt x="65440" y="9850"/>
                </a:lnTo>
                <a:lnTo>
                  <a:pt x="65450" y="9800"/>
                </a:lnTo>
                <a:lnTo>
                  <a:pt x="65460" y="9800"/>
                </a:lnTo>
                <a:lnTo>
                  <a:pt x="65470" y="9800"/>
                </a:lnTo>
                <a:lnTo>
                  <a:pt x="65490" y="9770"/>
                </a:lnTo>
                <a:lnTo>
                  <a:pt x="65480" y="9740"/>
                </a:lnTo>
                <a:lnTo>
                  <a:pt x="65460" y="9720"/>
                </a:lnTo>
                <a:lnTo>
                  <a:pt x="65460" y="9710"/>
                </a:lnTo>
                <a:lnTo>
                  <a:pt x="65450" y="9680"/>
                </a:lnTo>
                <a:lnTo>
                  <a:pt x="65430" y="9630"/>
                </a:lnTo>
                <a:lnTo>
                  <a:pt x="65440" y="9600"/>
                </a:lnTo>
                <a:lnTo>
                  <a:pt x="65420" y="9570"/>
                </a:lnTo>
                <a:lnTo>
                  <a:pt x="65430" y="9560"/>
                </a:lnTo>
                <a:lnTo>
                  <a:pt x="65420" y="9530"/>
                </a:lnTo>
                <a:lnTo>
                  <a:pt x="65440" y="9520"/>
                </a:lnTo>
                <a:lnTo>
                  <a:pt x="65450" y="9500"/>
                </a:lnTo>
                <a:lnTo>
                  <a:pt x="65440" y="9450"/>
                </a:lnTo>
                <a:lnTo>
                  <a:pt x="65430" y="9430"/>
                </a:lnTo>
                <a:lnTo>
                  <a:pt x="65420" y="9420"/>
                </a:lnTo>
                <a:lnTo>
                  <a:pt x="65400" y="9420"/>
                </a:lnTo>
                <a:lnTo>
                  <a:pt x="65380" y="9440"/>
                </a:lnTo>
                <a:lnTo>
                  <a:pt x="65390" y="9400"/>
                </a:lnTo>
                <a:lnTo>
                  <a:pt x="65370" y="9390"/>
                </a:lnTo>
                <a:lnTo>
                  <a:pt x="65350" y="9370"/>
                </a:lnTo>
                <a:lnTo>
                  <a:pt x="65320" y="9340"/>
                </a:lnTo>
                <a:lnTo>
                  <a:pt x="65310" y="9340"/>
                </a:lnTo>
                <a:lnTo>
                  <a:pt x="65280" y="9380"/>
                </a:lnTo>
                <a:lnTo>
                  <a:pt x="65240" y="9380"/>
                </a:lnTo>
                <a:lnTo>
                  <a:pt x="65250" y="9370"/>
                </a:lnTo>
                <a:lnTo>
                  <a:pt x="65270" y="9370"/>
                </a:lnTo>
                <a:lnTo>
                  <a:pt x="65270" y="9360"/>
                </a:lnTo>
                <a:lnTo>
                  <a:pt x="65270" y="9350"/>
                </a:lnTo>
                <a:lnTo>
                  <a:pt x="65250" y="9350"/>
                </a:lnTo>
                <a:lnTo>
                  <a:pt x="65240" y="9330"/>
                </a:lnTo>
                <a:lnTo>
                  <a:pt x="65230" y="9300"/>
                </a:lnTo>
                <a:lnTo>
                  <a:pt x="65220" y="9310"/>
                </a:lnTo>
                <a:lnTo>
                  <a:pt x="65210" y="9290"/>
                </a:lnTo>
                <a:lnTo>
                  <a:pt x="65200" y="9290"/>
                </a:lnTo>
                <a:lnTo>
                  <a:pt x="65200" y="9270"/>
                </a:lnTo>
                <a:lnTo>
                  <a:pt x="65210" y="9280"/>
                </a:lnTo>
                <a:lnTo>
                  <a:pt x="65210" y="9260"/>
                </a:lnTo>
                <a:lnTo>
                  <a:pt x="65210" y="9250"/>
                </a:lnTo>
                <a:lnTo>
                  <a:pt x="65190" y="9250"/>
                </a:lnTo>
                <a:lnTo>
                  <a:pt x="65200" y="9240"/>
                </a:lnTo>
                <a:lnTo>
                  <a:pt x="65200" y="9230"/>
                </a:lnTo>
                <a:lnTo>
                  <a:pt x="65190" y="9220"/>
                </a:lnTo>
                <a:lnTo>
                  <a:pt x="65140" y="9210"/>
                </a:lnTo>
                <a:lnTo>
                  <a:pt x="65140" y="9190"/>
                </a:lnTo>
                <a:lnTo>
                  <a:pt x="65120" y="9200"/>
                </a:lnTo>
                <a:lnTo>
                  <a:pt x="65120" y="9190"/>
                </a:lnTo>
                <a:lnTo>
                  <a:pt x="65110" y="9190"/>
                </a:lnTo>
                <a:lnTo>
                  <a:pt x="65100" y="9170"/>
                </a:lnTo>
                <a:lnTo>
                  <a:pt x="65090" y="9160"/>
                </a:lnTo>
                <a:lnTo>
                  <a:pt x="65080" y="9130"/>
                </a:lnTo>
                <a:lnTo>
                  <a:pt x="65070" y="9130"/>
                </a:lnTo>
                <a:lnTo>
                  <a:pt x="65080" y="9120"/>
                </a:lnTo>
                <a:lnTo>
                  <a:pt x="65090" y="9110"/>
                </a:lnTo>
                <a:lnTo>
                  <a:pt x="65100" y="9110"/>
                </a:lnTo>
                <a:lnTo>
                  <a:pt x="65110" y="9120"/>
                </a:lnTo>
                <a:lnTo>
                  <a:pt x="65130" y="9110"/>
                </a:lnTo>
                <a:lnTo>
                  <a:pt x="65140" y="9090"/>
                </a:lnTo>
                <a:lnTo>
                  <a:pt x="65130" y="9080"/>
                </a:lnTo>
                <a:lnTo>
                  <a:pt x="65120" y="9080"/>
                </a:lnTo>
                <a:lnTo>
                  <a:pt x="65100" y="9090"/>
                </a:lnTo>
                <a:lnTo>
                  <a:pt x="65100" y="9110"/>
                </a:lnTo>
                <a:lnTo>
                  <a:pt x="65090" y="9100"/>
                </a:lnTo>
                <a:lnTo>
                  <a:pt x="65080" y="9080"/>
                </a:lnTo>
                <a:lnTo>
                  <a:pt x="65060" y="9070"/>
                </a:lnTo>
                <a:lnTo>
                  <a:pt x="65070" y="9060"/>
                </a:lnTo>
                <a:lnTo>
                  <a:pt x="65090" y="9050"/>
                </a:lnTo>
                <a:lnTo>
                  <a:pt x="65090" y="9040"/>
                </a:lnTo>
                <a:lnTo>
                  <a:pt x="65080" y="9020"/>
                </a:lnTo>
                <a:lnTo>
                  <a:pt x="65080" y="9000"/>
                </a:lnTo>
                <a:lnTo>
                  <a:pt x="65070" y="8990"/>
                </a:lnTo>
                <a:lnTo>
                  <a:pt x="65070" y="8980"/>
                </a:lnTo>
                <a:lnTo>
                  <a:pt x="65060" y="8960"/>
                </a:lnTo>
                <a:lnTo>
                  <a:pt x="65030" y="8960"/>
                </a:lnTo>
                <a:lnTo>
                  <a:pt x="65010" y="8960"/>
                </a:lnTo>
                <a:lnTo>
                  <a:pt x="64990" y="8930"/>
                </a:lnTo>
                <a:lnTo>
                  <a:pt x="64980" y="8930"/>
                </a:lnTo>
                <a:lnTo>
                  <a:pt x="64970" y="8930"/>
                </a:lnTo>
                <a:lnTo>
                  <a:pt x="64950" y="8880"/>
                </a:lnTo>
                <a:lnTo>
                  <a:pt x="64950" y="8840"/>
                </a:lnTo>
                <a:lnTo>
                  <a:pt x="64890" y="8850"/>
                </a:lnTo>
                <a:lnTo>
                  <a:pt x="64840" y="8850"/>
                </a:lnTo>
                <a:lnTo>
                  <a:pt x="64700" y="8750"/>
                </a:lnTo>
                <a:lnTo>
                  <a:pt x="64680" y="8760"/>
                </a:lnTo>
                <a:lnTo>
                  <a:pt x="64660" y="8770"/>
                </a:lnTo>
                <a:lnTo>
                  <a:pt x="64630" y="8780"/>
                </a:lnTo>
                <a:lnTo>
                  <a:pt x="64630" y="8820"/>
                </a:lnTo>
                <a:lnTo>
                  <a:pt x="64610" y="8840"/>
                </a:lnTo>
                <a:lnTo>
                  <a:pt x="64570" y="8860"/>
                </a:lnTo>
                <a:lnTo>
                  <a:pt x="64490" y="8890"/>
                </a:lnTo>
                <a:lnTo>
                  <a:pt x="64420" y="8880"/>
                </a:lnTo>
                <a:lnTo>
                  <a:pt x="64410" y="8870"/>
                </a:lnTo>
                <a:lnTo>
                  <a:pt x="64400" y="8880"/>
                </a:lnTo>
                <a:lnTo>
                  <a:pt x="64370" y="8870"/>
                </a:lnTo>
                <a:lnTo>
                  <a:pt x="64340" y="8870"/>
                </a:lnTo>
                <a:lnTo>
                  <a:pt x="64320" y="8870"/>
                </a:lnTo>
                <a:lnTo>
                  <a:pt x="64270" y="8910"/>
                </a:lnTo>
                <a:lnTo>
                  <a:pt x="64270" y="8900"/>
                </a:lnTo>
                <a:lnTo>
                  <a:pt x="64250" y="8900"/>
                </a:lnTo>
                <a:lnTo>
                  <a:pt x="64180" y="8910"/>
                </a:lnTo>
                <a:lnTo>
                  <a:pt x="64160" y="8900"/>
                </a:lnTo>
                <a:lnTo>
                  <a:pt x="64150" y="8900"/>
                </a:lnTo>
                <a:lnTo>
                  <a:pt x="64110" y="8890"/>
                </a:lnTo>
                <a:lnTo>
                  <a:pt x="64080" y="8870"/>
                </a:lnTo>
                <a:lnTo>
                  <a:pt x="64080" y="8880"/>
                </a:lnTo>
                <a:lnTo>
                  <a:pt x="64070" y="8890"/>
                </a:lnTo>
                <a:lnTo>
                  <a:pt x="64020" y="8900"/>
                </a:lnTo>
                <a:lnTo>
                  <a:pt x="63990" y="8920"/>
                </a:lnTo>
                <a:lnTo>
                  <a:pt x="63950" y="8920"/>
                </a:lnTo>
                <a:lnTo>
                  <a:pt x="63950" y="8930"/>
                </a:lnTo>
                <a:lnTo>
                  <a:pt x="63930" y="8920"/>
                </a:lnTo>
                <a:lnTo>
                  <a:pt x="63920" y="8910"/>
                </a:lnTo>
                <a:lnTo>
                  <a:pt x="63900" y="8930"/>
                </a:lnTo>
                <a:lnTo>
                  <a:pt x="63890" y="8930"/>
                </a:lnTo>
                <a:lnTo>
                  <a:pt x="63890" y="8920"/>
                </a:lnTo>
                <a:lnTo>
                  <a:pt x="63890" y="8900"/>
                </a:lnTo>
                <a:lnTo>
                  <a:pt x="63880" y="8880"/>
                </a:lnTo>
                <a:lnTo>
                  <a:pt x="63870" y="8880"/>
                </a:lnTo>
                <a:lnTo>
                  <a:pt x="63880" y="8860"/>
                </a:lnTo>
                <a:lnTo>
                  <a:pt x="63860" y="8850"/>
                </a:lnTo>
                <a:lnTo>
                  <a:pt x="63860" y="8830"/>
                </a:lnTo>
                <a:lnTo>
                  <a:pt x="63840" y="8820"/>
                </a:lnTo>
                <a:lnTo>
                  <a:pt x="63820" y="8820"/>
                </a:lnTo>
                <a:lnTo>
                  <a:pt x="63810" y="8800"/>
                </a:lnTo>
                <a:lnTo>
                  <a:pt x="63790" y="8810"/>
                </a:lnTo>
                <a:lnTo>
                  <a:pt x="63770" y="8800"/>
                </a:lnTo>
                <a:lnTo>
                  <a:pt x="63760" y="8780"/>
                </a:lnTo>
                <a:lnTo>
                  <a:pt x="63760" y="8770"/>
                </a:lnTo>
                <a:lnTo>
                  <a:pt x="63760" y="8760"/>
                </a:lnTo>
                <a:lnTo>
                  <a:pt x="63740" y="8750"/>
                </a:lnTo>
                <a:lnTo>
                  <a:pt x="63750" y="8730"/>
                </a:lnTo>
                <a:lnTo>
                  <a:pt x="63730" y="8720"/>
                </a:lnTo>
                <a:lnTo>
                  <a:pt x="63740" y="8720"/>
                </a:lnTo>
                <a:lnTo>
                  <a:pt x="63750" y="8680"/>
                </a:lnTo>
                <a:lnTo>
                  <a:pt x="63740" y="8660"/>
                </a:lnTo>
                <a:lnTo>
                  <a:pt x="63750" y="8660"/>
                </a:lnTo>
                <a:lnTo>
                  <a:pt x="63760" y="8670"/>
                </a:lnTo>
                <a:lnTo>
                  <a:pt x="63770" y="8660"/>
                </a:lnTo>
                <a:lnTo>
                  <a:pt x="63770" y="8650"/>
                </a:lnTo>
                <a:lnTo>
                  <a:pt x="63770" y="8640"/>
                </a:lnTo>
                <a:lnTo>
                  <a:pt x="63760" y="8620"/>
                </a:lnTo>
                <a:lnTo>
                  <a:pt x="63770" y="8610"/>
                </a:lnTo>
                <a:lnTo>
                  <a:pt x="63770" y="8600"/>
                </a:lnTo>
                <a:lnTo>
                  <a:pt x="63790" y="8600"/>
                </a:lnTo>
                <a:lnTo>
                  <a:pt x="63810" y="8580"/>
                </a:lnTo>
                <a:lnTo>
                  <a:pt x="63810" y="8560"/>
                </a:lnTo>
                <a:lnTo>
                  <a:pt x="63810" y="8450"/>
                </a:lnTo>
                <a:lnTo>
                  <a:pt x="63820" y="8430"/>
                </a:lnTo>
                <a:lnTo>
                  <a:pt x="63810" y="8430"/>
                </a:lnTo>
                <a:lnTo>
                  <a:pt x="63800" y="8410"/>
                </a:lnTo>
                <a:lnTo>
                  <a:pt x="63810" y="8410"/>
                </a:lnTo>
                <a:lnTo>
                  <a:pt x="63810" y="8370"/>
                </a:lnTo>
                <a:lnTo>
                  <a:pt x="63820" y="8360"/>
                </a:lnTo>
                <a:lnTo>
                  <a:pt x="63800" y="8330"/>
                </a:lnTo>
                <a:lnTo>
                  <a:pt x="63800" y="8320"/>
                </a:lnTo>
                <a:lnTo>
                  <a:pt x="63760" y="8290"/>
                </a:lnTo>
                <a:lnTo>
                  <a:pt x="63740" y="8290"/>
                </a:lnTo>
                <a:lnTo>
                  <a:pt x="63740" y="8270"/>
                </a:lnTo>
                <a:lnTo>
                  <a:pt x="63720" y="8260"/>
                </a:lnTo>
                <a:lnTo>
                  <a:pt x="63690" y="8260"/>
                </a:lnTo>
                <a:lnTo>
                  <a:pt x="63690" y="8210"/>
                </a:lnTo>
                <a:lnTo>
                  <a:pt x="63680" y="8200"/>
                </a:lnTo>
                <a:lnTo>
                  <a:pt x="63640" y="8200"/>
                </a:lnTo>
                <a:lnTo>
                  <a:pt x="63610" y="8190"/>
                </a:lnTo>
                <a:lnTo>
                  <a:pt x="63600" y="8180"/>
                </a:lnTo>
                <a:lnTo>
                  <a:pt x="63550" y="8190"/>
                </a:lnTo>
                <a:lnTo>
                  <a:pt x="63540" y="8180"/>
                </a:lnTo>
                <a:lnTo>
                  <a:pt x="63550" y="8170"/>
                </a:lnTo>
                <a:lnTo>
                  <a:pt x="63560" y="8160"/>
                </a:lnTo>
                <a:lnTo>
                  <a:pt x="63580" y="8160"/>
                </a:lnTo>
                <a:lnTo>
                  <a:pt x="63600" y="8130"/>
                </a:lnTo>
                <a:lnTo>
                  <a:pt x="63600" y="8120"/>
                </a:lnTo>
                <a:lnTo>
                  <a:pt x="63610" y="8120"/>
                </a:lnTo>
                <a:lnTo>
                  <a:pt x="63620" y="8140"/>
                </a:lnTo>
                <a:lnTo>
                  <a:pt x="63630" y="8140"/>
                </a:lnTo>
                <a:lnTo>
                  <a:pt x="63640" y="8130"/>
                </a:lnTo>
                <a:lnTo>
                  <a:pt x="63630" y="8120"/>
                </a:lnTo>
                <a:lnTo>
                  <a:pt x="63640" y="8100"/>
                </a:lnTo>
                <a:lnTo>
                  <a:pt x="63660" y="8090"/>
                </a:lnTo>
                <a:lnTo>
                  <a:pt x="63670" y="8080"/>
                </a:lnTo>
                <a:lnTo>
                  <a:pt x="63690" y="8080"/>
                </a:lnTo>
                <a:lnTo>
                  <a:pt x="63700" y="8070"/>
                </a:lnTo>
                <a:lnTo>
                  <a:pt x="63700" y="8050"/>
                </a:lnTo>
                <a:lnTo>
                  <a:pt x="63730" y="8030"/>
                </a:lnTo>
                <a:lnTo>
                  <a:pt x="63740" y="8010"/>
                </a:lnTo>
                <a:lnTo>
                  <a:pt x="63740" y="8000"/>
                </a:lnTo>
                <a:lnTo>
                  <a:pt x="63750" y="8000"/>
                </a:lnTo>
                <a:lnTo>
                  <a:pt x="63760" y="8000"/>
                </a:lnTo>
                <a:lnTo>
                  <a:pt x="63770" y="8000"/>
                </a:lnTo>
                <a:lnTo>
                  <a:pt x="63780" y="7990"/>
                </a:lnTo>
                <a:lnTo>
                  <a:pt x="63790" y="7990"/>
                </a:lnTo>
                <a:lnTo>
                  <a:pt x="63810" y="7970"/>
                </a:lnTo>
                <a:lnTo>
                  <a:pt x="63830" y="7970"/>
                </a:lnTo>
                <a:lnTo>
                  <a:pt x="63840" y="7970"/>
                </a:lnTo>
                <a:lnTo>
                  <a:pt x="63850" y="7950"/>
                </a:lnTo>
                <a:lnTo>
                  <a:pt x="63870" y="7950"/>
                </a:lnTo>
                <a:lnTo>
                  <a:pt x="63880" y="7940"/>
                </a:lnTo>
                <a:lnTo>
                  <a:pt x="63900" y="7950"/>
                </a:lnTo>
                <a:lnTo>
                  <a:pt x="63910" y="7940"/>
                </a:lnTo>
                <a:lnTo>
                  <a:pt x="63940" y="7920"/>
                </a:lnTo>
                <a:lnTo>
                  <a:pt x="63970" y="7920"/>
                </a:lnTo>
                <a:lnTo>
                  <a:pt x="63970" y="7940"/>
                </a:lnTo>
                <a:lnTo>
                  <a:pt x="63980" y="7950"/>
                </a:lnTo>
                <a:lnTo>
                  <a:pt x="63990" y="7940"/>
                </a:lnTo>
                <a:lnTo>
                  <a:pt x="64000" y="7940"/>
                </a:lnTo>
                <a:lnTo>
                  <a:pt x="63990" y="7920"/>
                </a:lnTo>
                <a:lnTo>
                  <a:pt x="63990" y="7910"/>
                </a:lnTo>
                <a:lnTo>
                  <a:pt x="64010" y="7910"/>
                </a:lnTo>
                <a:lnTo>
                  <a:pt x="64030" y="7900"/>
                </a:lnTo>
                <a:lnTo>
                  <a:pt x="64040" y="7900"/>
                </a:lnTo>
                <a:lnTo>
                  <a:pt x="64060" y="7890"/>
                </a:lnTo>
                <a:lnTo>
                  <a:pt x="64080" y="7880"/>
                </a:lnTo>
                <a:lnTo>
                  <a:pt x="64090" y="7850"/>
                </a:lnTo>
                <a:lnTo>
                  <a:pt x="64100" y="7850"/>
                </a:lnTo>
                <a:lnTo>
                  <a:pt x="64110" y="7840"/>
                </a:lnTo>
                <a:lnTo>
                  <a:pt x="64120" y="7830"/>
                </a:lnTo>
                <a:lnTo>
                  <a:pt x="64110" y="7810"/>
                </a:lnTo>
                <a:lnTo>
                  <a:pt x="64110" y="7790"/>
                </a:lnTo>
                <a:lnTo>
                  <a:pt x="64110" y="7780"/>
                </a:lnTo>
                <a:lnTo>
                  <a:pt x="64100" y="7770"/>
                </a:lnTo>
                <a:lnTo>
                  <a:pt x="64080" y="7780"/>
                </a:lnTo>
                <a:lnTo>
                  <a:pt x="64050" y="7770"/>
                </a:lnTo>
                <a:lnTo>
                  <a:pt x="64050" y="7760"/>
                </a:lnTo>
                <a:lnTo>
                  <a:pt x="64070" y="7740"/>
                </a:lnTo>
                <a:lnTo>
                  <a:pt x="64080" y="7710"/>
                </a:lnTo>
                <a:lnTo>
                  <a:pt x="64140" y="7710"/>
                </a:lnTo>
                <a:lnTo>
                  <a:pt x="64140" y="7670"/>
                </a:lnTo>
                <a:lnTo>
                  <a:pt x="64130" y="7660"/>
                </a:lnTo>
                <a:lnTo>
                  <a:pt x="64100" y="7600"/>
                </a:lnTo>
                <a:lnTo>
                  <a:pt x="64130" y="7610"/>
                </a:lnTo>
                <a:lnTo>
                  <a:pt x="64140" y="7610"/>
                </a:lnTo>
                <a:lnTo>
                  <a:pt x="64150" y="7590"/>
                </a:lnTo>
                <a:lnTo>
                  <a:pt x="64160" y="7590"/>
                </a:lnTo>
                <a:lnTo>
                  <a:pt x="64190" y="7610"/>
                </a:lnTo>
                <a:lnTo>
                  <a:pt x="64200" y="7620"/>
                </a:lnTo>
                <a:lnTo>
                  <a:pt x="64330" y="7600"/>
                </a:lnTo>
                <a:lnTo>
                  <a:pt x="64340" y="7650"/>
                </a:lnTo>
                <a:lnTo>
                  <a:pt x="64370" y="7660"/>
                </a:lnTo>
                <a:lnTo>
                  <a:pt x="64370" y="7670"/>
                </a:lnTo>
                <a:lnTo>
                  <a:pt x="64360" y="7700"/>
                </a:lnTo>
                <a:lnTo>
                  <a:pt x="64380" y="7690"/>
                </a:lnTo>
                <a:lnTo>
                  <a:pt x="64380" y="7700"/>
                </a:lnTo>
                <a:lnTo>
                  <a:pt x="64400" y="7700"/>
                </a:lnTo>
                <a:lnTo>
                  <a:pt x="64410" y="7710"/>
                </a:lnTo>
                <a:lnTo>
                  <a:pt x="64410" y="7700"/>
                </a:lnTo>
                <a:lnTo>
                  <a:pt x="64420" y="7690"/>
                </a:lnTo>
                <a:lnTo>
                  <a:pt x="64460" y="7700"/>
                </a:lnTo>
                <a:lnTo>
                  <a:pt x="64470" y="7710"/>
                </a:lnTo>
                <a:lnTo>
                  <a:pt x="64550" y="7740"/>
                </a:lnTo>
                <a:lnTo>
                  <a:pt x="64600" y="7740"/>
                </a:lnTo>
                <a:lnTo>
                  <a:pt x="64610" y="7750"/>
                </a:lnTo>
                <a:lnTo>
                  <a:pt x="64660" y="7740"/>
                </a:lnTo>
                <a:lnTo>
                  <a:pt x="64690" y="7710"/>
                </a:lnTo>
                <a:lnTo>
                  <a:pt x="64690" y="7680"/>
                </a:lnTo>
                <a:lnTo>
                  <a:pt x="64680" y="7660"/>
                </a:lnTo>
                <a:lnTo>
                  <a:pt x="64680" y="7650"/>
                </a:lnTo>
                <a:lnTo>
                  <a:pt x="64690" y="7650"/>
                </a:lnTo>
                <a:lnTo>
                  <a:pt x="64690" y="7640"/>
                </a:lnTo>
                <a:lnTo>
                  <a:pt x="64700" y="7650"/>
                </a:lnTo>
                <a:lnTo>
                  <a:pt x="64710" y="7650"/>
                </a:lnTo>
                <a:lnTo>
                  <a:pt x="64720" y="7640"/>
                </a:lnTo>
                <a:lnTo>
                  <a:pt x="64730" y="7650"/>
                </a:lnTo>
                <a:lnTo>
                  <a:pt x="64740" y="7640"/>
                </a:lnTo>
                <a:lnTo>
                  <a:pt x="64750" y="7640"/>
                </a:lnTo>
                <a:lnTo>
                  <a:pt x="64780" y="7650"/>
                </a:lnTo>
                <a:lnTo>
                  <a:pt x="64800" y="7660"/>
                </a:lnTo>
                <a:lnTo>
                  <a:pt x="64830" y="7660"/>
                </a:lnTo>
                <a:lnTo>
                  <a:pt x="64840" y="7640"/>
                </a:lnTo>
                <a:lnTo>
                  <a:pt x="64840" y="7660"/>
                </a:lnTo>
                <a:lnTo>
                  <a:pt x="64840" y="7680"/>
                </a:lnTo>
                <a:lnTo>
                  <a:pt x="64830" y="7700"/>
                </a:lnTo>
                <a:lnTo>
                  <a:pt x="64830" y="7710"/>
                </a:lnTo>
                <a:lnTo>
                  <a:pt x="64850" y="7720"/>
                </a:lnTo>
                <a:lnTo>
                  <a:pt x="64880" y="7710"/>
                </a:lnTo>
                <a:lnTo>
                  <a:pt x="64900" y="7700"/>
                </a:lnTo>
                <a:lnTo>
                  <a:pt x="64920" y="7680"/>
                </a:lnTo>
                <a:lnTo>
                  <a:pt x="64930" y="7670"/>
                </a:lnTo>
                <a:lnTo>
                  <a:pt x="64960" y="7670"/>
                </a:lnTo>
                <a:lnTo>
                  <a:pt x="64970" y="7650"/>
                </a:lnTo>
                <a:lnTo>
                  <a:pt x="64960" y="7640"/>
                </a:lnTo>
                <a:lnTo>
                  <a:pt x="64970" y="7610"/>
                </a:lnTo>
                <a:lnTo>
                  <a:pt x="64980" y="7600"/>
                </a:lnTo>
                <a:lnTo>
                  <a:pt x="64980" y="7590"/>
                </a:lnTo>
                <a:lnTo>
                  <a:pt x="65000" y="7570"/>
                </a:lnTo>
                <a:lnTo>
                  <a:pt x="65000" y="7560"/>
                </a:lnTo>
                <a:lnTo>
                  <a:pt x="64990" y="7560"/>
                </a:lnTo>
                <a:lnTo>
                  <a:pt x="64990" y="7540"/>
                </a:lnTo>
                <a:lnTo>
                  <a:pt x="65000" y="7540"/>
                </a:lnTo>
                <a:lnTo>
                  <a:pt x="64990" y="7540"/>
                </a:lnTo>
                <a:lnTo>
                  <a:pt x="65000" y="7540"/>
                </a:lnTo>
                <a:lnTo>
                  <a:pt x="65000" y="7530"/>
                </a:lnTo>
                <a:lnTo>
                  <a:pt x="65000" y="7520"/>
                </a:lnTo>
                <a:lnTo>
                  <a:pt x="64990" y="7510"/>
                </a:lnTo>
                <a:lnTo>
                  <a:pt x="65010" y="7510"/>
                </a:lnTo>
                <a:lnTo>
                  <a:pt x="65000" y="7500"/>
                </a:lnTo>
                <a:lnTo>
                  <a:pt x="64990" y="7480"/>
                </a:lnTo>
                <a:lnTo>
                  <a:pt x="64980" y="7490"/>
                </a:lnTo>
                <a:lnTo>
                  <a:pt x="64980" y="7480"/>
                </a:lnTo>
                <a:lnTo>
                  <a:pt x="64970" y="7480"/>
                </a:lnTo>
                <a:lnTo>
                  <a:pt x="64960" y="7480"/>
                </a:lnTo>
                <a:lnTo>
                  <a:pt x="64970" y="7470"/>
                </a:lnTo>
                <a:lnTo>
                  <a:pt x="64960" y="7450"/>
                </a:lnTo>
                <a:lnTo>
                  <a:pt x="64960" y="7430"/>
                </a:lnTo>
                <a:lnTo>
                  <a:pt x="65000" y="7400"/>
                </a:lnTo>
                <a:lnTo>
                  <a:pt x="65010" y="7400"/>
                </a:lnTo>
                <a:lnTo>
                  <a:pt x="65030" y="7380"/>
                </a:lnTo>
                <a:lnTo>
                  <a:pt x="65050" y="7380"/>
                </a:lnTo>
                <a:lnTo>
                  <a:pt x="65080" y="7360"/>
                </a:lnTo>
                <a:lnTo>
                  <a:pt x="65100" y="7400"/>
                </a:lnTo>
                <a:lnTo>
                  <a:pt x="65090" y="7410"/>
                </a:lnTo>
                <a:lnTo>
                  <a:pt x="65080" y="7420"/>
                </a:lnTo>
                <a:lnTo>
                  <a:pt x="65090" y="7420"/>
                </a:lnTo>
                <a:lnTo>
                  <a:pt x="65080" y="7430"/>
                </a:lnTo>
                <a:lnTo>
                  <a:pt x="65140" y="7440"/>
                </a:lnTo>
                <a:lnTo>
                  <a:pt x="65160" y="7460"/>
                </a:lnTo>
                <a:lnTo>
                  <a:pt x="65180" y="7420"/>
                </a:lnTo>
                <a:lnTo>
                  <a:pt x="65170" y="7400"/>
                </a:lnTo>
                <a:lnTo>
                  <a:pt x="65180" y="7380"/>
                </a:lnTo>
                <a:lnTo>
                  <a:pt x="65170" y="7370"/>
                </a:lnTo>
                <a:lnTo>
                  <a:pt x="65170" y="7360"/>
                </a:lnTo>
                <a:lnTo>
                  <a:pt x="65190" y="7380"/>
                </a:lnTo>
                <a:lnTo>
                  <a:pt x="65220" y="7410"/>
                </a:lnTo>
                <a:lnTo>
                  <a:pt x="65240" y="7410"/>
                </a:lnTo>
                <a:lnTo>
                  <a:pt x="65250" y="7410"/>
                </a:lnTo>
                <a:lnTo>
                  <a:pt x="65290" y="7410"/>
                </a:lnTo>
                <a:lnTo>
                  <a:pt x="65310" y="7410"/>
                </a:lnTo>
                <a:lnTo>
                  <a:pt x="65330" y="7430"/>
                </a:lnTo>
                <a:lnTo>
                  <a:pt x="65340" y="7420"/>
                </a:lnTo>
                <a:lnTo>
                  <a:pt x="65350" y="7430"/>
                </a:lnTo>
                <a:lnTo>
                  <a:pt x="65370" y="7430"/>
                </a:lnTo>
                <a:lnTo>
                  <a:pt x="65370" y="7460"/>
                </a:lnTo>
                <a:lnTo>
                  <a:pt x="65380" y="7460"/>
                </a:lnTo>
                <a:lnTo>
                  <a:pt x="65410" y="7480"/>
                </a:lnTo>
                <a:lnTo>
                  <a:pt x="65410" y="7490"/>
                </a:lnTo>
                <a:lnTo>
                  <a:pt x="65420" y="7490"/>
                </a:lnTo>
                <a:lnTo>
                  <a:pt x="65420" y="7520"/>
                </a:lnTo>
                <a:lnTo>
                  <a:pt x="65460" y="7510"/>
                </a:lnTo>
                <a:lnTo>
                  <a:pt x="65470" y="7520"/>
                </a:lnTo>
                <a:lnTo>
                  <a:pt x="65480" y="7560"/>
                </a:lnTo>
                <a:lnTo>
                  <a:pt x="65490" y="7540"/>
                </a:lnTo>
                <a:lnTo>
                  <a:pt x="65490" y="7530"/>
                </a:lnTo>
                <a:lnTo>
                  <a:pt x="65500" y="7540"/>
                </a:lnTo>
                <a:lnTo>
                  <a:pt x="65510" y="7570"/>
                </a:lnTo>
                <a:lnTo>
                  <a:pt x="65530" y="7590"/>
                </a:lnTo>
                <a:lnTo>
                  <a:pt x="65550" y="7610"/>
                </a:lnTo>
                <a:lnTo>
                  <a:pt x="65580" y="7640"/>
                </a:lnTo>
                <a:lnTo>
                  <a:pt x="65610" y="7680"/>
                </a:lnTo>
                <a:lnTo>
                  <a:pt x="65620" y="7690"/>
                </a:lnTo>
                <a:lnTo>
                  <a:pt x="65590" y="7710"/>
                </a:lnTo>
                <a:lnTo>
                  <a:pt x="65580" y="7710"/>
                </a:lnTo>
                <a:lnTo>
                  <a:pt x="65570" y="7730"/>
                </a:lnTo>
                <a:lnTo>
                  <a:pt x="65560" y="7730"/>
                </a:lnTo>
                <a:lnTo>
                  <a:pt x="65550" y="7740"/>
                </a:lnTo>
                <a:lnTo>
                  <a:pt x="65550" y="7750"/>
                </a:lnTo>
                <a:lnTo>
                  <a:pt x="65530" y="7770"/>
                </a:lnTo>
                <a:lnTo>
                  <a:pt x="65500" y="7830"/>
                </a:lnTo>
                <a:lnTo>
                  <a:pt x="65510" y="7840"/>
                </a:lnTo>
                <a:lnTo>
                  <a:pt x="65510" y="7850"/>
                </a:lnTo>
                <a:lnTo>
                  <a:pt x="65500" y="7890"/>
                </a:lnTo>
                <a:lnTo>
                  <a:pt x="65500" y="7900"/>
                </a:lnTo>
                <a:lnTo>
                  <a:pt x="65490" y="7900"/>
                </a:lnTo>
                <a:lnTo>
                  <a:pt x="65500" y="7910"/>
                </a:lnTo>
                <a:lnTo>
                  <a:pt x="65490" y="7920"/>
                </a:lnTo>
                <a:lnTo>
                  <a:pt x="65490" y="7930"/>
                </a:lnTo>
                <a:lnTo>
                  <a:pt x="65480" y="7960"/>
                </a:lnTo>
                <a:lnTo>
                  <a:pt x="65490" y="7960"/>
                </a:lnTo>
                <a:lnTo>
                  <a:pt x="65500" y="7990"/>
                </a:lnTo>
                <a:lnTo>
                  <a:pt x="65510" y="8000"/>
                </a:lnTo>
                <a:lnTo>
                  <a:pt x="65560" y="8010"/>
                </a:lnTo>
                <a:lnTo>
                  <a:pt x="65550" y="8030"/>
                </a:lnTo>
                <a:lnTo>
                  <a:pt x="65560" y="8060"/>
                </a:lnTo>
                <a:lnTo>
                  <a:pt x="65530" y="8080"/>
                </a:lnTo>
                <a:lnTo>
                  <a:pt x="65550" y="8130"/>
                </a:lnTo>
                <a:lnTo>
                  <a:pt x="65550" y="8190"/>
                </a:lnTo>
                <a:lnTo>
                  <a:pt x="65540" y="8240"/>
                </a:lnTo>
                <a:lnTo>
                  <a:pt x="65520" y="8260"/>
                </a:lnTo>
                <a:lnTo>
                  <a:pt x="65500" y="8270"/>
                </a:lnTo>
                <a:lnTo>
                  <a:pt x="65490" y="8280"/>
                </a:lnTo>
                <a:lnTo>
                  <a:pt x="65460" y="8310"/>
                </a:lnTo>
                <a:lnTo>
                  <a:pt x="65470" y="8330"/>
                </a:lnTo>
                <a:lnTo>
                  <a:pt x="65470" y="8350"/>
                </a:lnTo>
                <a:lnTo>
                  <a:pt x="65480" y="8360"/>
                </a:lnTo>
                <a:lnTo>
                  <a:pt x="65480" y="8380"/>
                </a:lnTo>
                <a:lnTo>
                  <a:pt x="65480" y="8390"/>
                </a:lnTo>
                <a:lnTo>
                  <a:pt x="65480" y="8400"/>
                </a:lnTo>
                <a:lnTo>
                  <a:pt x="65500" y="8390"/>
                </a:lnTo>
                <a:lnTo>
                  <a:pt x="65510" y="8380"/>
                </a:lnTo>
                <a:lnTo>
                  <a:pt x="65540" y="8370"/>
                </a:lnTo>
                <a:lnTo>
                  <a:pt x="65570" y="8340"/>
                </a:lnTo>
                <a:lnTo>
                  <a:pt x="65580" y="8340"/>
                </a:lnTo>
                <a:lnTo>
                  <a:pt x="65600" y="8360"/>
                </a:lnTo>
                <a:lnTo>
                  <a:pt x="65580" y="8370"/>
                </a:lnTo>
                <a:lnTo>
                  <a:pt x="65570" y="8390"/>
                </a:lnTo>
                <a:lnTo>
                  <a:pt x="65610" y="8440"/>
                </a:lnTo>
                <a:lnTo>
                  <a:pt x="65570" y="8460"/>
                </a:lnTo>
                <a:lnTo>
                  <a:pt x="65570" y="8500"/>
                </a:lnTo>
                <a:lnTo>
                  <a:pt x="65580" y="8520"/>
                </a:lnTo>
                <a:lnTo>
                  <a:pt x="65580" y="8550"/>
                </a:lnTo>
                <a:lnTo>
                  <a:pt x="65580" y="8560"/>
                </a:lnTo>
                <a:lnTo>
                  <a:pt x="65630" y="8540"/>
                </a:lnTo>
                <a:lnTo>
                  <a:pt x="65640" y="8530"/>
                </a:lnTo>
                <a:lnTo>
                  <a:pt x="65690" y="8540"/>
                </a:lnTo>
                <a:lnTo>
                  <a:pt x="65730" y="8540"/>
                </a:lnTo>
                <a:lnTo>
                  <a:pt x="65730" y="8510"/>
                </a:lnTo>
                <a:lnTo>
                  <a:pt x="65750" y="8470"/>
                </a:lnTo>
                <a:lnTo>
                  <a:pt x="65780" y="8470"/>
                </a:lnTo>
                <a:lnTo>
                  <a:pt x="65800" y="8480"/>
                </a:lnTo>
                <a:lnTo>
                  <a:pt x="65790" y="8500"/>
                </a:lnTo>
                <a:lnTo>
                  <a:pt x="65790" y="8510"/>
                </a:lnTo>
                <a:lnTo>
                  <a:pt x="65790" y="8520"/>
                </a:lnTo>
                <a:lnTo>
                  <a:pt x="65800" y="8530"/>
                </a:lnTo>
                <a:lnTo>
                  <a:pt x="65810" y="8520"/>
                </a:lnTo>
                <a:lnTo>
                  <a:pt x="65830" y="8510"/>
                </a:lnTo>
                <a:lnTo>
                  <a:pt x="65850" y="8510"/>
                </a:lnTo>
                <a:lnTo>
                  <a:pt x="65860" y="8500"/>
                </a:lnTo>
                <a:lnTo>
                  <a:pt x="65880" y="8520"/>
                </a:lnTo>
                <a:lnTo>
                  <a:pt x="65880" y="8530"/>
                </a:lnTo>
                <a:lnTo>
                  <a:pt x="65900" y="8520"/>
                </a:lnTo>
                <a:lnTo>
                  <a:pt x="65920" y="8510"/>
                </a:lnTo>
                <a:lnTo>
                  <a:pt x="65940" y="8520"/>
                </a:lnTo>
                <a:lnTo>
                  <a:pt x="65960" y="8500"/>
                </a:lnTo>
                <a:lnTo>
                  <a:pt x="65930" y="8480"/>
                </a:lnTo>
                <a:lnTo>
                  <a:pt x="65930" y="8470"/>
                </a:lnTo>
                <a:lnTo>
                  <a:pt x="65940" y="8460"/>
                </a:lnTo>
                <a:lnTo>
                  <a:pt x="65960" y="8430"/>
                </a:lnTo>
                <a:lnTo>
                  <a:pt x="65990" y="8400"/>
                </a:lnTo>
                <a:lnTo>
                  <a:pt x="66010" y="8410"/>
                </a:lnTo>
                <a:lnTo>
                  <a:pt x="66050" y="8400"/>
                </a:lnTo>
                <a:lnTo>
                  <a:pt x="66050" y="8420"/>
                </a:lnTo>
                <a:lnTo>
                  <a:pt x="66060" y="8430"/>
                </a:lnTo>
                <a:lnTo>
                  <a:pt x="66090" y="8440"/>
                </a:lnTo>
                <a:lnTo>
                  <a:pt x="66100" y="8390"/>
                </a:lnTo>
                <a:lnTo>
                  <a:pt x="66100" y="8360"/>
                </a:lnTo>
                <a:lnTo>
                  <a:pt x="66090" y="8350"/>
                </a:lnTo>
                <a:lnTo>
                  <a:pt x="66090" y="8330"/>
                </a:lnTo>
                <a:lnTo>
                  <a:pt x="66070" y="8330"/>
                </a:lnTo>
                <a:lnTo>
                  <a:pt x="66070" y="8320"/>
                </a:lnTo>
                <a:lnTo>
                  <a:pt x="66060" y="8320"/>
                </a:lnTo>
                <a:lnTo>
                  <a:pt x="66030" y="8300"/>
                </a:lnTo>
                <a:lnTo>
                  <a:pt x="66060" y="8300"/>
                </a:lnTo>
                <a:lnTo>
                  <a:pt x="66030" y="8280"/>
                </a:lnTo>
                <a:lnTo>
                  <a:pt x="66030" y="8270"/>
                </a:lnTo>
                <a:lnTo>
                  <a:pt x="66020" y="8270"/>
                </a:lnTo>
                <a:lnTo>
                  <a:pt x="66010" y="8270"/>
                </a:lnTo>
                <a:lnTo>
                  <a:pt x="66000" y="8240"/>
                </a:lnTo>
                <a:lnTo>
                  <a:pt x="66030" y="8240"/>
                </a:lnTo>
                <a:lnTo>
                  <a:pt x="66040" y="8250"/>
                </a:lnTo>
                <a:lnTo>
                  <a:pt x="66050" y="8270"/>
                </a:lnTo>
                <a:lnTo>
                  <a:pt x="66060" y="8270"/>
                </a:lnTo>
                <a:lnTo>
                  <a:pt x="66080" y="8230"/>
                </a:lnTo>
                <a:lnTo>
                  <a:pt x="66100" y="8210"/>
                </a:lnTo>
                <a:lnTo>
                  <a:pt x="66110" y="8180"/>
                </a:lnTo>
                <a:lnTo>
                  <a:pt x="66100" y="8170"/>
                </a:lnTo>
                <a:lnTo>
                  <a:pt x="66120" y="8140"/>
                </a:lnTo>
                <a:lnTo>
                  <a:pt x="66120" y="8150"/>
                </a:lnTo>
                <a:lnTo>
                  <a:pt x="66130" y="8150"/>
                </a:lnTo>
                <a:lnTo>
                  <a:pt x="66150" y="8150"/>
                </a:lnTo>
                <a:lnTo>
                  <a:pt x="66160" y="8130"/>
                </a:lnTo>
                <a:lnTo>
                  <a:pt x="66160" y="8120"/>
                </a:lnTo>
                <a:lnTo>
                  <a:pt x="66160" y="8110"/>
                </a:lnTo>
                <a:lnTo>
                  <a:pt x="66160" y="8100"/>
                </a:lnTo>
                <a:lnTo>
                  <a:pt x="66160" y="8090"/>
                </a:lnTo>
                <a:lnTo>
                  <a:pt x="66170" y="8080"/>
                </a:lnTo>
                <a:lnTo>
                  <a:pt x="66190" y="8080"/>
                </a:lnTo>
                <a:lnTo>
                  <a:pt x="66230" y="8060"/>
                </a:lnTo>
                <a:lnTo>
                  <a:pt x="66220" y="8040"/>
                </a:lnTo>
                <a:lnTo>
                  <a:pt x="66190" y="8020"/>
                </a:lnTo>
                <a:lnTo>
                  <a:pt x="66220" y="8010"/>
                </a:lnTo>
                <a:lnTo>
                  <a:pt x="66230" y="8000"/>
                </a:lnTo>
                <a:lnTo>
                  <a:pt x="66250" y="8000"/>
                </a:lnTo>
                <a:lnTo>
                  <a:pt x="66260" y="7990"/>
                </a:lnTo>
                <a:lnTo>
                  <a:pt x="66280" y="7940"/>
                </a:lnTo>
                <a:lnTo>
                  <a:pt x="66290" y="7940"/>
                </a:lnTo>
                <a:lnTo>
                  <a:pt x="66270" y="7920"/>
                </a:lnTo>
                <a:lnTo>
                  <a:pt x="66260" y="7850"/>
                </a:lnTo>
                <a:lnTo>
                  <a:pt x="66240" y="7850"/>
                </a:lnTo>
                <a:lnTo>
                  <a:pt x="66250" y="7820"/>
                </a:lnTo>
                <a:lnTo>
                  <a:pt x="66240" y="7800"/>
                </a:lnTo>
                <a:lnTo>
                  <a:pt x="66270" y="7770"/>
                </a:lnTo>
                <a:lnTo>
                  <a:pt x="66280" y="7760"/>
                </a:lnTo>
                <a:lnTo>
                  <a:pt x="66300" y="7760"/>
                </a:lnTo>
                <a:lnTo>
                  <a:pt x="66290" y="7740"/>
                </a:lnTo>
                <a:lnTo>
                  <a:pt x="66300" y="7750"/>
                </a:lnTo>
                <a:lnTo>
                  <a:pt x="66330" y="7720"/>
                </a:lnTo>
                <a:lnTo>
                  <a:pt x="66340" y="7730"/>
                </a:lnTo>
                <a:lnTo>
                  <a:pt x="66350" y="7710"/>
                </a:lnTo>
                <a:lnTo>
                  <a:pt x="66380" y="7700"/>
                </a:lnTo>
                <a:lnTo>
                  <a:pt x="66390" y="7720"/>
                </a:lnTo>
                <a:lnTo>
                  <a:pt x="66400" y="7730"/>
                </a:lnTo>
                <a:lnTo>
                  <a:pt x="66420" y="7730"/>
                </a:lnTo>
                <a:lnTo>
                  <a:pt x="66430" y="7730"/>
                </a:lnTo>
                <a:lnTo>
                  <a:pt x="66450" y="7740"/>
                </a:lnTo>
                <a:lnTo>
                  <a:pt x="66450" y="7750"/>
                </a:lnTo>
                <a:lnTo>
                  <a:pt x="66480" y="7750"/>
                </a:lnTo>
                <a:lnTo>
                  <a:pt x="66490" y="7740"/>
                </a:lnTo>
                <a:lnTo>
                  <a:pt x="66580" y="7700"/>
                </a:lnTo>
                <a:lnTo>
                  <a:pt x="66590" y="7690"/>
                </a:lnTo>
                <a:lnTo>
                  <a:pt x="66630" y="7670"/>
                </a:lnTo>
                <a:lnTo>
                  <a:pt x="66660" y="7650"/>
                </a:lnTo>
                <a:lnTo>
                  <a:pt x="66670" y="7610"/>
                </a:lnTo>
                <a:lnTo>
                  <a:pt x="66680" y="7620"/>
                </a:lnTo>
                <a:lnTo>
                  <a:pt x="66750" y="7580"/>
                </a:lnTo>
                <a:lnTo>
                  <a:pt x="66760" y="7520"/>
                </a:lnTo>
                <a:lnTo>
                  <a:pt x="66770" y="7460"/>
                </a:lnTo>
                <a:lnTo>
                  <a:pt x="66790" y="7440"/>
                </a:lnTo>
                <a:lnTo>
                  <a:pt x="66840" y="7420"/>
                </a:lnTo>
                <a:lnTo>
                  <a:pt x="66860" y="7410"/>
                </a:lnTo>
                <a:lnTo>
                  <a:pt x="66850" y="7380"/>
                </a:lnTo>
                <a:lnTo>
                  <a:pt x="66840" y="7370"/>
                </a:lnTo>
                <a:lnTo>
                  <a:pt x="66810" y="7350"/>
                </a:lnTo>
                <a:lnTo>
                  <a:pt x="66810" y="7340"/>
                </a:lnTo>
                <a:lnTo>
                  <a:pt x="66830" y="7330"/>
                </a:lnTo>
                <a:lnTo>
                  <a:pt x="66800" y="7280"/>
                </a:lnTo>
                <a:lnTo>
                  <a:pt x="66800" y="7270"/>
                </a:lnTo>
                <a:lnTo>
                  <a:pt x="66810" y="7270"/>
                </a:lnTo>
                <a:lnTo>
                  <a:pt x="66840" y="7270"/>
                </a:lnTo>
                <a:lnTo>
                  <a:pt x="66870" y="7290"/>
                </a:lnTo>
                <a:lnTo>
                  <a:pt x="66880" y="7290"/>
                </a:lnTo>
                <a:lnTo>
                  <a:pt x="66900" y="7290"/>
                </a:lnTo>
                <a:lnTo>
                  <a:pt x="66930" y="7270"/>
                </a:lnTo>
                <a:lnTo>
                  <a:pt x="66960" y="7270"/>
                </a:lnTo>
                <a:lnTo>
                  <a:pt x="66970" y="7310"/>
                </a:lnTo>
                <a:lnTo>
                  <a:pt x="66960" y="7320"/>
                </a:lnTo>
                <a:lnTo>
                  <a:pt x="66970" y="7340"/>
                </a:lnTo>
                <a:lnTo>
                  <a:pt x="66980" y="7360"/>
                </a:lnTo>
                <a:lnTo>
                  <a:pt x="66990" y="7370"/>
                </a:lnTo>
                <a:lnTo>
                  <a:pt x="67000" y="7370"/>
                </a:lnTo>
                <a:lnTo>
                  <a:pt x="67010" y="7380"/>
                </a:lnTo>
                <a:lnTo>
                  <a:pt x="66990" y="7410"/>
                </a:lnTo>
                <a:lnTo>
                  <a:pt x="66990" y="7420"/>
                </a:lnTo>
                <a:lnTo>
                  <a:pt x="67000" y="7440"/>
                </a:lnTo>
                <a:lnTo>
                  <a:pt x="67000" y="7450"/>
                </a:lnTo>
                <a:lnTo>
                  <a:pt x="67020" y="7480"/>
                </a:lnTo>
                <a:lnTo>
                  <a:pt x="66990" y="7500"/>
                </a:lnTo>
                <a:lnTo>
                  <a:pt x="66990" y="7520"/>
                </a:lnTo>
                <a:lnTo>
                  <a:pt x="67010" y="7530"/>
                </a:lnTo>
                <a:lnTo>
                  <a:pt x="66980" y="7570"/>
                </a:lnTo>
                <a:lnTo>
                  <a:pt x="66980" y="7580"/>
                </a:lnTo>
                <a:lnTo>
                  <a:pt x="66970" y="7590"/>
                </a:lnTo>
                <a:lnTo>
                  <a:pt x="66980" y="7600"/>
                </a:lnTo>
                <a:lnTo>
                  <a:pt x="66970" y="7610"/>
                </a:lnTo>
                <a:lnTo>
                  <a:pt x="66980" y="7610"/>
                </a:lnTo>
                <a:lnTo>
                  <a:pt x="67000" y="7640"/>
                </a:lnTo>
                <a:lnTo>
                  <a:pt x="67020" y="7650"/>
                </a:lnTo>
                <a:lnTo>
                  <a:pt x="67030" y="7670"/>
                </a:lnTo>
                <a:lnTo>
                  <a:pt x="67110" y="7670"/>
                </a:lnTo>
                <a:lnTo>
                  <a:pt x="67160" y="7680"/>
                </a:lnTo>
                <a:lnTo>
                  <a:pt x="67190" y="7670"/>
                </a:lnTo>
                <a:lnTo>
                  <a:pt x="67220" y="7680"/>
                </a:lnTo>
                <a:lnTo>
                  <a:pt x="67230" y="7690"/>
                </a:lnTo>
                <a:lnTo>
                  <a:pt x="67250" y="7680"/>
                </a:lnTo>
                <a:lnTo>
                  <a:pt x="67250" y="7630"/>
                </a:lnTo>
                <a:lnTo>
                  <a:pt x="67260" y="7640"/>
                </a:lnTo>
                <a:lnTo>
                  <a:pt x="67270" y="7640"/>
                </a:lnTo>
                <a:lnTo>
                  <a:pt x="67280" y="7650"/>
                </a:lnTo>
                <a:lnTo>
                  <a:pt x="67290" y="7640"/>
                </a:lnTo>
                <a:lnTo>
                  <a:pt x="67290" y="7630"/>
                </a:lnTo>
                <a:lnTo>
                  <a:pt x="67330" y="7620"/>
                </a:lnTo>
                <a:lnTo>
                  <a:pt x="67320" y="7610"/>
                </a:lnTo>
                <a:lnTo>
                  <a:pt x="67330" y="7600"/>
                </a:lnTo>
                <a:lnTo>
                  <a:pt x="67330" y="7560"/>
                </a:lnTo>
                <a:lnTo>
                  <a:pt x="67370" y="7560"/>
                </a:lnTo>
                <a:lnTo>
                  <a:pt x="67380" y="7560"/>
                </a:lnTo>
                <a:lnTo>
                  <a:pt x="67400" y="7560"/>
                </a:lnTo>
                <a:lnTo>
                  <a:pt x="67410" y="7560"/>
                </a:lnTo>
                <a:lnTo>
                  <a:pt x="67440" y="7520"/>
                </a:lnTo>
                <a:lnTo>
                  <a:pt x="67450" y="7500"/>
                </a:lnTo>
                <a:lnTo>
                  <a:pt x="67450" y="7490"/>
                </a:lnTo>
                <a:lnTo>
                  <a:pt x="67460" y="7500"/>
                </a:lnTo>
                <a:lnTo>
                  <a:pt x="67470" y="7530"/>
                </a:lnTo>
                <a:lnTo>
                  <a:pt x="67520" y="7540"/>
                </a:lnTo>
                <a:lnTo>
                  <a:pt x="67560" y="7540"/>
                </a:lnTo>
                <a:lnTo>
                  <a:pt x="67560" y="7550"/>
                </a:lnTo>
                <a:lnTo>
                  <a:pt x="67560" y="7570"/>
                </a:lnTo>
                <a:lnTo>
                  <a:pt x="67560" y="7610"/>
                </a:lnTo>
                <a:lnTo>
                  <a:pt x="67590" y="7620"/>
                </a:lnTo>
                <a:lnTo>
                  <a:pt x="67590" y="7640"/>
                </a:lnTo>
                <a:lnTo>
                  <a:pt x="67610" y="7650"/>
                </a:lnTo>
                <a:lnTo>
                  <a:pt x="67640" y="7630"/>
                </a:lnTo>
                <a:lnTo>
                  <a:pt x="67670" y="7630"/>
                </a:lnTo>
                <a:lnTo>
                  <a:pt x="67710" y="7650"/>
                </a:lnTo>
                <a:lnTo>
                  <a:pt x="67770" y="7610"/>
                </a:lnTo>
                <a:lnTo>
                  <a:pt x="67820" y="7600"/>
                </a:lnTo>
                <a:lnTo>
                  <a:pt x="67880" y="7550"/>
                </a:lnTo>
                <a:lnTo>
                  <a:pt x="67940" y="7530"/>
                </a:lnTo>
                <a:lnTo>
                  <a:pt x="67980" y="7480"/>
                </a:lnTo>
                <a:lnTo>
                  <a:pt x="67980" y="7490"/>
                </a:lnTo>
                <a:lnTo>
                  <a:pt x="68000" y="7500"/>
                </a:lnTo>
                <a:lnTo>
                  <a:pt x="68020" y="7530"/>
                </a:lnTo>
                <a:lnTo>
                  <a:pt x="68020" y="7540"/>
                </a:lnTo>
                <a:lnTo>
                  <a:pt x="68030" y="7570"/>
                </a:lnTo>
                <a:lnTo>
                  <a:pt x="68050" y="7590"/>
                </a:lnTo>
                <a:lnTo>
                  <a:pt x="68070" y="7610"/>
                </a:lnTo>
                <a:lnTo>
                  <a:pt x="68090" y="7630"/>
                </a:lnTo>
                <a:lnTo>
                  <a:pt x="68090" y="7680"/>
                </a:lnTo>
                <a:lnTo>
                  <a:pt x="68070" y="7780"/>
                </a:lnTo>
                <a:lnTo>
                  <a:pt x="68070" y="7810"/>
                </a:lnTo>
                <a:lnTo>
                  <a:pt x="68080" y="7820"/>
                </a:lnTo>
                <a:lnTo>
                  <a:pt x="68100" y="7820"/>
                </a:lnTo>
                <a:lnTo>
                  <a:pt x="68080" y="7850"/>
                </a:lnTo>
                <a:lnTo>
                  <a:pt x="68100" y="7850"/>
                </a:lnTo>
                <a:lnTo>
                  <a:pt x="68090" y="7860"/>
                </a:lnTo>
                <a:lnTo>
                  <a:pt x="68100" y="7870"/>
                </a:lnTo>
                <a:lnTo>
                  <a:pt x="68090" y="7880"/>
                </a:lnTo>
                <a:lnTo>
                  <a:pt x="68080" y="7880"/>
                </a:lnTo>
                <a:lnTo>
                  <a:pt x="68060" y="7880"/>
                </a:lnTo>
                <a:lnTo>
                  <a:pt x="68050" y="7900"/>
                </a:lnTo>
                <a:lnTo>
                  <a:pt x="68040" y="7900"/>
                </a:lnTo>
                <a:lnTo>
                  <a:pt x="68030" y="7910"/>
                </a:lnTo>
                <a:lnTo>
                  <a:pt x="68050" y="7920"/>
                </a:lnTo>
                <a:lnTo>
                  <a:pt x="68020" y="7930"/>
                </a:lnTo>
                <a:lnTo>
                  <a:pt x="68020" y="7960"/>
                </a:lnTo>
                <a:lnTo>
                  <a:pt x="68020" y="7990"/>
                </a:lnTo>
                <a:lnTo>
                  <a:pt x="68040" y="8040"/>
                </a:lnTo>
                <a:lnTo>
                  <a:pt x="68060" y="8060"/>
                </a:lnTo>
                <a:lnTo>
                  <a:pt x="68050" y="8070"/>
                </a:lnTo>
                <a:lnTo>
                  <a:pt x="68060" y="8080"/>
                </a:lnTo>
                <a:lnTo>
                  <a:pt x="68060" y="8110"/>
                </a:lnTo>
                <a:lnTo>
                  <a:pt x="68080" y="8100"/>
                </a:lnTo>
                <a:lnTo>
                  <a:pt x="68090" y="8100"/>
                </a:lnTo>
                <a:lnTo>
                  <a:pt x="68100" y="8130"/>
                </a:lnTo>
                <a:lnTo>
                  <a:pt x="68100" y="8140"/>
                </a:lnTo>
                <a:lnTo>
                  <a:pt x="68120" y="8160"/>
                </a:lnTo>
                <a:lnTo>
                  <a:pt x="68130" y="8160"/>
                </a:lnTo>
                <a:lnTo>
                  <a:pt x="68140" y="8170"/>
                </a:lnTo>
                <a:lnTo>
                  <a:pt x="68110" y="8180"/>
                </a:lnTo>
                <a:lnTo>
                  <a:pt x="68110" y="8200"/>
                </a:lnTo>
                <a:lnTo>
                  <a:pt x="68190" y="8220"/>
                </a:lnTo>
                <a:lnTo>
                  <a:pt x="68230" y="8250"/>
                </a:lnTo>
                <a:lnTo>
                  <a:pt x="68300" y="8280"/>
                </a:lnTo>
                <a:lnTo>
                  <a:pt x="68300" y="8320"/>
                </a:lnTo>
                <a:lnTo>
                  <a:pt x="68300" y="8340"/>
                </a:lnTo>
                <a:lnTo>
                  <a:pt x="68310" y="8340"/>
                </a:lnTo>
                <a:lnTo>
                  <a:pt x="68310" y="8360"/>
                </a:lnTo>
                <a:lnTo>
                  <a:pt x="68310" y="8380"/>
                </a:lnTo>
                <a:lnTo>
                  <a:pt x="68310" y="8400"/>
                </a:lnTo>
                <a:lnTo>
                  <a:pt x="68320" y="8410"/>
                </a:lnTo>
                <a:lnTo>
                  <a:pt x="68280" y="8450"/>
                </a:lnTo>
                <a:lnTo>
                  <a:pt x="68280" y="8460"/>
                </a:lnTo>
                <a:lnTo>
                  <a:pt x="68290" y="8460"/>
                </a:lnTo>
                <a:lnTo>
                  <a:pt x="68310" y="8470"/>
                </a:lnTo>
                <a:lnTo>
                  <a:pt x="68320" y="8480"/>
                </a:lnTo>
                <a:lnTo>
                  <a:pt x="68270" y="8560"/>
                </a:lnTo>
                <a:lnTo>
                  <a:pt x="68410" y="8670"/>
                </a:lnTo>
                <a:lnTo>
                  <a:pt x="68500" y="8660"/>
                </a:lnTo>
                <a:lnTo>
                  <a:pt x="68540" y="8660"/>
                </a:lnTo>
                <a:lnTo>
                  <a:pt x="68550" y="8660"/>
                </a:lnTo>
                <a:lnTo>
                  <a:pt x="68560" y="8660"/>
                </a:lnTo>
                <a:lnTo>
                  <a:pt x="68540" y="8680"/>
                </a:lnTo>
                <a:lnTo>
                  <a:pt x="68530" y="8730"/>
                </a:lnTo>
                <a:lnTo>
                  <a:pt x="68540" y="8740"/>
                </a:lnTo>
                <a:lnTo>
                  <a:pt x="68540" y="8780"/>
                </a:lnTo>
                <a:lnTo>
                  <a:pt x="68570" y="8810"/>
                </a:lnTo>
                <a:lnTo>
                  <a:pt x="68560" y="8810"/>
                </a:lnTo>
                <a:lnTo>
                  <a:pt x="68550" y="8800"/>
                </a:lnTo>
                <a:lnTo>
                  <a:pt x="68540" y="8810"/>
                </a:lnTo>
                <a:lnTo>
                  <a:pt x="68520" y="8840"/>
                </a:lnTo>
                <a:lnTo>
                  <a:pt x="68510" y="8860"/>
                </a:lnTo>
                <a:lnTo>
                  <a:pt x="68530" y="8910"/>
                </a:lnTo>
                <a:lnTo>
                  <a:pt x="68570" y="8910"/>
                </a:lnTo>
                <a:lnTo>
                  <a:pt x="68590" y="8940"/>
                </a:lnTo>
                <a:lnTo>
                  <a:pt x="68630" y="8970"/>
                </a:lnTo>
                <a:lnTo>
                  <a:pt x="68620" y="8980"/>
                </a:lnTo>
                <a:lnTo>
                  <a:pt x="68640" y="9000"/>
                </a:lnTo>
                <a:lnTo>
                  <a:pt x="68630" y="9010"/>
                </a:lnTo>
                <a:lnTo>
                  <a:pt x="68620" y="9030"/>
                </a:lnTo>
                <a:lnTo>
                  <a:pt x="68640" y="9040"/>
                </a:lnTo>
                <a:lnTo>
                  <a:pt x="68650" y="9060"/>
                </a:lnTo>
                <a:lnTo>
                  <a:pt x="68660" y="9070"/>
                </a:lnTo>
                <a:lnTo>
                  <a:pt x="68660" y="9090"/>
                </a:lnTo>
                <a:lnTo>
                  <a:pt x="68650" y="9100"/>
                </a:lnTo>
                <a:lnTo>
                  <a:pt x="68660" y="9100"/>
                </a:lnTo>
                <a:lnTo>
                  <a:pt x="68650" y="9120"/>
                </a:lnTo>
                <a:lnTo>
                  <a:pt x="68660" y="9130"/>
                </a:lnTo>
                <a:lnTo>
                  <a:pt x="68670" y="9150"/>
                </a:lnTo>
                <a:lnTo>
                  <a:pt x="68690" y="9150"/>
                </a:lnTo>
                <a:lnTo>
                  <a:pt x="68730" y="9170"/>
                </a:lnTo>
                <a:lnTo>
                  <a:pt x="68730" y="9190"/>
                </a:lnTo>
                <a:lnTo>
                  <a:pt x="68760" y="9210"/>
                </a:lnTo>
                <a:lnTo>
                  <a:pt x="68780" y="9220"/>
                </a:lnTo>
                <a:lnTo>
                  <a:pt x="68800" y="9210"/>
                </a:lnTo>
                <a:lnTo>
                  <a:pt x="68810" y="9200"/>
                </a:lnTo>
                <a:lnTo>
                  <a:pt x="68850" y="9240"/>
                </a:lnTo>
                <a:lnTo>
                  <a:pt x="68850" y="9250"/>
                </a:lnTo>
                <a:lnTo>
                  <a:pt x="68860" y="9270"/>
                </a:lnTo>
                <a:lnTo>
                  <a:pt x="68870" y="9320"/>
                </a:lnTo>
                <a:lnTo>
                  <a:pt x="68880" y="9320"/>
                </a:lnTo>
                <a:lnTo>
                  <a:pt x="68900" y="9310"/>
                </a:lnTo>
                <a:lnTo>
                  <a:pt x="68900" y="9330"/>
                </a:lnTo>
                <a:lnTo>
                  <a:pt x="68880" y="9340"/>
                </a:lnTo>
                <a:lnTo>
                  <a:pt x="68890" y="9350"/>
                </a:lnTo>
                <a:lnTo>
                  <a:pt x="68920" y="9360"/>
                </a:lnTo>
                <a:lnTo>
                  <a:pt x="68950" y="9380"/>
                </a:lnTo>
                <a:lnTo>
                  <a:pt x="68970" y="9420"/>
                </a:lnTo>
                <a:lnTo>
                  <a:pt x="68910" y="9400"/>
                </a:lnTo>
                <a:lnTo>
                  <a:pt x="68890" y="9430"/>
                </a:lnTo>
                <a:lnTo>
                  <a:pt x="68880" y="9440"/>
                </a:lnTo>
                <a:lnTo>
                  <a:pt x="68890" y="9460"/>
                </a:lnTo>
                <a:lnTo>
                  <a:pt x="68850" y="9470"/>
                </a:lnTo>
                <a:lnTo>
                  <a:pt x="68840" y="9470"/>
                </a:lnTo>
                <a:lnTo>
                  <a:pt x="68780" y="9490"/>
                </a:lnTo>
                <a:lnTo>
                  <a:pt x="68780" y="9510"/>
                </a:lnTo>
                <a:lnTo>
                  <a:pt x="68760" y="9530"/>
                </a:lnTo>
                <a:lnTo>
                  <a:pt x="68760" y="9550"/>
                </a:lnTo>
                <a:lnTo>
                  <a:pt x="68750" y="9550"/>
                </a:lnTo>
                <a:lnTo>
                  <a:pt x="68750" y="9570"/>
                </a:lnTo>
                <a:lnTo>
                  <a:pt x="68760" y="9590"/>
                </a:lnTo>
                <a:lnTo>
                  <a:pt x="68750" y="9590"/>
                </a:lnTo>
                <a:lnTo>
                  <a:pt x="68760" y="9610"/>
                </a:lnTo>
                <a:lnTo>
                  <a:pt x="68760" y="9620"/>
                </a:lnTo>
                <a:lnTo>
                  <a:pt x="68770" y="9630"/>
                </a:lnTo>
                <a:lnTo>
                  <a:pt x="68760" y="9650"/>
                </a:lnTo>
                <a:lnTo>
                  <a:pt x="68770" y="9680"/>
                </a:lnTo>
                <a:lnTo>
                  <a:pt x="68760" y="9720"/>
                </a:lnTo>
                <a:lnTo>
                  <a:pt x="68760" y="9730"/>
                </a:lnTo>
                <a:lnTo>
                  <a:pt x="68780" y="9730"/>
                </a:lnTo>
                <a:lnTo>
                  <a:pt x="68780" y="9750"/>
                </a:lnTo>
                <a:lnTo>
                  <a:pt x="68760" y="9830"/>
                </a:lnTo>
                <a:lnTo>
                  <a:pt x="68760" y="9890"/>
                </a:lnTo>
                <a:lnTo>
                  <a:pt x="68750" y="9920"/>
                </a:lnTo>
                <a:lnTo>
                  <a:pt x="68820" y="9930"/>
                </a:lnTo>
                <a:lnTo>
                  <a:pt x="68880" y="9930"/>
                </a:lnTo>
                <a:lnTo>
                  <a:pt x="68970" y="9950"/>
                </a:lnTo>
                <a:lnTo>
                  <a:pt x="69010" y="9970"/>
                </a:lnTo>
                <a:lnTo>
                  <a:pt x="69050" y="9990"/>
                </a:lnTo>
                <a:lnTo>
                  <a:pt x="69100" y="10000"/>
                </a:lnTo>
                <a:lnTo>
                  <a:pt x="69110" y="10020"/>
                </a:lnTo>
                <a:lnTo>
                  <a:pt x="69100" y="10030"/>
                </a:lnTo>
                <a:lnTo>
                  <a:pt x="69090" y="10040"/>
                </a:lnTo>
                <a:lnTo>
                  <a:pt x="69080" y="10060"/>
                </a:lnTo>
                <a:lnTo>
                  <a:pt x="69070" y="10080"/>
                </a:lnTo>
                <a:lnTo>
                  <a:pt x="69080" y="10100"/>
                </a:lnTo>
                <a:lnTo>
                  <a:pt x="69100" y="10130"/>
                </a:lnTo>
                <a:lnTo>
                  <a:pt x="69100" y="10140"/>
                </a:lnTo>
                <a:lnTo>
                  <a:pt x="69110" y="10140"/>
                </a:lnTo>
                <a:lnTo>
                  <a:pt x="69130" y="10170"/>
                </a:lnTo>
                <a:lnTo>
                  <a:pt x="69120" y="10200"/>
                </a:lnTo>
                <a:lnTo>
                  <a:pt x="69100" y="10220"/>
                </a:lnTo>
                <a:lnTo>
                  <a:pt x="69100" y="10230"/>
                </a:lnTo>
                <a:lnTo>
                  <a:pt x="69110" y="10250"/>
                </a:lnTo>
                <a:lnTo>
                  <a:pt x="69120" y="10280"/>
                </a:lnTo>
                <a:lnTo>
                  <a:pt x="69140" y="10290"/>
                </a:lnTo>
                <a:lnTo>
                  <a:pt x="69140" y="10300"/>
                </a:lnTo>
                <a:lnTo>
                  <a:pt x="69140" y="10320"/>
                </a:lnTo>
                <a:lnTo>
                  <a:pt x="69140" y="10330"/>
                </a:lnTo>
                <a:lnTo>
                  <a:pt x="69130" y="10330"/>
                </a:lnTo>
                <a:lnTo>
                  <a:pt x="69120" y="10360"/>
                </a:lnTo>
                <a:lnTo>
                  <a:pt x="69130" y="10370"/>
                </a:lnTo>
                <a:lnTo>
                  <a:pt x="69130" y="10390"/>
                </a:lnTo>
                <a:lnTo>
                  <a:pt x="69140" y="10420"/>
                </a:lnTo>
                <a:lnTo>
                  <a:pt x="69150" y="10440"/>
                </a:lnTo>
                <a:lnTo>
                  <a:pt x="69150" y="10460"/>
                </a:lnTo>
                <a:lnTo>
                  <a:pt x="69140" y="10470"/>
                </a:lnTo>
                <a:lnTo>
                  <a:pt x="69110" y="10490"/>
                </a:lnTo>
                <a:lnTo>
                  <a:pt x="69100" y="10510"/>
                </a:lnTo>
                <a:lnTo>
                  <a:pt x="69080" y="10540"/>
                </a:lnTo>
                <a:lnTo>
                  <a:pt x="69040" y="10550"/>
                </a:lnTo>
                <a:lnTo>
                  <a:pt x="69020" y="10570"/>
                </a:lnTo>
                <a:lnTo>
                  <a:pt x="69010" y="10580"/>
                </a:lnTo>
                <a:lnTo>
                  <a:pt x="69050" y="10620"/>
                </a:lnTo>
                <a:lnTo>
                  <a:pt x="69080" y="10630"/>
                </a:lnTo>
                <a:lnTo>
                  <a:pt x="69090" y="10640"/>
                </a:lnTo>
                <a:lnTo>
                  <a:pt x="69080" y="10640"/>
                </a:lnTo>
                <a:lnTo>
                  <a:pt x="69080" y="10660"/>
                </a:lnTo>
                <a:lnTo>
                  <a:pt x="69100" y="10680"/>
                </a:lnTo>
                <a:lnTo>
                  <a:pt x="69100" y="10690"/>
                </a:lnTo>
                <a:lnTo>
                  <a:pt x="69080" y="10710"/>
                </a:lnTo>
                <a:lnTo>
                  <a:pt x="69090" y="10710"/>
                </a:lnTo>
                <a:lnTo>
                  <a:pt x="69080" y="10720"/>
                </a:lnTo>
                <a:lnTo>
                  <a:pt x="69090" y="10740"/>
                </a:lnTo>
                <a:lnTo>
                  <a:pt x="69080" y="10750"/>
                </a:lnTo>
                <a:lnTo>
                  <a:pt x="69120" y="10770"/>
                </a:lnTo>
                <a:lnTo>
                  <a:pt x="69170" y="10780"/>
                </a:lnTo>
                <a:lnTo>
                  <a:pt x="69220" y="10820"/>
                </a:lnTo>
                <a:lnTo>
                  <a:pt x="69240" y="10850"/>
                </a:lnTo>
                <a:lnTo>
                  <a:pt x="69160" y="10910"/>
                </a:lnTo>
                <a:lnTo>
                  <a:pt x="69130" y="10950"/>
                </a:lnTo>
                <a:lnTo>
                  <a:pt x="69130" y="10960"/>
                </a:lnTo>
                <a:lnTo>
                  <a:pt x="69120" y="10970"/>
                </a:lnTo>
                <a:lnTo>
                  <a:pt x="69100" y="10980"/>
                </a:lnTo>
                <a:lnTo>
                  <a:pt x="69090" y="10980"/>
                </a:lnTo>
                <a:lnTo>
                  <a:pt x="69050" y="11010"/>
                </a:lnTo>
                <a:lnTo>
                  <a:pt x="68980" y="11030"/>
                </a:lnTo>
                <a:lnTo>
                  <a:pt x="68980" y="11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