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Sai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90" y="19050"/>
                </a:moveTo>
                <a:lnTo>
                  <a:pt x="46200" y="19000"/>
                </a:lnTo>
                <a:lnTo>
                  <a:pt x="46060" y="18970"/>
                </a:lnTo>
                <a:lnTo>
                  <a:pt x="46030" y="18970"/>
                </a:lnTo>
                <a:lnTo>
                  <a:pt x="46030" y="18960"/>
                </a:lnTo>
                <a:lnTo>
                  <a:pt x="46000" y="18960"/>
                </a:lnTo>
                <a:lnTo>
                  <a:pt x="45980" y="18950"/>
                </a:lnTo>
                <a:lnTo>
                  <a:pt x="45970" y="18950"/>
                </a:lnTo>
                <a:lnTo>
                  <a:pt x="45970" y="18940"/>
                </a:lnTo>
                <a:lnTo>
                  <a:pt x="45950" y="18930"/>
                </a:lnTo>
                <a:lnTo>
                  <a:pt x="45920" y="18910"/>
                </a:lnTo>
                <a:lnTo>
                  <a:pt x="45910" y="18910"/>
                </a:lnTo>
                <a:lnTo>
                  <a:pt x="45900" y="18900"/>
                </a:lnTo>
                <a:lnTo>
                  <a:pt x="45880" y="18920"/>
                </a:lnTo>
                <a:lnTo>
                  <a:pt x="45850" y="18930"/>
                </a:lnTo>
                <a:lnTo>
                  <a:pt x="45810" y="18970"/>
                </a:lnTo>
                <a:lnTo>
                  <a:pt x="45760" y="19000"/>
                </a:lnTo>
                <a:lnTo>
                  <a:pt x="45750" y="19020"/>
                </a:lnTo>
                <a:lnTo>
                  <a:pt x="45730" y="19020"/>
                </a:lnTo>
                <a:lnTo>
                  <a:pt x="45660" y="19070"/>
                </a:lnTo>
                <a:lnTo>
                  <a:pt x="45640" y="19090"/>
                </a:lnTo>
                <a:lnTo>
                  <a:pt x="45630" y="19110"/>
                </a:lnTo>
                <a:lnTo>
                  <a:pt x="45570" y="19160"/>
                </a:lnTo>
                <a:lnTo>
                  <a:pt x="45540" y="19190"/>
                </a:lnTo>
                <a:lnTo>
                  <a:pt x="45530" y="19200"/>
                </a:lnTo>
                <a:lnTo>
                  <a:pt x="45510" y="19220"/>
                </a:lnTo>
                <a:lnTo>
                  <a:pt x="45410" y="19280"/>
                </a:lnTo>
                <a:lnTo>
                  <a:pt x="45400" y="19280"/>
                </a:lnTo>
                <a:lnTo>
                  <a:pt x="45360" y="19310"/>
                </a:lnTo>
                <a:lnTo>
                  <a:pt x="45370" y="19310"/>
                </a:lnTo>
                <a:lnTo>
                  <a:pt x="45360" y="19320"/>
                </a:lnTo>
                <a:lnTo>
                  <a:pt x="45350" y="19320"/>
                </a:lnTo>
                <a:lnTo>
                  <a:pt x="45310" y="19360"/>
                </a:lnTo>
                <a:lnTo>
                  <a:pt x="45280" y="19360"/>
                </a:lnTo>
                <a:lnTo>
                  <a:pt x="45270" y="19380"/>
                </a:lnTo>
                <a:lnTo>
                  <a:pt x="45270" y="19390"/>
                </a:lnTo>
                <a:lnTo>
                  <a:pt x="45270" y="19400"/>
                </a:lnTo>
                <a:lnTo>
                  <a:pt x="45260" y="19400"/>
                </a:lnTo>
                <a:lnTo>
                  <a:pt x="45250" y="19400"/>
                </a:lnTo>
                <a:lnTo>
                  <a:pt x="45230" y="19400"/>
                </a:lnTo>
                <a:lnTo>
                  <a:pt x="45220" y="19410"/>
                </a:lnTo>
                <a:lnTo>
                  <a:pt x="45210" y="19410"/>
                </a:lnTo>
                <a:lnTo>
                  <a:pt x="45190" y="19430"/>
                </a:lnTo>
                <a:lnTo>
                  <a:pt x="45160" y="19440"/>
                </a:lnTo>
                <a:lnTo>
                  <a:pt x="45150" y="19460"/>
                </a:lnTo>
                <a:lnTo>
                  <a:pt x="45140" y="19450"/>
                </a:lnTo>
                <a:lnTo>
                  <a:pt x="45130" y="19460"/>
                </a:lnTo>
                <a:lnTo>
                  <a:pt x="45120" y="19460"/>
                </a:lnTo>
                <a:lnTo>
                  <a:pt x="45100" y="19470"/>
                </a:lnTo>
                <a:lnTo>
                  <a:pt x="45020" y="19510"/>
                </a:lnTo>
                <a:lnTo>
                  <a:pt x="44980" y="19550"/>
                </a:lnTo>
                <a:lnTo>
                  <a:pt x="44950" y="19560"/>
                </a:lnTo>
                <a:lnTo>
                  <a:pt x="44930" y="19460"/>
                </a:lnTo>
                <a:lnTo>
                  <a:pt x="44910" y="19430"/>
                </a:lnTo>
                <a:lnTo>
                  <a:pt x="44860" y="19370"/>
                </a:lnTo>
                <a:lnTo>
                  <a:pt x="44820" y="19330"/>
                </a:lnTo>
                <a:lnTo>
                  <a:pt x="44810" y="19320"/>
                </a:lnTo>
                <a:lnTo>
                  <a:pt x="44590" y="19080"/>
                </a:lnTo>
                <a:lnTo>
                  <a:pt x="44580" y="19090"/>
                </a:lnTo>
                <a:lnTo>
                  <a:pt x="44580" y="19100"/>
                </a:lnTo>
                <a:lnTo>
                  <a:pt x="44250" y="19330"/>
                </a:lnTo>
                <a:lnTo>
                  <a:pt x="44000" y="19510"/>
                </a:lnTo>
                <a:lnTo>
                  <a:pt x="43550" y="19460"/>
                </a:lnTo>
                <a:lnTo>
                  <a:pt x="43530" y="19430"/>
                </a:lnTo>
                <a:lnTo>
                  <a:pt x="43520" y="19380"/>
                </a:lnTo>
                <a:lnTo>
                  <a:pt x="43490" y="19350"/>
                </a:lnTo>
                <a:lnTo>
                  <a:pt x="43470" y="19340"/>
                </a:lnTo>
                <a:lnTo>
                  <a:pt x="43390" y="19260"/>
                </a:lnTo>
                <a:lnTo>
                  <a:pt x="43310" y="19190"/>
                </a:lnTo>
                <a:lnTo>
                  <a:pt x="43280" y="19170"/>
                </a:lnTo>
                <a:lnTo>
                  <a:pt x="43260" y="19130"/>
                </a:lnTo>
                <a:lnTo>
                  <a:pt x="43240" y="19110"/>
                </a:lnTo>
                <a:lnTo>
                  <a:pt x="43180" y="19080"/>
                </a:lnTo>
                <a:lnTo>
                  <a:pt x="43110" y="19020"/>
                </a:lnTo>
                <a:lnTo>
                  <a:pt x="43090" y="19010"/>
                </a:lnTo>
                <a:lnTo>
                  <a:pt x="43080" y="19060"/>
                </a:lnTo>
                <a:lnTo>
                  <a:pt x="42800" y="18960"/>
                </a:lnTo>
                <a:lnTo>
                  <a:pt x="42780" y="18950"/>
                </a:lnTo>
                <a:lnTo>
                  <a:pt x="42750" y="18920"/>
                </a:lnTo>
                <a:lnTo>
                  <a:pt x="42700" y="18910"/>
                </a:lnTo>
                <a:lnTo>
                  <a:pt x="42670" y="18910"/>
                </a:lnTo>
                <a:lnTo>
                  <a:pt x="42660" y="18900"/>
                </a:lnTo>
                <a:lnTo>
                  <a:pt x="42630" y="18870"/>
                </a:lnTo>
                <a:lnTo>
                  <a:pt x="42640" y="18800"/>
                </a:lnTo>
                <a:lnTo>
                  <a:pt x="42630" y="18790"/>
                </a:lnTo>
                <a:lnTo>
                  <a:pt x="42620" y="18770"/>
                </a:lnTo>
                <a:lnTo>
                  <a:pt x="42600" y="18780"/>
                </a:lnTo>
                <a:lnTo>
                  <a:pt x="42560" y="18770"/>
                </a:lnTo>
                <a:lnTo>
                  <a:pt x="42550" y="18750"/>
                </a:lnTo>
                <a:lnTo>
                  <a:pt x="42530" y="18750"/>
                </a:lnTo>
                <a:lnTo>
                  <a:pt x="42510" y="18720"/>
                </a:lnTo>
                <a:lnTo>
                  <a:pt x="42480" y="18710"/>
                </a:lnTo>
                <a:lnTo>
                  <a:pt x="42470" y="18690"/>
                </a:lnTo>
                <a:lnTo>
                  <a:pt x="42460" y="18670"/>
                </a:lnTo>
                <a:lnTo>
                  <a:pt x="42440" y="18650"/>
                </a:lnTo>
                <a:lnTo>
                  <a:pt x="42430" y="18610"/>
                </a:lnTo>
                <a:lnTo>
                  <a:pt x="42410" y="18610"/>
                </a:lnTo>
                <a:lnTo>
                  <a:pt x="42380" y="18570"/>
                </a:lnTo>
                <a:lnTo>
                  <a:pt x="42320" y="18570"/>
                </a:lnTo>
                <a:lnTo>
                  <a:pt x="42290" y="18610"/>
                </a:lnTo>
                <a:lnTo>
                  <a:pt x="42280" y="18610"/>
                </a:lnTo>
                <a:lnTo>
                  <a:pt x="42240" y="18620"/>
                </a:lnTo>
                <a:lnTo>
                  <a:pt x="42010" y="18710"/>
                </a:lnTo>
                <a:lnTo>
                  <a:pt x="41960" y="18740"/>
                </a:lnTo>
                <a:lnTo>
                  <a:pt x="41950" y="18750"/>
                </a:lnTo>
                <a:lnTo>
                  <a:pt x="41910" y="18800"/>
                </a:lnTo>
                <a:lnTo>
                  <a:pt x="41870" y="18830"/>
                </a:lnTo>
                <a:lnTo>
                  <a:pt x="41860" y="18830"/>
                </a:lnTo>
                <a:lnTo>
                  <a:pt x="41850" y="18810"/>
                </a:lnTo>
                <a:lnTo>
                  <a:pt x="41850" y="18720"/>
                </a:lnTo>
                <a:lnTo>
                  <a:pt x="41830" y="18680"/>
                </a:lnTo>
                <a:lnTo>
                  <a:pt x="41840" y="18630"/>
                </a:lnTo>
                <a:lnTo>
                  <a:pt x="41830" y="18570"/>
                </a:lnTo>
                <a:lnTo>
                  <a:pt x="41820" y="18530"/>
                </a:lnTo>
                <a:lnTo>
                  <a:pt x="41820" y="18520"/>
                </a:lnTo>
                <a:lnTo>
                  <a:pt x="41820" y="18480"/>
                </a:lnTo>
                <a:lnTo>
                  <a:pt x="41830" y="18460"/>
                </a:lnTo>
                <a:lnTo>
                  <a:pt x="41830" y="18430"/>
                </a:lnTo>
                <a:lnTo>
                  <a:pt x="41830" y="18420"/>
                </a:lnTo>
                <a:lnTo>
                  <a:pt x="41830" y="18380"/>
                </a:lnTo>
                <a:lnTo>
                  <a:pt x="41820" y="18380"/>
                </a:lnTo>
                <a:lnTo>
                  <a:pt x="41810" y="18370"/>
                </a:lnTo>
                <a:lnTo>
                  <a:pt x="41800" y="18350"/>
                </a:lnTo>
                <a:lnTo>
                  <a:pt x="41770" y="18340"/>
                </a:lnTo>
                <a:lnTo>
                  <a:pt x="41750" y="18310"/>
                </a:lnTo>
                <a:lnTo>
                  <a:pt x="41750" y="18290"/>
                </a:lnTo>
                <a:lnTo>
                  <a:pt x="41700" y="18260"/>
                </a:lnTo>
                <a:lnTo>
                  <a:pt x="41670" y="18230"/>
                </a:lnTo>
                <a:lnTo>
                  <a:pt x="41620" y="18160"/>
                </a:lnTo>
                <a:lnTo>
                  <a:pt x="41620" y="18090"/>
                </a:lnTo>
                <a:lnTo>
                  <a:pt x="41640" y="18080"/>
                </a:lnTo>
                <a:lnTo>
                  <a:pt x="41650" y="18060"/>
                </a:lnTo>
                <a:lnTo>
                  <a:pt x="41660" y="18050"/>
                </a:lnTo>
                <a:lnTo>
                  <a:pt x="41670" y="18020"/>
                </a:lnTo>
                <a:lnTo>
                  <a:pt x="41650" y="17890"/>
                </a:lnTo>
                <a:lnTo>
                  <a:pt x="41670" y="17840"/>
                </a:lnTo>
                <a:lnTo>
                  <a:pt x="41770" y="17910"/>
                </a:lnTo>
                <a:lnTo>
                  <a:pt x="41820" y="17910"/>
                </a:lnTo>
                <a:lnTo>
                  <a:pt x="41850" y="17940"/>
                </a:lnTo>
                <a:lnTo>
                  <a:pt x="41870" y="17960"/>
                </a:lnTo>
                <a:lnTo>
                  <a:pt x="41900" y="17990"/>
                </a:lnTo>
                <a:lnTo>
                  <a:pt x="42000" y="18060"/>
                </a:lnTo>
                <a:lnTo>
                  <a:pt x="42130" y="18100"/>
                </a:lnTo>
                <a:lnTo>
                  <a:pt x="42140" y="18100"/>
                </a:lnTo>
                <a:lnTo>
                  <a:pt x="42150" y="18100"/>
                </a:lnTo>
                <a:lnTo>
                  <a:pt x="42160" y="18090"/>
                </a:lnTo>
                <a:lnTo>
                  <a:pt x="42190" y="18100"/>
                </a:lnTo>
                <a:lnTo>
                  <a:pt x="42190" y="18200"/>
                </a:lnTo>
                <a:lnTo>
                  <a:pt x="42200" y="18240"/>
                </a:lnTo>
                <a:lnTo>
                  <a:pt x="42210" y="18270"/>
                </a:lnTo>
                <a:lnTo>
                  <a:pt x="42230" y="18340"/>
                </a:lnTo>
                <a:lnTo>
                  <a:pt x="42250" y="18380"/>
                </a:lnTo>
                <a:lnTo>
                  <a:pt x="42270" y="18370"/>
                </a:lnTo>
                <a:lnTo>
                  <a:pt x="42280" y="18410"/>
                </a:lnTo>
                <a:lnTo>
                  <a:pt x="42280" y="18470"/>
                </a:lnTo>
                <a:lnTo>
                  <a:pt x="42330" y="18490"/>
                </a:lnTo>
                <a:lnTo>
                  <a:pt x="42420" y="18380"/>
                </a:lnTo>
                <a:lnTo>
                  <a:pt x="42460" y="18320"/>
                </a:lnTo>
                <a:lnTo>
                  <a:pt x="42570" y="18210"/>
                </a:lnTo>
                <a:lnTo>
                  <a:pt x="42560" y="18170"/>
                </a:lnTo>
                <a:lnTo>
                  <a:pt x="42560" y="18140"/>
                </a:lnTo>
                <a:lnTo>
                  <a:pt x="42480" y="18010"/>
                </a:lnTo>
                <a:lnTo>
                  <a:pt x="42500" y="17980"/>
                </a:lnTo>
                <a:lnTo>
                  <a:pt x="42490" y="17950"/>
                </a:lnTo>
                <a:lnTo>
                  <a:pt x="42420" y="17870"/>
                </a:lnTo>
                <a:lnTo>
                  <a:pt x="42340" y="17730"/>
                </a:lnTo>
                <a:lnTo>
                  <a:pt x="42320" y="17630"/>
                </a:lnTo>
                <a:lnTo>
                  <a:pt x="42270" y="17550"/>
                </a:lnTo>
                <a:lnTo>
                  <a:pt x="42250" y="17540"/>
                </a:lnTo>
                <a:lnTo>
                  <a:pt x="42220" y="17540"/>
                </a:lnTo>
                <a:lnTo>
                  <a:pt x="42160" y="17520"/>
                </a:lnTo>
                <a:lnTo>
                  <a:pt x="42160" y="17510"/>
                </a:lnTo>
                <a:lnTo>
                  <a:pt x="42110" y="17460"/>
                </a:lnTo>
                <a:lnTo>
                  <a:pt x="42090" y="17420"/>
                </a:lnTo>
                <a:lnTo>
                  <a:pt x="42050" y="17360"/>
                </a:lnTo>
                <a:lnTo>
                  <a:pt x="42010" y="17330"/>
                </a:lnTo>
                <a:lnTo>
                  <a:pt x="41970" y="17310"/>
                </a:lnTo>
                <a:lnTo>
                  <a:pt x="41930" y="17290"/>
                </a:lnTo>
                <a:lnTo>
                  <a:pt x="41910" y="17280"/>
                </a:lnTo>
                <a:lnTo>
                  <a:pt x="41870" y="17290"/>
                </a:lnTo>
                <a:lnTo>
                  <a:pt x="41850" y="17270"/>
                </a:lnTo>
                <a:lnTo>
                  <a:pt x="41820" y="17270"/>
                </a:lnTo>
                <a:lnTo>
                  <a:pt x="41800" y="17240"/>
                </a:lnTo>
                <a:lnTo>
                  <a:pt x="41850" y="17160"/>
                </a:lnTo>
                <a:lnTo>
                  <a:pt x="41840" y="17150"/>
                </a:lnTo>
                <a:lnTo>
                  <a:pt x="41810" y="17130"/>
                </a:lnTo>
                <a:lnTo>
                  <a:pt x="41790" y="17100"/>
                </a:lnTo>
                <a:lnTo>
                  <a:pt x="41780" y="17090"/>
                </a:lnTo>
                <a:lnTo>
                  <a:pt x="41780" y="17070"/>
                </a:lnTo>
                <a:lnTo>
                  <a:pt x="41760" y="17050"/>
                </a:lnTo>
                <a:lnTo>
                  <a:pt x="41760" y="17040"/>
                </a:lnTo>
                <a:lnTo>
                  <a:pt x="41710" y="17040"/>
                </a:lnTo>
                <a:lnTo>
                  <a:pt x="41680" y="17030"/>
                </a:lnTo>
                <a:lnTo>
                  <a:pt x="41640" y="17030"/>
                </a:lnTo>
                <a:lnTo>
                  <a:pt x="41600" y="17060"/>
                </a:lnTo>
                <a:lnTo>
                  <a:pt x="41590" y="17060"/>
                </a:lnTo>
                <a:lnTo>
                  <a:pt x="41530" y="17020"/>
                </a:lnTo>
                <a:lnTo>
                  <a:pt x="41500" y="17000"/>
                </a:lnTo>
                <a:lnTo>
                  <a:pt x="41450" y="17030"/>
                </a:lnTo>
                <a:lnTo>
                  <a:pt x="41430" y="17030"/>
                </a:lnTo>
                <a:lnTo>
                  <a:pt x="41410" y="17020"/>
                </a:lnTo>
                <a:lnTo>
                  <a:pt x="41390" y="17010"/>
                </a:lnTo>
                <a:lnTo>
                  <a:pt x="41400" y="16990"/>
                </a:lnTo>
                <a:lnTo>
                  <a:pt x="41390" y="16970"/>
                </a:lnTo>
                <a:lnTo>
                  <a:pt x="41400" y="16880"/>
                </a:lnTo>
                <a:lnTo>
                  <a:pt x="41460" y="16790"/>
                </a:lnTo>
                <a:lnTo>
                  <a:pt x="41470" y="16760"/>
                </a:lnTo>
                <a:lnTo>
                  <a:pt x="41440" y="16730"/>
                </a:lnTo>
                <a:lnTo>
                  <a:pt x="41360" y="16700"/>
                </a:lnTo>
                <a:lnTo>
                  <a:pt x="41320" y="16720"/>
                </a:lnTo>
                <a:lnTo>
                  <a:pt x="41270" y="16700"/>
                </a:lnTo>
                <a:lnTo>
                  <a:pt x="41260" y="16690"/>
                </a:lnTo>
                <a:lnTo>
                  <a:pt x="41240" y="16670"/>
                </a:lnTo>
                <a:lnTo>
                  <a:pt x="41220" y="16630"/>
                </a:lnTo>
                <a:lnTo>
                  <a:pt x="41230" y="16620"/>
                </a:lnTo>
                <a:lnTo>
                  <a:pt x="41230" y="16610"/>
                </a:lnTo>
                <a:lnTo>
                  <a:pt x="41210" y="16610"/>
                </a:lnTo>
                <a:lnTo>
                  <a:pt x="41210" y="16590"/>
                </a:lnTo>
                <a:lnTo>
                  <a:pt x="41200" y="16580"/>
                </a:lnTo>
                <a:lnTo>
                  <a:pt x="41190" y="16550"/>
                </a:lnTo>
                <a:lnTo>
                  <a:pt x="41190" y="16540"/>
                </a:lnTo>
                <a:lnTo>
                  <a:pt x="41210" y="16530"/>
                </a:lnTo>
                <a:lnTo>
                  <a:pt x="41230" y="16520"/>
                </a:lnTo>
                <a:lnTo>
                  <a:pt x="41260" y="16510"/>
                </a:lnTo>
                <a:lnTo>
                  <a:pt x="41290" y="16500"/>
                </a:lnTo>
                <a:lnTo>
                  <a:pt x="41290" y="16510"/>
                </a:lnTo>
                <a:lnTo>
                  <a:pt x="41310" y="16510"/>
                </a:lnTo>
                <a:lnTo>
                  <a:pt x="41320" y="16500"/>
                </a:lnTo>
                <a:lnTo>
                  <a:pt x="41320" y="16490"/>
                </a:lnTo>
                <a:lnTo>
                  <a:pt x="41350" y="16480"/>
                </a:lnTo>
                <a:lnTo>
                  <a:pt x="41360" y="16480"/>
                </a:lnTo>
                <a:lnTo>
                  <a:pt x="41360" y="16450"/>
                </a:lnTo>
                <a:lnTo>
                  <a:pt x="41410" y="16450"/>
                </a:lnTo>
                <a:lnTo>
                  <a:pt x="41420" y="16440"/>
                </a:lnTo>
                <a:lnTo>
                  <a:pt x="41430" y="16410"/>
                </a:lnTo>
                <a:lnTo>
                  <a:pt x="41430" y="16380"/>
                </a:lnTo>
                <a:lnTo>
                  <a:pt x="41420" y="16360"/>
                </a:lnTo>
                <a:lnTo>
                  <a:pt x="41390" y="16370"/>
                </a:lnTo>
                <a:lnTo>
                  <a:pt x="41370" y="16350"/>
                </a:lnTo>
                <a:lnTo>
                  <a:pt x="41340" y="16340"/>
                </a:lnTo>
                <a:lnTo>
                  <a:pt x="41340" y="16330"/>
                </a:lnTo>
                <a:lnTo>
                  <a:pt x="41350" y="16320"/>
                </a:lnTo>
                <a:lnTo>
                  <a:pt x="41340" y="16300"/>
                </a:lnTo>
                <a:lnTo>
                  <a:pt x="41350" y="16290"/>
                </a:lnTo>
                <a:lnTo>
                  <a:pt x="41360" y="16280"/>
                </a:lnTo>
                <a:lnTo>
                  <a:pt x="41370" y="16260"/>
                </a:lnTo>
                <a:lnTo>
                  <a:pt x="41350" y="16260"/>
                </a:lnTo>
                <a:lnTo>
                  <a:pt x="41330" y="16270"/>
                </a:lnTo>
                <a:lnTo>
                  <a:pt x="41350" y="16230"/>
                </a:lnTo>
                <a:lnTo>
                  <a:pt x="41370" y="16230"/>
                </a:lnTo>
                <a:lnTo>
                  <a:pt x="41380" y="16220"/>
                </a:lnTo>
                <a:lnTo>
                  <a:pt x="41400" y="16220"/>
                </a:lnTo>
                <a:lnTo>
                  <a:pt x="41410" y="16220"/>
                </a:lnTo>
                <a:lnTo>
                  <a:pt x="41410" y="16200"/>
                </a:lnTo>
                <a:lnTo>
                  <a:pt x="41400" y="16160"/>
                </a:lnTo>
                <a:lnTo>
                  <a:pt x="41390" y="16170"/>
                </a:lnTo>
                <a:lnTo>
                  <a:pt x="41390" y="16160"/>
                </a:lnTo>
                <a:lnTo>
                  <a:pt x="41380" y="16170"/>
                </a:lnTo>
                <a:lnTo>
                  <a:pt x="41360" y="16170"/>
                </a:lnTo>
                <a:lnTo>
                  <a:pt x="41360" y="16180"/>
                </a:lnTo>
                <a:lnTo>
                  <a:pt x="41350" y="16180"/>
                </a:lnTo>
                <a:lnTo>
                  <a:pt x="41360" y="16150"/>
                </a:lnTo>
                <a:lnTo>
                  <a:pt x="41340" y="16160"/>
                </a:lnTo>
                <a:lnTo>
                  <a:pt x="41360" y="16140"/>
                </a:lnTo>
                <a:lnTo>
                  <a:pt x="41350" y="16130"/>
                </a:lnTo>
                <a:lnTo>
                  <a:pt x="41340" y="16150"/>
                </a:lnTo>
                <a:lnTo>
                  <a:pt x="41340" y="16140"/>
                </a:lnTo>
                <a:lnTo>
                  <a:pt x="41320" y="16160"/>
                </a:lnTo>
                <a:lnTo>
                  <a:pt x="41310" y="16160"/>
                </a:lnTo>
                <a:lnTo>
                  <a:pt x="41360" y="16110"/>
                </a:lnTo>
                <a:lnTo>
                  <a:pt x="41350" y="16100"/>
                </a:lnTo>
                <a:lnTo>
                  <a:pt x="41340" y="16090"/>
                </a:lnTo>
                <a:lnTo>
                  <a:pt x="41350" y="16080"/>
                </a:lnTo>
                <a:lnTo>
                  <a:pt x="41350" y="16040"/>
                </a:lnTo>
                <a:lnTo>
                  <a:pt x="41360" y="16010"/>
                </a:lnTo>
                <a:lnTo>
                  <a:pt x="41350" y="15990"/>
                </a:lnTo>
                <a:lnTo>
                  <a:pt x="41350" y="15980"/>
                </a:lnTo>
                <a:lnTo>
                  <a:pt x="41360" y="15980"/>
                </a:lnTo>
                <a:lnTo>
                  <a:pt x="41420" y="15980"/>
                </a:lnTo>
                <a:lnTo>
                  <a:pt x="41450" y="15970"/>
                </a:lnTo>
                <a:lnTo>
                  <a:pt x="41460" y="15970"/>
                </a:lnTo>
                <a:lnTo>
                  <a:pt x="41460" y="15960"/>
                </a:lnTo>
                <a:lnTo>
                  <a:pt x="41440" y="15950"/>
                </a:lnTo>
                <a:lnTo>
                  <a:pt x="41440" y="15940"/>
                </a:lnTo>
                <a:lnTo>
                  <a:pt x="41450" y="15930"/>
                </a:lnTo>
                <a:lnTo>
                  <a:pt x="41450" y="15940"/>
                </a:lnTo>
                <a:lnTo>
                  <a:pt x="41460" y="15940"/>
                </a:lnTo>
                <a:lnTo>
                  <a:pt x="41650" y="15950"/>
                </a:lnTo>
                <a:lnTo>
                  <a:pt x="41710" y="15950"/>
                </a:lnTo>
                <a:lnTo>
                  <a:pt x="41710" y="15930"/>
                </a:lnTo>
                <a:lnTo>
                  <a:pt x="41720" y="15930"/>
                </a:lnTo>
                <a:lnTo>
                  <a:pt x="41720" y="15920"/>
                </a:lnTo>
                <a:lnTo>
                  <a:pt x="41720" y="15910"/>
                </a:lnTo>
                <a:lnTo>
                  <a:pt x="41700" y="15900"/>
                </a:lnTo>
                <a:lnTo>
                  <a:pt x="41680" y="15870"/>
                </a:lnTo>
                <a:lnTo>
                  <a:pt x="41700" y="15810"/>
                </a:lnTo>
                <a:lnTo>
                  <a:pt x="41740" y="15780"/>
                </a:lnTo>
                <a:lnTo>
                  <a:pt x="41750" y="15770"/>
                </a:lnTo>
                <a:lnTo>
                  <a:pt x="41750" y="15760"/>
                </a:lnTo>
                <a:lnTo>
                  <a:pt x="41740" y="15750"/>
                </a:lnTo>
                <a:lnTo>
                  <a:pt x="41730" y="15730"/>
                </a:lnTo>
                <a:lnTo>
                  <a:pt x="41720" y="15720"/>
                </a:lnTo>
                <a:lnTo>
                  <a:pt x="41710" y="15720"/>
                </a:lnTo>
                <a:lnTo>
                  <a:pt x="41700" y="15710"/>
                </a:lnTo>
                <a:lnTo>
                  <a:pt x="41660" y="15700"/>
                </a:lnTo>
                <a:lnTo>
                  <a:pt x="41650" y="15690"/>
                </a:lnTo>
                <a:lnTo>
                  <a:pt x="41660" y="15660"/>
                </a:lnTo>
                <a:lnTo>
                  <a:pt x="41660" y="15650"/>
                </a:lnTo>
                <a:lnTo>
                  <a:pt x="41660" y="15630"/>
                </a:lnTo>
                <a:lnTo>
                  <a:pt x="41650" y="15610"/>
                </a:lnTo>
                <a:lnTo>
                  <a:pt x="41650" y="15600"/>
                </a:lnTo>
                <a:lnTo>
                  <a:pt x="41650" y="15590"/>
                </a:lnTo>
                <a:lnTo>
                  <a:pt x="41640" y="15580"/>
                </a:lnTo>
                <a:lnTo>
                  <a:pt x="41620" y="15580"/>
                </a:lnTo>
                <a:lnTo>
                  <a:pt x="41620" y="15570"/>
                </a:lnTo>
                <a:lnTo>
                  <a:pt x="41620" y="15550"/>
                </a:lnTo>
                <a:lnTo>
                  <a:pt x="41620" y="15490"/>
                </a:lnTo>
                <a:lnTo>
                  <a:pt x="41650" y="15500"/>
                </a:lnTo>
                <a:lnTo>
                  <a:pt x="41660" y="15470"/>
                </a:lnTo>
                <a:lnTo>
                  <a:pt x="41660" y="15460"/>
                </a:lnTo>
                <a:lnTo>
                  <a:pt x="41680" y="15430"/>
                </a:lnTo>
                <a:lnTo>
                  <a:pt x="41690" y="15360"/>
                </a:lnTo>
                <a:lnTo>
                  <a:pt x="41710" y="15370"/>
                </a:lnTo>
                <a:lnTo>
                  <a:pt x="41720" y="15390"/>
                </a:lnTo>
                <a:lnTo>
                  <a:pt x="41720" y="15400"/>
                </a:lnTo>
                <a:lnTo>
                  <a:pt x="41770" y="15400"/>
                </a:lnTo>
                <a:lnTo>
                  <a:pt x="41770" y="15390"/>
                </a:lnTo>
                <a:lnTo>
                  <a:pt x="41760" y="15370"/>
                </a:lnTo>
                <a:lnTo>
                  <a:pt x="41770" y="15370"/>
                </a:lnTo>
                <a:lnTo>
                  <a:pt x="41780" y="15390"/>
                </a:lnTo>
                <a:lnTo>
                  <a:pt x="41800" y="15390"/>
                </a:lnTo>
                <a:lnTo>
                  <a:pt x="41800" y="15360"/>
                </a:lnTo>
                <a:lnTo>
                  <a:pt x="41800" y="15340"/>
                </a:lnTo>
                <a:lnTo>
                  <a:pt x="41840" y="15340"/>
                </a:lnTo>
                <a:lnTo>
                  <a:pt x="41840" y="15310"/>
                </a:lnTo>
                <a:lnTo>
                  <a:pt x="41860" y="15300"/>
                </a:lnTo>
                <a:lnTo>
                  <a:pt x="41880" y="15280"/>
                </a:lnTo>
                <a:lnTo>
                  <a:pt x="41890" y="15280"/>
                </a:lnTo>
                <a:lnTo>
                  <a:pt x="41900" y="15270"/>
                </a:lnTo>
                <a:lnTo>
                  <a:pt x="41960" y="15280"/>
                </a:lnTo>
                <a:lnTo>
                  <a:pt x="42010" y="15280"/>
                </a:lnTo>
                <a:lnTo>
                  <a:pt x="42120" y="15260"/>
                </a:lnTo>
                <a:lnTo>
                  <a:pt x="42160" y="15280"/>
                </a:lnTo>
                <a:lnTo>
                  <a:pt x="42200" y="15210"/>
                </a:lnTo>
                <a:lnTo>
                  <a:pt x="42220" y="15060"/>
                </a:lnTo>
                <a:lnTo>
                  <a:pt x="42230" y="15030"/>
                </a:lnTo>
                <a:lnTo>
                  <a:pt x="42240" y="15020"/>
                </a:lnTo>
                <a:lnTo>
                  <a:pt x="42260" y="15030"/>
                </a:lnTo>
                <a:lnTo>
                  <a:pt x="42260" y="15020"/>
                </a:lnTo>
                <a:lnTo>
                  <a:pt x="42270" y="15010"/>
                </a:lnTo>
                <a:lnTo>
                  <a:pt x="42300" y="15010"/>
                </a:lnTo>
                <a:lnTo>
                  <a:pt x="42300" y="15040"/>
                </a:lnTo>
                <a:lnTo>
                  <a:pt x="42320" y="15060"/>
                </a:lnTo>
                <a:lnTo>
                  <a:pt x="42340" y="15090"/>
                </a:lnTo>
                <a:lnTo>
                  <a:pt x="42340" y="15140"/>
                </a:lnTo>
                <a:lnTo>
                  <a:pt x="42330" y="15160"/>
                </a:lnTo>
                <a:lnTo>
                  <a:pt x="42340" y="15180"/>
                </a:lnTo>
                <a:lnTo>
                  <a:pt x="42350" y="15190"/>
                </a:lnTo>
                <a:lnTo>
                  <a:pt x="42340" y="15220"/>
                </a:lnTo>
                <a:lnTo>
                  <a:pt x="42350" y="15220"/>
                </a:lnTo>
                <a:lnTo>
                  <a:pt x="42350" y="15240"/>
                </a:lnTo>
                <a:lnTo>
                  <a:pt x="42350" y="15250"/>
                </a:lnTo>
                <a:lnTo>
                  <a:pt x="42350" y="15270"/>
                </a:lnTo>
                <a:lnTo>
                  <a:pt x="42340" y="15290"/>
                </a:lnTo>
                <a:lnTo>
                  <a:pt x="42350" y="15310"/>
                </a:lnTo>
                <a:lnTo>
                  <a:pt x="42360" y="15320"/>
                </a:lnTo>
                <a:lnTo>
                  <a:pt x="42370" y="15330"/>
                </a:lnTo>
                <a:lnTo>
                  <a:pt x="42360" y="15400"/>
                </a:lnTo>
                <a:lnTo>
                  <a:pt x="42380" y="15430"/>
                </a:lnTo>
                <a:lnTo>
                  <a:pt x="42420" y="15410"/>
                </a:lnTo>
                <a:lnTo>
                  <a:pt x="42610" y="15420"/>
                </a:lnTo>
                <a:lnTo>
                  <a:pt x="42640" y="15440"/>
                </a:lnTo>
                <a:lnTo>
                  <a:pt x="42680" y="15450"/>
                </a:lnTo>
                <a:lnTo>
                  <a:pt x="42690" y="15460"/>
                </a:lnTo>
                <a:lnTo>
                  <a:pt x="42700" y="15460"/>
                </a:lnTo>
                <a:lnTo>
                  <a:pt x="42740" y="15440"/>
                </a:lnTo>
                <a:lnTo>
                  <a:pt x="42780" y="15430"/>
                </a:lnTo>
                <a:lnTo>
                  <a:pt x="42810" y="15410"/>
                </a:lnTo>
                <a:lnTo>
                  <a:pt x="42830" y="15400"/>
                </a:lnTo>
                <a:lnTo>
                  <a:pt x="42850" y="15410"/>
                </a:lnTo>
                <a:lnTo>
                  <a:pt x="42900" y="15400"/>
                </a:lnTo>
                <a:lnTo>
                  <a:pt x="42910" y="15380"/>
                </a:lnTo>
                <a:lnTo>
                  <a:pt x="42920" y="15390"/>
                </a:lnTo>
                <a:lnTo>
                  <a:pt x="42940" y="15420"/>
                </a:lnTo>
                <a:lnTo>
                  <a:pt x="42950" y="15430"/>
                </a:lnTo>
                <a:lnTo>
                  <a:pt x="42970" y="15450"/>
                </a:lnTo>
                <a:lnTo>
                  <a:pt x="42970" y="15460"/>
                </a:lnTo>
                <a:lnTo>
                  <a:pt x="42980" y="15470"/>
                </a:lnTo>
                <a:lnTo>
                  <a:pt x="42980" y="15480"/>
                </a:lnTo>
                <a:lnTo>
                  <a:pt x="43010" y="15490"/>
                </a:lnTo>
                <a:lnTo>
                  <a:pt x="43040" y="15490"/>
                </a:lnTo>
                <a:lnTo>
                  <a:pt x="43130" y="15490"/>
                </a:lnTo>
                <a:lnTo>
                  <a:pt x="43150" y="15480"/>
                </a:lnTo>
                <a:lnTo>
                  <a:pt x="43150" y="15490"/>
                </a:lnTo>
                <a:lnTo>
                  <a:pt x="43170" y="15520"/>
                </a:lnTo>
                <a:lnTo>
                  <a:pt x="43170" y="15530"/>
                </a:lnTo>
                <a:lnTo>
                  <a:pt x="43180" y="15550"/>
                </a:lnTo>
                <a:lnTo>
                  <a:pt x="43180" y="15560"/>
                </a:lnTo>
                <a:lnTo>
                  <a:pt x="43200" y="15550"/>
                </a:lnTo>
                <a:lnTo>
                  <a:pt x="43230" y="15540"/>
                </a:lnTo>
                <a:lnTo>
                  <a:pt x="43250" y="15530"/>
                </a:lnTo>
                <a:lnTo>
                  <a:pt x="43270" y="15550"/>
                </a:lnTo>
                <a:lnTo>
                  <a:pt x="43280" y="15560"/>
                </a:lnTo>
                <a:lnTo>
                  <a:pt x="43360" y="15570"/>
                </a:lnTo>
                <a:lnTo>
                  <a:pt x="43410" y="15530"/>
                </a:lnTo>
                <a:lnTo>
                  <a:pt x="43440" y="15610"/>
                </a:lnTo>
                <a:lnTo>
                  <a:pt x="43500" y="15630"/>
                </a:lnTo>
                <a:lnTo>
                  <a:pt x="43450" y="15720"/>
                </a:lnTo>
                <a:lnTo>
                  <a:pt x="43510" y="15740"/>
                </a:lnTo>
                <a:lnTo>
                  <a:pt x="43540" y="15790"/>
                </a:lnTo>
                <a:lnTo>
                  <a:pt x="43570" y="15800"/>
                </a:lnTo>
                <a:lnTo>
                  <a:pt x="43580" y="15810"/>
                </a:lnTo>
                <a:lnTo>
                  <a:pt x="43600" y="15840"/>
                </a:lnTo>
                <a:lnTo>
                  <a:pt x="43640" y="15840"/>
                </a:lnTo>
                <a:lnTo>
                  <a:pt x="43650" y="15850"/>
                </a:lnTo>
                <a:lnTo>
                  <a:pt x="43660" y="15860"/>
                </a:lnTo>
                <a:lnTo>
                  <a:pt x="43710" y="15860"/>
                </a:lnTo>
                <a:lnTo>
                  <a:pt x="43710" y="15850"/>
                </a:lnTo>
                <a:lnTo>
                  <a:pt x="43720" y="15830"/>
                </a:lnTo>
                <a:lnTo>
                  <a:pt x="43740" y="15810"/>
                </a:lnTo>
                <a:lnTo>
                  <a:pt x="43750" y="15790"/>
                </a:lnTo>
                <a:lnTo>
                  <a:pt x="43820" y="15740"/>
                </a:lnTo>
                <a:lnTo>
                  <a:pt x="43830" y="15750"/>
                </a:lnTo>
                <a:lnTo>
                  <a:pt x="43830" y="15760"/>
                </a:lnTo>
                <a:lnTo>
                  <a:pt x="43840" y="15760"/>
                </a:lnTo>
                <a:lnTo>
                  <a:pt x="43840" y="15750"/>
                </a:lnTo>
                <a:lnTo>
                  <a:pt x="43890" y="15740"/>
                </a:lnTo>
                <a:lnTo>
                  <a:pt x="43920" y="15700"/>
                </a:lnTo>
                <a:lnTo>
                  <a:pt x="43950" y="15690"/>
                </a:lnTo>
                <a:lnTo>
                  <a:pt x="43930" y="15660"/>
                </a:lnTo>
                <a:lnTo>
                  <a:pt x="43990" y="15610"/>
                </a:lnTo>
                <a:lnTo>
                  <a:pt x="43990" y="15600"/>
                </a:lnTo>
                <a:lnTo>
                  <a:pt x="44030" y="15610"/>
                </a:lnTo>
                <a:lnTo>
                  <a:pt x="44140" y="15540"/>
                </a:lnTo>
                <a:lnTo>
                  <a:pt x="44180" y="15510"/>
                </a:lnTo>
                <a:lnTo>
                  <a:pt x="44230" y="15570"/>
                </a:lnTo>
                <a:lnTo>
                  <a:pt x="44250" y="15610"/>
                </a:lnTo>
                <a:lnTo>
                  <a:pt x="44270" y="15630"/>
                </a:lnTo>
                <a:lnTo>
                  <a:pt x="44280" y="15650"/>
                </a:lnTo>
                <a:lnTo>
                  <a:pt x="44340" y="15690"/>
                </a:lnTo>
                <a:lnTo>
                  <a:pt x="44350" y="15680"/>
                </a:lnTo>
                <a:lnTo>
                  <a:pt x="44390" y="15670"/>
                </a:lnTo>
                <a:lnTo>
                  <a:pt x="44400" y="15660"/>
                </a:lnTo>
                <a:lnTo>
                  <a:pt x="44400" y="15650"/>
                </a:lnTo>
                <a:lnTo>
                  <a:pt x="44410" y="15630"/>
                </a:lnTo>
                <a:lnTo>
                  <a:pt x="44430" y="15640"/>
                </a:lnTo>
                <a:lnTo>
                  <a:pt x="44430" y="15630"/>
                </a:lnTo>
                <a:lnTo>
                  <a:pt x="44440" y="15640"/>
                </a:lnTo>
                <a:lnTo>
                  <a:pt x="44450" y="15640"/>
                </a:lnTo>
                <a:lnTo>
                  <a:pt x="44490" y="15670"/>
                </a:lnTo>
                <a:lnTo>
                  <a:pt x="44510" y="15690"/>
                </a:lnTo>
                <a:lnTo>
                  <a:pt x="44550" y="15720"/>
                </a:lnTo>
                <a:lnTo>
                  <a:pt x="44570" y="15710"/>
                </a:lnTo>
                <a:lnTo>
                  <a:pt x="44660" y="15670"/>
                </a:lnTo>
                <a:lnTo>
                  <a:pt x="44660" y="15640"/>
                </a:lnTo>
                <a:lnTo>
                  <a:pt x="44660" y="15630"/>
                </a:lnTo>
                <a:lnTo>
                  <a:pt x="44730" y="15600"/>
                </a:lnTo>
                <a:lnTo>
                  <a:pt x="44740" y="15580"/>
                </a:lnTo>
                <a:lnTo>
                  <a:pt x="44730" y="15560"/>
                </a:lnTo>
                <a:lnTo>
                  <a:pt x="44730" y="15540"/>
                </a:lnTo>
                <a:lnTo>
                  <a:pt x="44780" y="15540"/>
                </a:lnTo>
                <a:lnTo>
                  <a:pt x="44800" y="15540"/>
                </a:lnTo>
                <a:lnTo>
                  <a:pt x="44850" y="15480"/>
                </a:lnTo>
                <a:lnTo>
                  <a:pt x="44860" y="15460"/>
                </a:lnTo>
                <a:lnTo>
                  <a:pt x="44870" y="15400"/>
                </a:lnTo>
                <a:lnTo>
                  <a:pt x="44960" y="15400"/>
                </a:lnTo>
                <a:lnTo>
                  <a:pt x="44980" y="15390"/>
                </a:lnTo>
                <a:lnTo>
                  <a:pt x="44980" y="15400"/>
                </a:lnTo>
                <a:lnTo>
                  <a:pt x="45010" y="15380"/>
                </a:lnTo>
                <a:lnTo>
                  <a:pt x="45030" y="15380"/>
                </a:lnTo>
                <a:lnTo>
                  <a:pt x="45050" y="15360"/>
                </a:lnTo>
                <a:lnTo>
                  <a:pt x="45210" y="15350"/>
                </a:lnTo>
                <a:lnTo>
                  <a:pt x="45300" y="15330"/>
                </a:lnTo>
                <a:lnTo>
                  <a:pt x="45420" y="15340"/>
                </a:lnTo>
                <a:lnTo>
                  <a:pt x="45440" y="15340"/>
                </a:lnTo>
                <a:lnTo>
                  <a:pt x="45450" y="15330"/>
                </a:lnTo>
                <a:lnTo>
                  <a:pt x="45470" y="15320"/>
                </a:lnTo>
                <a:lnTo>
                  <a:pt x="45480" y="15320"/>
                </a:lnTo>
                <a:lnTo>
                  <a:pt x="45510" y="15300"/>
                </a:lnTo>
                <a:lnTo>
                  <a:pt x="45540" y="15310"/>
                </a:lnTo>
                <a:lnTo>
                  <a:pt x="45560" y="15320"/>
                </a:lnTo>
                <a:lnTo>
                  <a:pt x="45560" y="15340"/>
                </a:lnTo>
                <a:lnTo>
                  <a:pt x="45560" y="15370"/>
                </a:lnTo>
                <a:lnTo>
                  <a:pt x="45570" y="15370"/>
                </a:lnTo>
                <a:lnTo>
                  <a:pt x="45580" y="15390"/>
                </a:lnTo>
                <a:lnTo>
                  <a:pt x="45610" y="15410"/>
                </a:lnTo>
                <a:lnTo>
                  <a:pt x="45590" y="15430"/>
                </a:lnTo>
                <a:lnTo>
                  <a:pt x="45600" y="15440"/>
                </a:lnTo>
                <a:lnTo>
                  <a:pt x="45600" y="15450"/>
                </a:lnTo>
                <a:lnTo>
                  <a:pt x="45610" y="15470"/>
                </a:lnTo>
                <a:lnTo>
                  <a:pt x="45600" y="15490"/>
                </a:lnTo>
                <a:lnTo>
                  <a:pt x="45610" y="15490"/>
                </a:lnTo>
                <a:lnTo>
                  <a:pt x="45620" y="15500"/>
                </a:lnTo>
                <a:lnTo>
                  <a:pt x="45610" y="15510"/>
                </a:lnTo>
                <a:lnTo>
                  <a:pt x="45650" y="15550"/>
                </a:lnTo>
                <a:lnTo>
                  <a:pt x="45780" y="15580"/>
                </a:lnTo>
                <a:lnTo>
                  <a:pt x="45850" y="15620"/>
                </a:lnTo>
                <a:lnTo>
                  <a:pt x="45860" y="15640"/>
                </a:lnTo>
                <a:lnTo>
                  <a:pt x="45900" y="15640"/>
                </a:lnTo>
                <a:lnTo>
                  <a:pt x="45900" y="15670"/>
                </a:lnTo>
                <a:lnTo>
                  <a:pt x="45980" y="15730"/>
                </a:lnTo>
                <a:lnTo>
                  <a:pt x="46010" y="15830"/>
                </a:lnTo>
                <a:lnTo>
                  <a:pt x="46030" y="15850"/>
                </a:lnTo>
                <a:lnTo>
                  <a:pt x="46070" y="15910"/>
                </a:lnTo>
                <a:lnTo>
                  <a:pt x="46110" y="15960"/>
                </a:lnTo>
                <a:lnTo>
                  <a:pt x="46140" y="15980"/>
                </a:lnTo>
                <a:lnTo>
                  <a:pt x="46190" y="16070"/>
                </a:lnTo>
                <a:lnTo>
                  <a:pt x="46190" y="16110"/>
                </a:lnTo>
                <a:lnTo>
                  <a:pt x="46240" y="16150"/>
                </a:lnTo>
                <a:lnTo>
                  <a:pt x="46230" y="16160"/>
                </a:lnTo>
                <a:lnTo>
                  <a:pt x="46220" y="16180"/>
                </a:lnTo>
                <a:lnTo>
                  <a:pt x="46190" y="16180"/>
                </a:lnTo>
                <a:lnTo>
                  <a:pt x="46150" y="16220"/>
                </a:lnTo>
                <a:lnTo>
                  <a:pt x="46110" y="16260"/>
                </a:lnTo>
                <a:lnTo>
                  <a:pt x="46060" y="16300"/>
                </a:lnTo>
                <a:lnTo>
                  <a:pt x="45910" y="16450"/>
                </a:lnTo>
                <a:lnTo>
                  <a:pt x="45690" y="16570"/>
                </a:lnTo>
                <a:lnTo>
                  <a:pt x="45580" y="16640"/>
                </a:lnTo>
                <a:lnTo>
                  <a:pt x="45600" y="16670"/>
                </a:lnTo>
                <a:lnTo>
                  <a:pt x="45660" y="16750"/>
                </a:lnTo>
                <a:lnTo>
                  <a:pt x="45680" y="16800"/>
                </a:lnTo>
                <a:lnTo>
                  <a:pt x="45690" y="16800"/>
                </a:lnTo>
                <a:lnTo>
                  <a:pt x="45690" y="16820"/>
                </a:lnTo>
                <a:lnTo>
                  <a:pt x="45700" y="16830"/>
                </a:lnTo>
                <a:lnTo>
                  <a:pt x="45700" y="16840"/>
                </a:lnTo>
                <a:lnTo>
                  <a:pt x="45700" y="16860"/>
                </a:lnTo>
                <a:lnTo>
                  <a:pt x="45700" y="16870"/>
                </a:lnTo>
                <a:lnTo>
                  <a:pt x="45670" y="16880"/>
                </a:lnTo>
                <a:lnTo>
                  <a:pt x="45660" y="16910"/>
                </a:lnTo>
                <a:lnTo>
                  <a:pt x="45640" y="16930"/>
                </a:lnTo>
                <a:lnTo>
                  <a:pt x="45660" y="16980"/>
                </a:lnTo>
                <a:lnTo>
                  <a:pt x="45660" y="17030"/>
                </a:lnTo>
                <a:lnTo>
                  <a:pt x="45640" y="17060"/>
                </a:lnTo>
                <a:lnTo>
                  <a:pt x="45630" y="17120"/>
                </a:lnTo>
                <a:lnTo>
                  <a:pt x="45620" y="17190"/>
                </a:lnTo>
                <a:lnTo>
                  <a:pt x="45650" y="17290"/>
                </a:lnTo>
                <a:lnTo>
                  <a:pt x="45680" y="17320"/>
                </a:lnTo>
                <a:lnTo>
                  <a:pt x="45700" y="17390"/>
                </a:lnTo>
                <a:lnTo>
                  <a:pt x="45730" y="17430"/>
                </a:lnTo>
                <a:lnTo>
                  <a:pt x="45770" y="17470"/>
                </a:lnTo>
                <a:lnTo>
                  <a:pt x="45910" y="17700"/>
                </a:lnTo>
                <a:lnTo>
                  <a:pt x="45990" y="17820"/>
                </a:lnTo>
                <a:lnTo>
                  <a:pt x="46000" y="17810"/>
                </a:lnTo>
                <a:lnTo>
                  <a:pt x="46200" y="17730"/>
                </a:lnTo>
                <a:lnTo>
                  <a:pt x="46210" y="17750"/>
                </a:lnTo>
                <a:lnTo>
                  <a:pt x="46220" y="17780"/>
                </a:lnTo>
                <a:lnTo>
                  <a:pt x="46210" y="17830"/>
                </a:lnTo>
                <a:lnTo>
                  <a:pt x="46260" y="17910"/>
                </a:lnTo>
                <a:lnTo>
                  <a:pt x="46290" y="17960"/>
                </a:lnTo>
                <a:lnTo>
                  <a:pt x="46300" y="17970"/>
                </a:lnTo>
                <a:lnTo>
                  <a:pt x="46250" y="17980"/>
                </a:lnTo>
                <a:lnTo>
                  <a:pt x="46140" y="18080"/>
                </a:lnTo>
                <a:lnTo>
                  <a:pt x="46210" y="18190"/>
                </a:lnTo>
                <a:lnTo>
                  <a:pt x="46540" y="18320"/>
                </a:lnTo>
                <a:lnTo>
                  <a:pt x="46830" y="18440"/>
                </a:lnTo>
                <a:lnTo>
                  <a:pt x="46490" y="19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