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Relizane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Reliz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790" y="9400"/>
                </a:moveTo>
                <a:lnTo>
                  <a:pt x="45820" y="9390"/>
                </a:lnTo>
                <a:lnTo>
                  <a:pt x="45830" y="9400"/>
                </a:lnTo>
                <a:lnTo>
                  <a:pt x="45830" y="9420"/>
                </a:lnTo>
                <a:lnTo>
                  <a:pt x="45840" y="9430"/>
                </a:lnTo>
                <a:lnTo>
                  <a:pt x="45850" y="9430"/>
                </a:lnTo>
                <a:lnTo>
                  <a:pt x="45870" y="9420"/>
                </a:lnTo>
                <a:lnTo>
                  <a:pt x="45890" y="9420"/>
                </a:lnTo>
                <a:lnTo>
                  <a:pt x="45940" y="9450"/>
                </a:lnTo>
                <a:lnTo>
                  <a:pt x="45950" y="9430"/>
                </a:lnTo>
                <a:lnTo>
                  <a:pt x="45960" y="9420"/>
                </a:lnTo>
                <a:lnTo>
                  <a:pt x="45970" y="9440"/>
                </a:lnTo>
                <a:lnTo>
                  <a:pt x="45990" y="9450"/>
                </a:lnTo>
                <a:lnTo>
                  <a:pt x="46030" y="9440"/>
                </a:lnTo>
                <a:lnTo>
                  <a:pt x="46060" y="9440"/>
                </a:lnTo>
                <a:lnTo>
                  <a:pt x="46080" y="9460"/>
                </a:lnTo>
                <a:lnTo>
                  <a:pt x="46100" y="9470"/>
                </a:lnTo>
                <a:lnTo>
                  <a:pt x="46110" y="9470"/>
                </a:lnTo>
                <a:lnTo>
                  <a:pt x="46130" y="9470"/>
                </a:lnTo>
                <a:lnTo>
                  <a:pt x="46140" y="9470"/>
                </a:lnTo>
                <a:lnTo>
                  <a:pt x="46140" y="9460"/>
                </a:lnTo>
                <a:lnTo>
                  <a:pt x="46160" y="9450"/>
                </a:lnTo>
                <a:lnTo>
                  <a:pt x="46180" y="9460"/>
                </a:lnTo>
                <a:lnTo>
                  <a:pt x="46190" y="9450"/>
                </a:lnTo>
                <a:lnTo>
                  <a:pt x="46200" y="9450"/>
                </a:lnTo>
                <a:lnTo>
                  <a:pt x="46220" y="9450"/>
                </a:lnTo>
                <a:lnTo>
                  <a:pt x="46220" y="9460"/>
                </a:lnTo>
                <a:lnTo>
                  <a:pt x="46230" y="9460"/>
                </a:lnTo>
                <a:lnTo>
                  <a:pt x="46230" y="9450"/>
                </a:lnTo>
                <a:lnTo>
                  <a:pt x="46220" y="9440"/>
                </a:lnTo>
                <a:lnTo>
                  <a:pt x="46220" y="9430"/>
                </a:lnTo>
                <a:lnTo>
                  <a:pt x="46240" y="9420"/>
                </a:lnTo>
                <a:lnTo>
                  <a:pt x="46280" y="9420"/>
                </a:lnTo>
                <a:lnTo>
                  <a:pt x="46290" y="9410"/>
                </a:lnTo>
                <a:lnTo>
                  <a:pt x="46290" y="9390"/>
                </a:lnTo>
                <a:lnTo>
                  <a:pt x="46320" y="9390"/>
                </a:lnTo>
                <a:lnTo>
                  <a:pt x="46340" y="9360"/>
                </a:lnTo>
                <a:lnTo>
                  <a:pt x="46350" y="9360"/>
                </a:lnTo>
                <a:lnTo>
                  <a:pt x="46360" y="9360"/>
                </a:lnTo>
                <a:lnTo>
                  <a:pt x="46380" y="9340"/>
                </a:lnTo>
                <a:lnTo>
                  <a:pt x="46410" y="9340"/>
                </a:lnTo>
                <a:lnTo>
                  <a:pt x="46410" y="9330"/>
                </a:lnTo>
                <a:lnTo>
                  <a:pt x="46430" y="9320"/>
                </a:lnTo>
                <a:lnTo>
                  <a:pt x="46430" y="9310"/>
                </a:lnTo>
                <a:lnTo>
                  <a:pt x="46450" y="9290"/>
                </a:lnTo>
                <a:lnTo>
                  <a:pt x="46440" y="9360"/>
                </a:lnTo>
                <a:lnTo>
                  <a:pt x="46440" y="9370"/>
                </a:lnTo>
                <a:lnTo>
                  <a:pt x="46450" y="9370"/>
                </a:lnTo>
                <a:lnTo>
                  <a:pt x="46460" y="9370"/>
                </a:lnTo>
                <a:lnTo>
                  <a:pt x="46510" y="9320"/>
                </a:lnTo>
                <a:lnTo>
                  <a:pt x="46540" y="9320"/>
                </a:lnTo>
                <a:lnTo>
                  <a:pt x="46570" y="9300"/>
                </a:lnTo>
                <a:lnTo>
                  <a:pt x="46650" y="9280"/>
                </a:lnTo>
                <a:lnTo>
                  <a:pt x="46680" y="9290"/>
                </a:lnTo>
                <a:lnTo>
                  <a:pt x="46700" y="9340"/>
                </a:lnTo>
                <a:lnTo>
                  <a:pt x="46750" y="9380"/>
                </a:lnTo>
                <a:lnTo>
                  <a:pt x="46760" y="9400"/>
                </a:lnTo>
                <a:lnTo>
                  <a:pt x="46750" y="9410"/>
                </a:lnTo>
                <a:lnTo>
                  <a:pt x="46750" y="9420"/>
                </a:lnTo>
                <a:lnTo>
                  <a:pt x="46730" y="9440"/>
                </a:lnTo>
                <a:lnTo>
                  <a:pt x="46750" y="9450"/>
                </a:lnTo>
                <a:lnTo>
                  <a:pt x="46770" y="9460"/>
                </a:lnTo>
                <a:lnTo>
                  <a:pt x="46770" y="9500"/>
                </a:lnTo>
                <a:lnTo>
                  <a:pt x="46770" y="9530"/>
                </a:lnTo>
                <a:lnTo>
                  <a:pt x="46780" y="9550"/>
                </a:lnTo>
                <a:lnTo>
                  <a:pt x="46790" y="9550"/>
                </a:lnTo>
                <a:lnTo>
                  <a:pt x="46790" y="9570"/>
                </a:lnTo>
                <a:lnTo>
                  <a:pt x="46800" y="9570"/>
                </a:lnTo>
                <a:lnTo>
                  <a:pt x="46780" y="9600"/>
                </a:lnTo>
                <a:lnTo>
                  <a:pt x="46780" y="9620"/>
                </a:lnTo>
                <a:lnTo>
                  <a:pt x="46780" y="9680"/>
                </a:lnTo>
                <a:lnTo>
                  <a:pt x="46780" y="9690"/>
                </a:lnTo>
                <a:lnTo>
                  <a:pt x="46790" y="9690"/>
                </a:lnTo>
                <a:lnTo>
                  <a:pt x="46810" y="9660"/>
                </a:lnTo>
                <a:lnTo>
                  <a:pt x="46830" y="9660"/>
                </a:lnTo>
                <a:lnTo>
                  <a:pt x="46850" y="9670"/>
                </a:lnTo>
                <a:lnTo>
                  <a:pt x="46870" y="9670"/>
                </a:lnTo>
                <a:lnTo>
                  <a:pt x="46890" y="9680"/>
                </a:lnTo>
                <a:lnTo>
                  <a:pt x="46890" y="9690"/>
                </a:lnTo>
                <a:lnTo>
                  <a:pt x="46890" y="9700"/>
                </a:lnTo>
                <a:lnTo>
                  <a:pt x="46880" y="9690"/>
                </a:lnTo>
                <a:lnTo>
                  <a:pt x="46840" y="9730"/>
                </a:lnTo>
                <a:lnTo>
                  <a:pt x="46870" y="9750"/>
                </a:lnTo>
                <a:lnTo>
                  <a:pt x="46850" y="9810"/>
                </a:lnTo>
                <a:lnTo>
                  <a:pt x="46850" y="9820"/>
                </a:lnTo>
                <a:lnTo>
                  <a:pt x="46860" y="9810"/>
                </a:lnTo>
                <a:lnTo>
                  <a:pt x="46880" y="9780"/>
                </a:lnTo>
                <a:lnTo>
                  <a:pt x="46890" y="9800"/>
                </a:lnTo>
                <a:lnTo>
                  <a:pt x="46890" y="9810"/>
                </a:lnTo>
                <a:lnTo>
                  <a:pt x="46900" y="9840"/>
                </a:lnTo>
                <a:lnTo>
                  <a:pt x="46850" y="9880"/>
                </a:lnTo>
                <a:lnTo>
                  <a:pt x="46830" y="9900"/>
                </a:lnTo>
                <a:lnTo>
                  <a:pt x="46830" y="9930"/>
                </a:lnTo>
                <a:lnTo>
                  <a:pt x="46810" y="9930"/>
                </a:lnTo>
                <a:lnTo>
                  <a:pt x="46800" y="9960"/>
                </a:lnTo>
                <a:lnTo>
                  <a:pt x="46770" y="9990"/>
                </a:lnTo>
                <a:lnTo>
                  <a:pt x="46750" y="10000"/>
                </a:lnTo>
                <a:lnTo>
                  <a:pt x="46740" y="10010"/>
                </a:lnTo>
                <a:lnTo>
                  <a:pt x="46730" y="10030"/>
                </a:lnTo>
                <a:lnTo>
                  <a:pt x="46720" y="10040"/>
                </a:lnTo>
                <a:lnTo>
                  <a:pt x="46720" y="10050"/>
                </a:lnTo>
                <a:lnTo>
                  <a:pt x="46750" y="10030"/>
                </a:lnTo>
                <a:lnTo>
                  <a:pt x="46770" y="10010"/>
                </a:lnTo>
                <a:lnTo>
                  <a:pt x="46810" y="10010"/>
                </a:lnTo>
                <a:lnTo>
                  <a:pt x="46830" y="10010"/>
                </a:lnTo>
                <a:lnTo>
                  <a:pt x="46810" y="10030"/>
                </a:lnTo>
                <a:lnTo>
                  <a:pt x="46810" y="10040"/>
                </a:lnTo>
                <a:lnTo>
                  <a:pt x="46810" y="10050"/>
                </a:lnTo>
                <a:lnTo>
                  <a:pt x="46820" y="10090"/>
                </a:lnTo>
                <a:lnTo>
                  <a:pt x="46800" y="10140"/>
                </a:lnTo>
                <a:lnTo>
                  <a:pt x="46820" y="10140"/>
                </a:lnTo>
                <a:lnTo>
                  <a:pt x="46820" y="10130"/>
                </a:lnTo>
                <a:lnTo>
                  <a:pt x="46840" y="10150"/>
                </a:lnTo>
                <a:lnTo>
                  <a:pt x="46850" y="10190"/>
                </a:lnTo>
                <a:lnTo>
                  <a:pt x="46880" y="10190"/>
                </a:lnTo>
                <a:lnTo>
                  <a:pt x="46880" y="10170"/>
                </a:lnTo>
                <a:lnTo>
                  <a:pt x="46890" y="10160"/>
                </a:lnTo>
                <a:lnTo>
                  <a:pt x="46940" y="10260"/>
                </a:lnTo>
                <a:lnTo>
                  <a:pt x="46930" y="10270"/>
                </a:lnTo>
                <a:lnTo>
                  <a:pt x="46940" y="10280"/>
                </a:lnTo>
                <a:lnTo>
                  <a:pt x="46920" y="10270"/>
                </a:lnTo>
                <a:lnTo>
                  <a:pt x="46930" y="10300"/>
                </a:lnTo>
                <a:lnTo>
                  <a:pt x="46930" y="10310"/>
                </a:lnTo>
                <a:lnTo>
                  <a:pt x="46930" y="10340"/>
                </a:lnTo>
                <a:lnTo>
                  <a:pt x="46930" y="10370"/>
                </a:lnTo>
                <a:lnTo>
                  <a:pt x="46940" y="10400"/>
                </a:lnTo>
                <a:lnTo>
                  <a:pt x="46930" y="10400"/>
                </a:lnTo>
                <a:lnTo>
                  <a:pt x="46920" y="10400"/>
                </a:lnTo>
                <a:lnTo>
                  <a:pt x="46950" y="10420"/>
                </a:lnTo>
                <a:lnTo>
                  <a:pt x="46940" y="10430"/>
                </a:lnTo>
                <a:lnTo>
                  <a:pt x="47040" y="10420"/>
                </a:lnTo>
                <a:lnTo>
                  <a:pt x="47070" y="10440"/>
                </a:lnTo>
                <a:lnTo>
                  <a:pt x="47090" y="10420"/>
                </a:lnTo>
                <a:lnTo>
                  <a:pt x="47150" y="10400"/>
                </a:lnTo>
                <a:lnTo>
                  <a:pt x="47170" y="10380"/>
                </a:lnTo>
                <a:lnTo>
                  <a:pt x="47150" y="10370"/>
                </a:lnTo>
                <a:lnTo>
                  <a:pt x="47140" y="10340"/>
                </a:lnTo>
                <a:lnTo>
                  <a:pt x="47180" y="10310"/>
                </a:lnTo>
                <a:lnTo>
                  <a:pt x="47210" y="10310"/>
                </a:lnTo>
                <a:lnTo>
                  <a:pt x="47210" y="10290"/>
                </a:lnTo>
                <a:lnTo>
                  <a:pt x="47250" y="10300"/>
                </a:lnTo>
                <a:lnTo>
                  <a:pt x="47270" y="10290"/>
                </a:lnTo>
                <a:lnTo>
                  <a:pt x="47310" y="10290"/>
                </a:lnTo>
                <a:lnTo>
                  <a:pt x="47240" y="10340"/>
                </a:lnTo>
                <a:lnTo>
                  <a:pt x="47260" y="10360"/>
                </a:lnTo>
                <a:lnTo>
                  <a:pt x="47270" y="10380"/>
                </a:lnTo>
                <a:lnTo>
                  <a:pt x="47310" y="10390"/>
                </a:lnTo>
                <a:lnTo>
                  <a:pt x="47360" y="10350"/>
                </a:lnTo>
                <a:lnTo>
                  <a:pt x="47380" y="10390"/>
                </a:lnTo>
                <a:lnTo>
                  <a:pt x="47370" y="10410"/>
                </a:lnTo>
                <a:lnTo>
                  <a:pt x="47380" y="10420"/>
                </a:lnTo>
                <a:lnTo>
                  <a:pt x="47390" y="10430"/>
                </a:lnTo>
                <a:lnTo>
                  <a:pt x="47430" y="10500"/>
                </a:lnTo>
                <a:lnTo>
                  <a:pt x="47470" y="10540"/>
                </a:lnTo>
                <a:lnTo>
                  <a:pt x="47480" y="10580"/>
                </a:lnTo>
                <a:lnTo>
                  <a:pt x="47470" y="10600"/>
                </a:lnTo>
                <a:lnTo>
                  <a:pt x="47510" y="10590"/>
                </a:lnTo>
                <a:lnTo>
                  <a:pt x="47520" y="10610"/>
                </a:lnTo>
                <a:lnTo>
                  <a:pt x="47540" y="10620"/>
                </a:lnTo>
                <a:lnTo>
                  <a:pt x="47560" y="10620"/>
                </a:lnTo>
                <a:lnTo>
                  <a:pt x="47580" y="10630"/>
                </a:lnTo>
                <a:lnTo>
                  <a:pt x="47610" y="10620"/>
                </a:lnTo>
                <a:lnTo>
                  <a:pt x="47620" y="10670"/>
                </a:lnTo>
                <a:lnTo>
                  <a:pt x="47620" y="10680"/>
                </a:lnTo>
                <a:lnTo>
                  <a:pt x="47650" y="10680"/>
                </a:lnTo>
                <a:lnTo>
                  <a:pt x="47680" y="10670"/>
                </a:lnTo>
                <a:lnTo>
                  <a:pt x="47730" y="10710"/>
                </a:lnTo>
                <a:lnTo>
                  <a:pt x="47760" y="10730"/>
                </a:lnTo>
                <a:lnTo>
                  <a:pt x="47780" y="10760"/>
                </a:lnTo>
                <a:lnTo>
                  <a:pt x="47800" y="10810"/>
                </a:lnTo>
                <a:lnTo>
                  <a:pt x="47900" y="10810"/>
                </a:lnTo>
                <a:lnTo>
                  <a:pt x="47930" y="10820"/>
                </a:lnTo>
                <a:lnTo>
                  <a:pt x="47970" y="10810"/>
                </a:lnTo>
                <a:lnTo>
                  <a:pt x="47970" y="10800"/>
                </a:lnTo>
                <a:lnTo>
                  <a:pt x="48000" y="10780"/>
                </a:lnTo>
                <a:lnTo>
                  <a:pt x="48010" y="10770"/>
                </a:lnTo>
                <a:lnTo>
                  <a:pt x="48030" y="10780"/>
                </a:lnTo>
                <a:lnTo>
                  <a:pt x="48050" y="10770"/>
                </a:lnTo>
                <a:lnTo>
                  <a:pt x="48070" y="10760"/>
                </a:lnTo>
                <a:lnTo>
                  <a:pt x="48070" y="10750"/>
                </a:lnTo>
                <a:lnTo>
                  <a:pt x="48080" y="10730"/>
                </a:lnTo>
                <a:lnTo>
                  <a:pt x="48120" y="10730"/>
                </a:lnTo>
                <a:lnTo>
                  <a:pt x="48130" y="10740"/>
                </a:lnTo>
                <a:lnTo>
                  <a:pt x="48150" y="10730"/>
                </a:lnTo>
                <a:lnTo>
                  <a:pt x="48170" y="10720"/>
                </a:lnTo>
                <a:lnTo>
                  <a:pt x="48180" y="10730"/>
                </a:lnTo>
                <a:lnTo>
                  <a:pt x="48200" y="10720"/>
                </a:lnTo>
                <a:lnTo>
                  <a:pt x="48220" y="10720"/>
                </a:lnTo>
                <a:lnTo>
                  <a:pt x="48260" y="10700"/>
                </a:lnTo>
                <a:lnTo>
                  <a:pt x="48280" y="10700"/>
                </a:lnTo>
                <a:lnTo>
                  <a:pt x="48300" y="10700"/>
                </a:lnTo>
                <a:lnTo>
                  <a:pt x="48310" y="10710"/>
                </a:lnTo>
                <a:lnTo>
                  <a:pt x="48330" y="10700"/>
                </a:lnTo>
                <a:lnTo>
                  <a:pt x="48350" y="10680"/>
                </a:lnTo>
                <a:lnTo>
                  <a:pt x="48360" y="10670"/>
                </a:lnTo>
                <a:lnTo>
                  <a:pt x="48370" y="10660"/>
                </a:lnTo>
                <a:lnTo>
                  <a:pt x="48380" y="10650"/>
                </a:lnTo>
                <a:lnTo>
                  <a:pt x="48380" y="10640"/>
                </a:lnTo>
                <a:lnTo>
                  <a:pt x="48390" y="10630"/>
                </a:lnTo>
                <a:lnTo>
                  <a:pt x="48400" y="10630"/>
                </a:lnTo>
                <a:lnTo>
                  <a:pt x="48410" y="10640"/>
                </a:lnTo>
                <a:lnTo>
                  <a:pt x="48420" y="10650"/>
                </a:lnTo>
                <a:lnTo>
                  <a:pt x="48430" y="10680"/>
                </a:lnTo>
                <a:lnTo>
                  <a:pt x="48450" y="10670"/>
                </a:lnTo>
                <a:lnTo>
                  <a:pt x="48460" y="10710"/>
                </a:lnTo>
                <a:lnTo>
                  <a:pt x="48450" y="10730"/>
                </a:lnTo>
                <a:lnTo>
                  <a:pt x="48450" y="10750"/>
                </a:lnTo>
                <a:lnTo>
                  <a:pt x="48460" y="10780"/>
                </a:lnTo>
                <a:lnTo>
                  <a:pt x="48460" y="10820"/>
                </a:lnTo>
                <a:lnTo>
                  <a:pt x="48460" y="10830"/>
                </a:lnTo>
                <a:lnTo>
                  <a:pt x="48480" y="10830"/>
                </a:lnTo>
                <a:lnTo>
                  <a:pt x="48490" y="10840"/>
                </a:lnTo>
                <a:lnTo>
                  <a:pt x="48510" y="10880"/>
                </a:lnTo>
                <a:lnTo>
                  <a:pt x="48510" y="10890"/>
                </a:lnTo>
                <a:lnTo>
                  <a:pt x="48520" y="10890"/>
                </a:lnTo>
                <a:lnTo>
                  <a:pt x="48530" y="10890"/>
                </a:lnTo>
                <a:lnTo>
                  <a:pt x="48550" y="10910"/>
                </a:lnTo>
                <a:lnTo>
                  <a:pt x="48590" y="10920"/>
                </a:lnTo>
                <a:lnTo>
                  <a:pt x="48630" y="10970"/>
                </a:lnTo>
                <a:lnTo>
                  <a:pt x="48640" y="11000"/>
                </a:lnTo>
                <a:lnTo>
                  <a:pt x="48640" y="11020"/>
                </a:lnTo>
                <a:lnTo>
                  <a:pt x="48640" y="11030"/>
                </a:lnTo>
                <a:lnTo>
                  <a:pt x="48630" y="11050"/>
                </a:lnTo>
                <a:lnTo>
                  <a:pt x="48630" y="11080"/>
                </a:lnTo>
                <a:lnTo>
                  <a:pt x="48650" y="11100"/>
                </a:lnTo>
                <a:lnTo>
                  <a:pt x="48680" y="11120"/>
                </a:lnTo>
                <a:lnTo>
                  <a:pt x="48730" y="11170"/>
                </a:lnTo>
                <a:lnTo>
                  <a:pt x="48730" y="11180"/>
                </a:lnTo>
                <a:lnTo>
                  <a:pt x="48740" y="11190"/>
                </a:lnTo>
                <a:lnTo>
                  <a:pt x="48760" y="11220"/>
                </a:lnTo>
                <a:lnTo>
                  <a:pt x="48770" y="11230"/>
                </a:lnTo>
                <a:lnTo>
                  <a:pt x="48770" y="11240"/>
                </a:lnTo>
                <a:lnTo>
                  <a:pt x="48780" y="11250"/>
                </a:lnTo>
                <a:lnTo>
                  <a:pt x="48760" y="11270"/>
                </a:lnTo>
                <a:lnTo>
                  <a:pt x="48750" y="11280"/>
                </a:lnTo>
                <a:lnTo>
                  <a:pt x="48820" y="11320"/>
                </a:lnTo>
                <a:lnTo>
                  <a:pt x="48850" y="11320"/>
                </a:lnTo>
                <a:lnTo>
                  <a:pt x="48840" y="11350"/>
                </a:lnTo>
                <a:lnTo>
                  <a:pt x="48810" y="11360"/>
                </a:lnTo>
                <a:lnTo>
                  <a:pt x="48790" y="11360"/>
                </a:lnTo>
                <a:lnTo>
                  <a:pt x="48830" y="11370"/>
                </a:lnTo>
                <a:lnTo>
                  <a:pt x="48850" y="11360"/>
                </a:lnTo>
                <a:lnTo>
                  <a:pt x="48860" y="11360"/>
                </a:lnTo>
                <a:lnTo>
                  <a:pt x="48860" y="11370"/>
                </a:lnTo>
                <a:lnTo>
                  <a:pt x="48850" y="11380"/>
                </a:lnTo>
                <a:lnTo>
                  <a:pt x="48860" y="11390"/>
                </a:lnTo>
                <a:lnTo>
                  <a:pt x="48860" y="11400"/>
                </a:lnTo>
                <a:lnTo>
                  <a:pt x="48860" y="11410"/>
                </a:lnTo>
                <a:lnTo>
                  <a:pt x="48890" y="11410"/>
                </a:lnTo>
                <a:lnTo>
                  <a:pt x="48880" y="11400"/>
                </a:lnTo>
                <a:lnTo>
                  <a:pt x="48900" y="11400"/>
                </a:lnTo>
                <a:lnTo>
                  <a:pt x="48910" y="11410"/>
                </a:lnTo>
                <a:lnTo>
                  <a:pt x="48910" y="11420"/>
                </a:lnTo>
                <a:lnTo>
                  <a:pt x="48930" y="11430"/>
                </a:lnTo>
                <a:lnTo>
                  <a:pt x="48920" y="11440"/>
                </a:lnTo>
                <a:lnTo>
                  <a:pt x="48930" y="11450"/>
                </a:lnTo>
                <a:lnTo>
                  <a:pt x="48950" y="11440"/>
                </a:lnTo>
                <a:lnTo>
                  <a:pt x="48970" y="11420"/>
                </a:lnTo>
                <a:lnTo>
                  <a:pt x="48970" y="11440"/>
                </a:lnTo>
                <a:lnTo>
                  <a:pt x="49010" y="11460"/>
                </a:lnTo>
                <a:lnTo>
                  <a:pt x="49000" y="11490"/>
                </a:lnTo>
                <a:lnTo>
                  <a:pt x="48940" y="11510"/>
                </a:lnTo>
                <a:lnTo>
                  <a:pt x="48930" y="11550"/>
                </a:lnTo>
                <a:lnTo>
                  <a:pt x="48910" y="11550"/>
                </a:lnTo>
                <a:lnTo>
                  <a:pt x="48910" y="11570"/>
                </a:lnTo>
                <a:lnTo>
                  <a:pt x="48890" y="11580"/>
                </a:lnTo>
                <a:lnTo>
                  <a:pt x="48890" y="11600"/>
                </a:lnTo>
                <a:lnTo>
                  <a:pt x="48880" y="11620"/>
                </a:lnTo>
                <a:lnTo>
                  <a:pt x="48860" y="11640"/>
                </a:lnTo>
                <a:lnTo>
                  <a:pt x="48840" y="11680"/>
                </a:lnTo>
                <a:lnTo>
                  <a:pt x="48830" y="11690"/>
                </a:lnTo>
                <a:lnTo>
                  <a:pt x="48830" y="11710"/>
                </a:lnTo>
                <a:lnTo>
                  <a:pt x="48780" y="11750"/>
                </a:lnTo>
                <a:lnTo>
                  <a:pt x="48640" y="11730"/>
                </a:lnTo>
                <a:lnTo>
                  <a:pt x="48630" y="11710"/>
                </a:lnTo>
                <a:lnTo>
                  <a:pt x="48620" y="11680"/>
                </a:lnTo>
                <a:lnTo>
                  <a:pt x="48600" y="11650"/>
                </a:lnTo>
                <a:lnTo>
                  <a:pt x="48590" y="11630"/>
                </a:lnTo>
                <a:lnTo>
                  <a:pt x="48590" y="11600"/>
                </a:lnTo>
                <a:lnTo>
                  <a:pt x="48600" y="11590"/>
                </a:lnTo>
                <a:lnTo>
                  <a:pt x="48600" y="11560"/>
                </a:lnTo>
                <a:lnTo>
                  <a:pt x="48580" y="11550"/>
                </a:lnTo>
                <a:lnTo>
                  <a:pt x="48580" y="11540"/>
                </a:lnTo>
                <a:lnTo>
                  <a:pt x="48570" y="11540"/>
                </a:lnTo>
                <a:lnTo>
                  <a:pt x="48560" y="11530"/>
                </a:lnTo>
                <a:lnTo>
                  <a:pt x="48550" y="11540"/>
                </a:lnTo>
                <a:lnTo>
                  <a:pt x="48520" y="11560"/>
                </a:lnTo>
                <a:lnTo>
                  <a:pt x="48480" y="11570"/>
                </a:lnTo>
                <a:lnTo>
                  <a:pt x="48470" y="11580"/>
                </a:lnTo>
                <a:lnTo>
                  <a:pt x="48470" y="11600"/>
                </a:lnTo>
                <a:lnTo>
                  <a:pt x="48460" y="11600"/>
                </a:lnTo>
                <a:lnTo>
                  <a:pt x="48460" y="11590"/>
                </a:lnTo>
                <a:lnTo>
                  <a:pt x="48460" y="11580"/>
                </a:lnTo>
                <a:lnTo>
                  <a:pt x="48440" y="11560"/>
                </a:lnTo>
                <a:lnTo>
                  <a:pt x="48410" y="11570"/>
                </a:lnTo>
                <a:lnTo>
                  <a:pt x="48400" y="11600"/>
                </a:lnTo>
                <a:lnTo>
                  <a:pt x="48390" y="11600"/>
                </a:lnTo>
                <a:lnTo>
                  <a:pt x="48400" y="11610"/>
                </a:lnTo>
                <a:lnTo>
                  <a:pt x="48400" y="11630"/>
                </a:lnTo>
                <a:lnTo>
                  <a:pt x="48380" y="11650"/>
                </a:lnTo>
                <a:lnTo>
                  <a:pt x="48360" y="11640"/>
                </a:lnTo>
                <a:lnTo>
                  <a:pt x="48350" y="11640"/>
                </a:lnTo>
                <a:lnTo>
                  <a:pt x="48350" y="11660"/>
                </a:lnTo>
                <a:lnTo>
                  <a:pt x="48350" y="11680"/>
                </a:lnTo>
                <a:lnTo>
                  <a:pt x="48360" y="11700"/>
                </a:lnTo>
                <a:lnTo>
                  <a:pt x="48370" y="11700"/>
                </a:lnTo>
                <a:lnTo>
                  <a:pt x="48400" y="11720"/>
                </a:lnTo>
                <a:lnTo>
                  <a:pt x="48370" y="11750"/>
                </a:lnTo>
                <a:lnTo>
                  <a:pt x="48360" y="11770"/>
                </a:lnTo>
                <a:lnTo>
                  <a:pt x="48330" y="11800"/>
                </a:lnTo>
                <a:lnTo>
                  <a:pt x="48350" y="11820"/>
                </a:lnTo>
                <a:lnTo>
                  <a:pt x="48340" y="11840"/>
                </a:lnTo>
                <a:lnTo>
                  <a:pt x="48350" y="11850"/>
                </a:lnTo>
                <a:lnTo>
                  <a:pt x="48350" y="11860"/>
                </a:lnTo>
                <a:lnTo>
                  <a:pt x="48350" y="11880"/>
                </a:lnTo>
                <a:lnTo>
                  <a:pt x="48340" y="11920"/>
                </a:lnTo>
                <a:lnTo>
                  <a:pt x="48340" y="11950"/>
                </a:lnTo>
                <a:lnTo>
                  <a:pt x="48370" y="11960"/>
                </a:lnTo>
                <a:lnTo>
                  <a:pt x="48400" y="11990"/>
                </a:lnTo>
                <a:lnTo>
                  <a:pt x="48390" y="12000"/>
                </a:lnTo>
                <a:lnTo>
                  <a:pt x="48370" y="12000"/>
                </a:lnTo>
                <a:lnTo>
                  <a:pt x="48360" y="12020"/>
                </a:lnTo>
                <a:lnTo>
                  <a:pt x="48340" y="12020"/>
                </a:lnTo>
                <a:lnTo>
                  <a:pt x="48360" y="12030"/>
                </a:lnTo>
                <a:lnTo>
                  <a:pt x="48360" y="12050"/>
                </a:lnTo>
                <a:lnTo>
                  <a:pt x="48360" y="12060"/>
                </a:lnTo>
                <a:lnTo>
                  <a:pt x="48350" y="12070"/>
                </a:lnTo>
                <a:lnTo>
                  <a:pt x="48350" y="12080"/>
                </a:lnTo>
                <a:lnTo>
                  <a:pt x="48360" y="12090"/>
                </a:lnTo>
                <a:lnTo>
                  <a:pt x="48350" y="12110"/>
                </a:lnTo>
                <a:lnTo>
                  <a:pt x="48350" y="12130"/>
                </a:lnTo>
                <a:lnTo>
                  <a:pt x="48340" y="12130"/>
                </a:lnTo>
                <a:lnTo>
                  <a:pt x="48330" y="12130"/>
                </a:lnTo>
                <a:lnTo>
                  <a:pt x="48320" y="12150"/>
                </a:lnTo>
                <a:lnTo>
                  <a:pt x="48310" y="12160"/>
                </a:lnTo>
                <a:lnTo>
                  <a:pt x="48310" y="12170"/>
                </a:lnTo>
                <a:lnTo>
                  <a:pt x="48290" y="12180"/>
                </a:lnTo>
                <a:lnTo>
                  <a:pt x="48280" y="12190"/>
                </a:lnTo>
                <a:lnTo>
                  <a:pt x="48270" y="12200"/>
                </a:lnTo>
                <a:lnTo>
                  <a:pt x="48260" y="12220"/>
                </a:lnTo>
                <a:lnTo>
                  <a:pt x="48230" y="12220"/>
                </a:lnTo>
                <a:lnTo>
                  <a:pt x="48220" y="12220"/>
                </a:lnTo>
                <a:lnTo>
                  <a:pt x="48200" y="12230"/>
                </a:lnTo>
                <a:lnTo>
                  <a:pt x="48190" y="12240"/>
                </a:lnTo>
                <a:lnTo>
                  <a:pt x="48180" y="12230"/>
                </a:lnTo>
                <a:lnTo>
                  <a:pt x="48170" y="12240"/>
                </a:lnTo>
                <a:lnTo>
                  <a:pt x="48170" y="12230"/>
                </a:lnTo>
                <a:lnTo>
                  <a:pt x="48140" y="12240"/>
                </a:lnTo>
                <a:lnTo>
                  <a:pt x="48130" y="12240"/>
                </a:lnTo>
                <a:lnTo>
                  <a:pt x="48130" y="12250"/>
                </a:lnTo>
                <a:lnTo>
                  <a:pt x="48110" y="12260"/>
                </a:lnTo>
                <a:lnTo>
                  <a:pt x="48110" y="12270"/>
                </a:lnTo>
                <a:lnTo>
                  <a:pt x="48100" y="12280"/>
                </a:lnTo>
                <a:lnTo>
                  <a:pt x="48100" y="12300"/>
                </a:lnTo>
                <a:lnTo>
                  <a:pt x="48090" y="12350"/>
                </a:lnTo>
                <a:lnTo>
                  <a:pt x="47960" y="12340"/>
                </a:lnTo>
                <a:lnTo>
                  <a:pt x="47950" y="12360"/>
                </a:lnTo>
                <a:lnTo>
                  <a:pt x="47930" y="12360"/>
                </a:lnTo>
                <a:lnTo>
                  <a:pt x="47930" y="12370"/>
                </a:lnTo>
                <a:lnTo>
                  <a:pt x="47920" y="12380"/>
                </a:lnTo>
                <a:lnTo>
                  <a:pt x="47910" y="12390"/>
                </a:lnTo>
                <a:lnTo>
                  <a:pt x="47920" y="12390"/>
                </a:lnTo>
                <a:lnTo>
                  <a:pt x="47930" y="12410"/>
                </a:lnTo>
                <a:lnTo>
                  <a:pt x="47900" y="12440"/>
                </a:lnTo>
                <a:lnTo>
                  <a:pt x="47880" y="12490"/>
                </a:lnTo>
                <a:lnTo>
                  <a:pt x="47840" y="12550"/>
                </a:lnTo>
                <a:lnTo>
                  <a:pt x="47830" y="12540"/>
                </a:lnTo>
                <a:lnTo>
                  <a:pt x="47820" y="12540"/>
                </a:lnTo>
                <a:lnTo>
                  <a:pt x="47810" y="12550"/>
                </a:lnTo>
                <a:lnTo>
                  <a:pt x="47760" y="12560"/>
                </a:lnTo>
                <a:lnTo>
                  <a:pt x="47740" y="12550"/>
                </a:lnTo>
                <a:lnTo>
                  <a:pt x="47730" y="12550"/>
                </a:lnTo>
                <a:lnTo>
                  <a:pt x="47710" y="12560"/>
                </a:lnTo>
                <a:lnTo>
                  <a:pt x="47700" y="12560"/>
                </a:lnTo>
                <a:lnTo>
                  <a:pt x="47690" y="12570"/>
                </a:lnTo>
                <a:lnTo>
                  <a:pt x="47670" y="12580"/>
                </a:lnTo>
                <a:lnTo>
                  <a:pt x="47660" y="12530"/>
                </a:lnTo>
                <a:lnTo>
                  <a:pt x="47670" y="12520"/>
                </a:lnTo>
                <a:lnTo>
                  <a:pt x="47670" y="12510"/>
                </a:lnTo>
                <a:lnTo>
                  <a:pt x="47670" y="12500"/>
                </a:lnTo>
                <a:lnTo>
                  <a:pt x="47660" y="12510"/>
                </a:lnTo>
                <a:lnTo>
                  <a:pt x="47650" y="12500"/>
                </a:lnTo>
                <a:lnTo>
                  <a:pt x="47640" y="12510"/>
                </a:lnTo>
                <a:lnTo>
                  <a:pt x="47630" y="12510"/>
                </a:lnTo>
                <a:lnTo>
                  <a:pt x="47620" y="12510"/>
                </a:lnTo>
                <a:lnTo>
                  <a:pt x="47620" y="12530"/>
                </a:lnTo>
                <a:lnTo>
                  <a:pt x="47610" y="12540"/>
                </a:lnTo>
                <a:lnTo>
                  <a:pt x="47580" y="12540"/>
                </a:lnTo>
                <a:lnTo>
                  <a:pt x="47570" y="12540"/>
                </a:lnTo>
                <a:lnTo>
                  <a:pt x="47550" y="12530"/>
                </a:lnTo>
                <a:lnTo>
                  <a:pt x="47510" y="12550"/>
                </a:lnTo>
                <a:lnTo>
                  <a:pt x="47450" y="12520"/>
                </a:lnTo>
                <a:lnTo>
                  <a:pt x="47430" y="12510"/>
                </a:lnTo>
                <a:lnTo>
                  <a:pt x="47410" y="12500"/>
                </a:lnTo>
                <a:lnTo>
                  <a:pt x="47410" y="12560"/>
                </a:lnTo>
                <a:lnTo>
                  <a:pt x="47410" y="12580"/>
                </a:lnTo>
                <a:lnTo>
                  <a:pt x="47410" y="12600"/>
                </a:lnTo>
                <a:lnTo>
                  <a:pt x="47410" y="12620"/>
                </a:lnTo>
                <a:lnTo>
                  <a:pt x="47410" y="12640"/>
                </a:lnTo>
                <a:lnTo>
                  <a:pt x="47410" y="12660"/>
                </a:lnTo>
                <a:lnTo>
                  <a:pt x="47400" y="12670"/>
                </a:lnTo>
                <a:lnTo>
                  <a:pt x="47380" y="12700"/>
                </a:lnTo>
                <a:lnTo>
                  <a:pt x="47360" y="12700"/>
                </a:lnTo>
                <a:lnTo>
                  <a:pt x="47290" y="12690"/>
                </a:lnTo>
                <a:lnTo>
                  <a:pt x="47270" y="12700"/>
                </a:lnTo>
                <a:lnTo>
                  <a:pt x="47250" y="12690"/>
                </a:lnTo>
                <a:lnTo>
                  <a:pt x="47260" y="12670"/>
                </a:lnTo>
                <a:lnTo>
                  <a:pt x="47230" y="12670"/>
                </a:lnTo>
                <a:lnTo>
                  <a:pt x="47210" y="12670"/>
                </a:lnTo>
                <a:lnTo>
                  <a:pt x="47200" y="12690"/>
                </a:lnTo>
                <a:lnTo>
                  <a:pt x="47190" y="12690"/>
                </a:lnTo>
                <a:lnTo>
                  <a:pt x="47200" y="12730"/>
                </a:lnTo>
                <a:lnTo>
                  <a:pt x="47190" y="12750"/>
                </a:lnTo>
                <a:lnTo>
                  <a:pt x="47200" y="12770"/>
                </a:lnTo>
                <a:lnTo>
                  <a:pt x="47190" y="12790"/>
                </a:lnTo>
                <a:lnTo>
                  <a:pt x="47200" y="12820"/>
                </a:lnTo>
                <a:lnTo>
                  <a:pt x="47190" y="12840"/>
                </a:lnTo>
                <a:lnTo>
                  <a:pt x="47180" y="12860"/>
                </a:lnTo>
                <a:lnTo>
                  <a:pt x="47160" y="12860"/>
                </a:lnTo>
                <a:lnTo>
                  <a:pt x="47070" y="12830"/>
                </a:lnTo>
                <a:lnTo>
                  <a:pt x="47030" y="12840"/>
                </a:lnTo>
                <a:lnTo>
                  <a:pt x="46980" y="12860"/>
                </a:lnTo>
                <a:lnTo>
                  <a:pt x="46960" y="12870"/>
                </a:lnTo>
                <a:lnTo>
                  <a:pt x="46940" y="12870"/>
                </a:lnTo>
                <a:lnTo>
                  <a:pt x="46930" y="12880"/>
                </a:lnTo>
                <a:lnTo>
                  <a:pt x="46920" y="12900"/>
                </a:lnTo>
                <a:lnTo>
                  <a:pt x="46930" y="12920"/>
                </a:lnTo>
                <a:lnTo>
                  <a:pt x="46910" y="12960"/>
                </a:lnTo>
                <a:lnTo>
                  <a:pt x="46930" y="13000"/>
                </a:lnTo>
                <a:lnTo>
                  <a:pt x="46920" y="13010"/>
                </a:lnTo>
                <a:lnTo>
                  <a:pt x="46860" y="13020"/>
                </a:lnTo>
                <a:lnTo>
                  <a:pt x="46830" y="13020"/>
                </a:lnTo>
                <a:lnTo>
                  <a:pt x="46800" y="13000"/>
                </a:lnTo>
                <a:lnTo>
                  <a:pt x="46780" y="13030"/>
                </a:lnTo>
                <a:lnTo>
                  <a:pt x="46790" y="13050"/>
                </a:lnTo>
                <a:lnTo>
                  <a:pt x="46810" y="13060"/>
                </a:lnTo>
                <a:lnTo>
                  <a:pt x="46810" y="13080"/>
                </a:lnTo>
                <a:lnTo>
                  <a:pt x="46780" y="13070"/>
                </a:lnTo>
                <a:lnTo>
                  <a:pt x="46750" y="13090"/>
                </a:lnTo>
                <a:lnTo>
                  <a:pt x="46720" y="13090"/>
                </a:lnTo>
                <a:lnTo>
                  <a:pt x="46740" y="13120"/>
                </a:lnTo>
                <a:lnTo>
                  <a:pt x="46730" y="13140"/>
                </a:lnTo>
                <a:lnTo>
                  <a:pt x="46740" y="13150"/>
                </a:lnTo>
                <a:lnTo>
                  <a:pt x="46730" y="13170"/>
                </a:lnTo>
                <a:lnTo>
                  <a:pt x="46710" y="13180"/>
                </a:lnTo>
                <a:lnTo>
                  <a:pt x="46690" y="13200"/>
                </a:lnTo>
                <a:lnTo>
                  <a:pt x="46680" y="13240"/>
                </a:lnTo>
                <a:lnTo>
                  <a:pt x="46670" y="13270"/>
                </a:lnTo>
                <a:lnTo>
                  <a:pt x="46670" y="13280"/>
                </a:lnTo>
                <a:lnTo>
                  <a:pt x="46660" y="13300"/>
                </a:lnTo>
                <a:lnTo>
                  <a:pt x="46650" y="13330"/>
                </a:lnTo>
                <a:lnTo>
                  <a:pt x="46610" y="13350"/>
                </a:lnTo>
                <a:lnTo>
                  <a:pt x="46610" y="13370"/>
                </a:lnTo>
                <a:lnTo>
                  <a:pt x="46600" y="13380"/>
                </a:lnTo>
                <a:lnTo>
                  <a:pt x="46590" y="13380"/>
                </a:lnTo>
                <a:lnTo>
                  <a:pt x="46600" y="13400"/>
                </a:lnTo>
                <a:lnTo>
                  <a:pt x="46590" y="13400"/>
                </a:lnTo>
                <a:lnTo>
                  <a:pt x="46590" y="13410"/>
                </a:lnTo>
                <a:lnTo>
                  <a:pt x="46590" y="13440"/>
                </a:lnTo>
                <a:lnTo>
                  <a:pt x="46580" y="13440"/>
                </a:lnTo>
                <a:lnTo>
                  <a:pt x="46570" y="13450"/>
                </a:lnTo>
                <a:lnTo>
                  <a:pt x="46580" y="13460"/>
                </a:lnTo>
                <a:lnTo>
                  <a:pt x="46570" y="13470"/>
                </a:lnTo>
                <a:lnTo>
                  <a:pt x="46580" y="13480"/>
                </a:lnTo>
                <a:lnTo>
                  <a:pt x="46550" y="13500"/>
                </a:lnTo>
                <a:lnTo>
                  <a:pt x="46540" y="13500"/>
                </a:lnTo>
                <a:lnTo>
                  <a:pt x="46530" y="13490"/>
                </a:lnTo>
                <a:lnTo>
                  <a:pt x="46520" y="13480"/>
                </a:lnTo>
                <a:lnTo>
                  <a:pt x="46500" y="13490"/>
                </a:lnTo>
                <a:lnTo>
                  <a:pt x="46470" y="13500"/>
                </a:lnTo>
                <a:lnTo>
                  <a:pt x="46480" y="13470"/>
                </a:lnTo>
                <a:lnTo>
                  <a:pt x="46460" y="13460"/>
                </a:lnTo>
                <a:lnTo>
                  <a:pt x="46450" y="13470"/>
                </a:lnTo>
                <a:lnTo>
                  <a:pt x="46440" y="13490"/>
                </a:lnTo>
                <a:lnTo>
                  <a:pt x="46430" y="13480"/>
                </a:lnTo>
                <a:lnTo>
                  <a:pt x="46420" y="13460"/>
                </a:lnTo>
                <a:lnTo>
                  <a:pt x="46400" y="13470"/>
                </a:lnTo>
                <a:lnTo>
                  <a:pt x="46400" y="13480"/>
                </a:lnTo>
                <a:lnTo>
                  <a:pt x="46400" y="13490"/>
                </a:lnTo>
                <a:lnTo>
                  <a:pt x="46400" y="13500"/>
                </a:lnTo>
                <a:lnTo>
                  <a:pt x="46390" y="13500"/>
                </a:lnTo>
                <a:lnTo>
                  <a:pt x="46380" y="13520"/>
                </a:lnTo>
                <a:lnTo>
                  <a:pt x="46380" y="13530"/>
                </a:lnTo>
                <a:lnTo>
                  <a:pt x="46360" y="13520"/>
                </a:lnTo>
                <a:lnTo>
                  <a:pt x="46310" y="13500"/>
                </a:lnTo>
                <a:lnTo>
                  <a:pt x="46310" y="13490"/>
                </a:lnTo>
                <a:lnTo>
                  <a:pt x="46290" y="13500"/>
                </a:lnTo>
                <a:lnTo>
                  <a:pt x="46280" y="13500"/>
                </a:lnTo>
                <a:lnTo>
                  <a:pt x="46270" y="13490"/>
                </a:lnTo>
                <a:lnTo>
                  <a:pt x="46220" y="13500"/>
                </a:lnTo>
                <a:lnTo>
                  <a:pt x="46160" y="13490"/>
                </a:lnTo>
                <a:lnTo>
                  <a:pt x="46140" y="13470"/>
                </a:lnTo>
                <a:lnTo>
                  <a:pt x="46100" y="13460"/>
                </a:lnTo>
                <a:lnTo>
                  <a:pt x="46100" y="13470"/>
                </a:lnTo>
                <a:lnTo>
                  <a:pt x="46070" y="13430"/>
                </a:lnTo>
                <a:lnTo>
                  <a:pt x="46060" y="13430"/>
                </a:lnTo>
                <a:lnTo>
                  <a:pt x="46050" y="13440"/>
                </a:lnTo>
                <a:lnTo>
                  <a:pt x="46040" y="13440"/>
                </a:lnTo>
                <a:lnTo>
                  <a:pt x="46040" y="13430"/>
                </a:lnTo>
                <a:lnTo>
                  <a:pt x="46040" y="13420"/>
                </a:lnTo>
                <a:lnTo>
                  <a:pt x="46030" y="13410"/>
                </a:lnTo>
                <a:lnTo>
                  <a:pt x="46020" y="13430"/>
                </a:lnTo>
                <a:lnTo>
                  <a:pt x="45990" y="13430"/>
                </a:lnTo>
                <a:lnTo>
                  <a:pt x="45980" y="13450"/>
                </a:lnTo>
                <a:lnTo>
                  <a:pt x="45970" y="13450"/>
                </a:lnTo>
                <a:lnTo>
                  <a:pt x="45960" y="13460"/>
                </a:lnTo>
                <a:lnTo>
                  <a:pt x="45950" y="13440"/>
                </a:lnTo>
                <a:lnTo>
                  <a:pt x="45950" y="13430"/>
                </a:lnTo>
                <a:lnTo>
                  <a:pt x="45940" y="13410"/>
                </a:lnTo>
                <a:lnTo>
                  <a:pt x="45940" y="13420"/>
                </a:lnTo>
                <a:lnTo>
                  <a:pt x="45930" y="13420"/>
                </a:lnTo>
                <a:lnTo>
                  <a:pt x="45920" y="13410"/>
                </a:lnTo>
                <a:lnTo>
                  <a:pt x="45910" y="13410"/>
                </a:lnTo>
                <a:lnTo>
                  <a:pt x="45940" y="13380"/>
                </a:lnTo>
                <a:lnTo>
                  <a:pt x="45930" y="13370"/>
                </a:lnTo>
                <a:lnTo>
                  <a:pt x="45930" y="13360"/>
                </a:lnTo>
                <a:lnTo>
                  <a:pt x="45890" y="13320"/>
                </a:lnTo>
                <a:lnTo>
                  <a:pt x="45880" y="13330"/>
                </a:lnTo>
                <a:lnTo>
                  <a:pt x="45860" y="13320"/>
                </a:lnTo>
                <a:lnTo>
                  <a:pt x="45820" y="13330"/>
                </a:lnTo>
                <a:lnTo>
                  <a:pt x="45810" y="13320"/>
                </a:lnTo>
                <a:lnTo>
                  <a:pt x="45800" y="13320"/>
                </a:lnTo>
                <a:lnTo>
                  <a:pt x="45790" y="13300"/>
                </a:lnTo>
                <a:lnTo>
                  <a:pt x="45770" y="13310"/>
                </a:lnTo>
                <a:lnTo>
                  <a:pt x="45760" y="13320"/>
                </a:lnTo>
                <a:lnTo>
                  <a:pt x="45760" y="13330"/>
                </a:lnTo>
                <a:lnTo>
                  <a:pt x="45740" y="13350"/>
                </a:lnTo>
                <a:lnTo>
                  <a:pt x="45710" y="13350"/>
                </a:lnTo>
                <a:lnTo>
                  <a:pt x="45700" y="13370"/>
                </a:lnTo>
                <a:lnTo>
                  <a:pt x="45670" y="13360"/>
                </a:lnTo>
                <a:lnTo>
                  <a:pt x="45620" y="13320"/>
                </a:lnTo>
                <a:lnTo>
                  <a:pt x="45590" y="13300"/>
                </a:lnTo>
                <a:lnTo>
                  <a:pt x="45570" y="13330"/>
                </a:lnTo>
                <a:lnTo>
                  <a:pt x="45540" y="13340"/>
                </a:lnTo>
                <a:lnTo>
                  <a:pt x="45530" y="13330"/>
                </a:lnTo>
                <a:lnTo>
                  <a:pt x="45490" y="13260"/>
                </a:lnTo>
                <a:lnTo>
                  <a:pt x="45490" y="13240"/>
                </a:lnTo>
                <a:lnTo>
                  <a:pt x="45480" y="13230"/>
                </a:lnTo>
                <a:lnTo>
                  <a:pt x="45480" y="13220"/>
                </a:lnTo>
                <a:lnTo>
                  <a:pt x="45470" y="13220"/>
                </a:lnTo>
                <a:lnTo>
                  <a:pt x="45400" y="13180"/>
                </a:lnTo>
                <a:lnTo>
                  <a:pt x="45370" y="13170"/>
                </a:lnTo>
                <a:lnTo>
                  <a:pt x="45340" y="13150"/>
                </a:lnTo>
                <a:lnTo>
                  <a:pt x="45320" y="13170"/>
                </a:lnTo>
                <a:lnTo>
                  <a:pt x="45300" y="13160"/>
                </a:lnTo>
                <a:lnTo>
                  <a:pt x="45250" y="13160"/>
                </a:lnTo>
                <a:lnTo>
                  <a:pt x="45200" y="13150"/>
                </a:lnTo>
                <a:lnTo>
                  <a:pt x="45160" y="13120"/>
                </a:lnTo>
                <a:lnTo>
                  <a:pt x="45150" y="13110"/>
                </a:lnTo>
                <a:lnTo>
                  <a:pt x="45110" y="13140"/>
                </a:lnTo>
                <a:lnTo>
                  <a:pt x="45100" y="13160"/>
                </a:lnTo>
                <a:lnTo>
                  <a:pt x="45050" y="13170"/>
                </a:lnTo>
                <a:lnTo>
                  <a:pt x="44950" y="13160"/>
                </a:lnTo>
                <a:lnTo>
                  <a:pt x="44930" y="13120"/>
                </a:lnTo>
                <a:lnTo>
                  <a:pt x="44920" y="13090"/>
                </a:lnTo>
                <a:lnTo>
                  <a:pt x="44900" y="13040"/>
                </a:lnTo>
                <a:lnTo>
                  <a:pt x="44860" y="13020"/>
                </a:lnTo>
                <a:lnTo>
                  <a:pt x="44840" y="12950"/>
                </a:lnTo>
                <a:lnTo>
                  <a:pt x="44780" y="12900"/>
                </a:lnTo>
                <a:lnTo>
                  <a:pt x="44750" y="12890"/>
                </a:lnTo>
                <a:lnTo>
                  <a:pt x="44710" y="12890"/>
                </a:lnTo>
                <a:lnTo>
                  <a:pt x="44700" y="12880"/>
                </a:lnTo>
                <a:lnTo>
                  <a:pt x="44680" y="12850"/>
                </a:lnTo>
                <a:lnTo>
                  <a:pt x="44690" y="12830"/>
                </a:lnTo>
                <a:lnTo>
                  <a:pt x="44690" y="12790"/>
                </a:lnTo>
                <a:lnTo>
                  <a:pt x="44680" y="12790"/>
                </a:lnTo>
                <a:lnTo>
                  <a:pt x="44660" y="12810"/>
                </a:lnTo>
                <a:lnTo>
                  <a:pt x="44660" y="12830"/>
                </a:lnTo>
                <a:lnTo>
                  <a:pt x="44640" y="12850"/>
                </a:lnTo>
                <a:lnTo>
                  <a:pt x="44630" y="12860"/>
                </a:lnTo>
                <a:lnTo>
                  <a:pt x="44600" y="12890"/>
                </a:lnTo>
                <a:lnTo>
                  <a:pt x="44580" y="12860"/>
                </a:lnTo>
                <a:lnTo>
                  <a:pt x="44550" y="12870"/>
                </a:lnTo>
                <a:lnTo>
                  <a:pt x="44510" y="12910"/>
                </a:lnTo>
                <a:lnTo>
                  <a:pt x="44500" y="12920"/>
                </a:lnTo>
                <a:lnTo>
                  <a:pt x="44490" y="12900"/>
                </a:lnTo>
                <a:lnTo>
                  <a:pt x="44500" y="12870"/>
                </a:lnTo>
                <a:lnTo>
                  <a:pt x="44470" y="12830"/>
                </a:lnTo>
                <a:lnTo>
                  <a:pt x="44460" y="12830"/>
                </a:lnTo>
                <a:lnTo>
                  <a:pt x="44470" y="12810"/>
                </a:lnTo>
                <a:lnTo>
                  <a:pt x="44450" y="12820"/>
                </a:lnTo>
                <a:lnTo>
                  <a:pt x="44450" y="12810"/>
                </a:lnTo>
                <a:lnTo>
                  <a:pt x="44430" y="12810"/>
                </a:lnTo>
                <a:lnTo>
                  <a:pt x="44420" y="12810"/>
                </a:lnTo>
                <a:lnTo>
                  <a:pt x="44390" y="12840"/>
                </a:lnTo>
                <a:lnTo>
                  <a:pt x="44390" y="12880"/>
                </a:lnTo>
                <a:lnTo>
                  <a:pt x="44340" y="12910"/>
                </a:lnTo>
                <a:lnTo>
                  <a:pt x="44320" y="12890"/>
                </a:lnTo>
                <a:lnTo>
                  <a:pt x="44290" y="12890"/>
                </a:lnTo>
                <a:lnTo>
                  <a:pt x="44290" y="12910"/>
                </a:lnTo>
                <a:lnTo>
                  <a:pt x="44250" y="12950"/>
                </a:lnTo>
                <a:lnTo>
                  <a:pt x="44250" y="12940"/>
                </a:lnTo>
                <a:lnTo>
                  <a:pt x="44240" y="12940"/>
                </a:lnTo>
                <a:lnTo>
                  <a:pt x="44220" y="12940"/>
                </a:lnTo>
                <a:lnTo>
                  <a:pt x="44190" y="12930"/>
                </a:lnTo>
                <a:lnTo>
                  <a:pt x="44180" y="12920"/>
                </a:lnTo>
                <a:lnTo>
                  <a:pt x="44170" y="12910"/>
                </a:lnTo>
                <a:lnTo>
                  <a:pt x="44140" y="12920"/>
                </a:lnTo>
                <a:lnTo>
                  <a:pt x="44120" y="12920"/>
                </a:lnTo>
                <a:lnTo>
                  <a:pt x="44110" y="12910"/>
                </a:lnTo>
                <a:lnTo>
                  <a:pt x="44090" y="12850"/>
                </a:lnTo>
                <a:lnTo>
                  <a:pt x="44090" y="12840"/>
                </a:lnTo>
                <a:lnTo>
                  <a:pt x="44100" y="12830"/>
                </a:lnTo>
                <a:lnTo>
                  <a:pt x="44090" y="12820"/>
                </a:lnTo>
                <a:lnTo>
                  <a:pt x="44100" y="12810"/>
                </a:lnTo>
                <a:lnTo>
                  <a:pt x="44070" y="12810"/>
                </a:lnTo>
                <a:lnTo>
                  <a:pt x="44050" y="12800"/>
                </a:lnTo>
                <a:lnTo>
                  <a:pt x="44030" y="12800"/>
                </a:lnTo>
                <a:lnTo>
                  <a:pt x="44020" y="12800"/>
                </a:lnTo>
                <a:lnTo>
                  <a:pt x="44000" y="12790"/>
                </a:lnTo>
                <a:lnTo>
                  <a:pt x="43990" y="12770"/>
                </a:lnTo>
                <a:lnTo>
                  <a:pt x="44010" y="12760"/>
                </a:lnTo>
                <a:lnTo>
                  <a:pt x="44010" y="12750"/>
                </a:lnTo>
                <a:lnTo>
                  <a:pt x="44000" y="12730"/>
                </a:lnTo>
                <a:lnTo>
                  <a:pt x="44010" y="12710"/>
                </a:lnTo>
                <a:lnTo>
                  <a:pt x="44010" y="12680"/>
                </a:lnTo>
                <a:lnTo>
                  <a:pt x="44020" y="12680"/>
                </a:lnTo>
                <a:lnTo>
                  <a:pt x="44040" y="12650"/>
                </a:lnTo>
                <a:lnTo>
                  <a:pt x="44050" y="12580"/>
                </a:lnTo>
                <a:lnTo>
                  <a:pt x="44030" y="12570"/>
                </a:lnTo>
                <a:lnTo>
                  <a:pt x="44030" y="12560"/>
                </a:lnTo>
                <a:lnTo>
                  <a:pt x="44010" y="12550"/>
                </a:lnTo>
                <a:lnTo>
                  <a:pt x="43990" y="12490"/>
                </a:lnTo>
                <a:lnTo>
                  <a:pt x="43980" y="12480"/>
                </a:lnTo>
                <a:lnTo>
                  <a:pt x="43980" y="12490"/>
                </a:lnTo>
                <a:lnTo>
                  <a:pt x="43970" y="12490"/>
                </a:lnTo>
                <a:lnTo>
                  <a:pt x="43960" y="12480"/>
                </a:lnTo>
                <a:lnTo>
                  <a:pt x="43950" y="12480"/>
                </a:lnTo>
                <a:lnTo>
                  <a:pt x="43950" y="12470"/>
                </a:lnTo>
                <a:lnTo>
                  <a:pt x="43940" y="12450"/>
                </a:lnTo>
                <a:lnTo>
                  <a:pt x="43920" y="12440"/>
                </a:lnTo>
                <a:lnTo>
                  <a:pt x="43930" y="12420"/>
                </a:lnTo>
                <a:lnTo>
                  <a:pt x="43930" y="12410"/>
                </a:lnTo>
                <a:lnTo>
                  <a:pt x="43920" y="12410"/>
                </a:lnTo>
                <a:lnTo>
                  <a:pt x="43920" y="12400"/>
                </a:lnTo>
                <a:lnTo>
                  <a:pt x="43920" y="12390"/>
                </a:lnTo>
                <a:lnTo>
                  <a:pt x="43920" y="12380"/>
                </a:lnTo>
                <a:lnTo>
                  <a:pt x="43900" y="12370"/>
                </a:lnTo>
                <a:lnTo>
                  <a:pt x="43890" y="12370"/>
                </a:lnTo>
                <a:lnTo>
                  <a:pt x="43880" y="12360"/>
                </a:lnTo>
                <a:lnTo>
                  <a:pt x="43860" y="12350"/>
                </a:lnTo>
                <a:lnTo>
                  <a:pt x="43850" y="12340"/>
                </a:lnTo>
                <a:lnTo>
                  <a:pt x="43840" y="12340"/>
                </a:lnTo>
                <a:lnTo>
                  <a:pt x="43840" y="12330"/>
                </a:lnTo>
                <a:lnTo>
                  <a:pt x="43860" y="12310"/>
                </a:lnTo>
                <a:lnTo>
                  <a:pt x="43860" y="12300"/>
                </a:lnTo>
                <a:lnTo>
                  <a:pt x="43880" y="12280"/>
                </a:lnTo>
                <a:lnTo>
                  <a:pt x="43880" y="12260"/>
                </a:lnTo>
                <a:lnTo>
                  <a:pt x="43880" y="12210"/>
                </a:lnTo>
                <a:lnTo>
                  <a:pt x="43860" y="12210"/>
                </a:lnTo>
                <a:lnTo>
                  <a:pt x="43850" y="12190"/>
                </a:lnTo>
                <a:lnTo>
                  <a:pt x="43840" y="12190"/>
                </a:lnTo>
                <a:lnTo>
                  <a:pt x="43850" y="12160"/>
                </a:lnTo>
                <a:lnTo>
                  <a:pt x="43810" y="12150"/>
                </a:lnTo>
                <a:lnTo>
                  <a:pt x="43800" y="12150"/>
                </a:lnTo>
                <a:lnTo>
                  <a:pt x="43790" y="12150"/>
                </a:lnTo>
                <a:lnTo>
                  <a:pt x="43790" y="12140"/>
                </a:lnTo>
                <a:lnTo>
                  <a:pt x="43790" y="12130"/>
                </a:lnTo>
                <a:lnTo>
                  <a:pt x="43780" y="12130"/>
                </a:lnTo>
                <a:lnTo>
                  <a:pt x="43750" y="12120"/>
                </a:lnTo>
                <a:lnTo>
                  <a:pt x="43730" y="12120"/>
                </a:lnTo>
                <a:lnTo>
                  <a:pt x="43750" y="12100"/>
                </a:lnTo>
                <a:lnTo>
                  <a:pt x="43790" y="12040"/>
                </a:lnTo>
                <a:lnTo>
                  <a:pt x="43780" y="12020"/>
                </a:lnTo>
                <a:lnTo>
                  <a:pt x="43800" y="11990"/>
                </a:lnTo>
                <a:lnTo>
                  <a:pt x="43830" y="11960"/>
                </a:lnTo>
                <a:lnTo>
                  <a:pt x="43810" y="11940"/>
                </a:lnTo>
                <a:lnTo>
                  <a:pt x="43890" y="11910"/>
                </a:lnTo>
                <a:lnTo>
                  <a:pt x="43910" y="11920"/>
                </a:lnTo>
                <a:lnTo>
                  <a:pt x="43990" y="11930"/>
                </a:lnTo>
                <a:lnTo>
                  <a:pt x="44000" y="11900"/>
                </a:lnTo>
                <a:lnTo>
                  <a:pt x="43990" y="11880"/>
                </a:lnTo>
                <a:lnTo>
                  <a:pt x="43980" y="11880"/>
                </a:lnTo>
                <a:lnTo>
                  <a:pt x="43980" y="11860"/>
                </a:lnTo>
                <a:lnTo>
                  <a:pt x="43970" y="11860"/>
                </a:lnTo>
                <a:lnTo>
                  <a:pt x="43950" y="11840"/>
                </a:lnTo>
                <a:lnTo>
                  <a:pt x="43920" y="11820"/>
                </a:lnTo>
                <a:lnTo>
                  <a:pt x="43970" y="11830"/>
                </a:lnTo>
                <a:lnTo>
                  <a:pt x="43980" y="11820"/>
                </a:lnTo>
                <a:lnTo>
                  <a:pt x="44020" y="11790"/>
                </a:lnTo>
                <a:lnTo>
                  <a:pt x="44060" y="11740"/>
                </a:lnTo>
                <a:lnTo>
                  <a:pt x="44060" y="11730"/>
                </a:lnTo>
                <a:lnTo>
                  <a:pt x="44100" y="11700"/>
                </a:lnTo>
                <a:lnTo>
                  <a:pt x="44100" y="11680"/>
                </a:lnTo>
                <a:lnTo>
                  <a:pt x="44090" y="11680"/>
                </a:lnTo>
                <a:lnTo>
                  <a:pt x="44100" y="11680"/>
                </a:lnTo>
                <a:lnTo>
                  <a:pt x="44130" y="11690"/>
                </a:lnTo>
                <a:lnTo>
                  <a:pt x="44210" y="11650"/>
                </a:lnTo>
                <a:lnTo>
                  <a:pt x="44200" y="11630"/>
                </a:lnTo>
                <a:lnTo>
                  <a:pt x="44200" y="11610"/>
                </a:lnTo>
                <a:lnTo>
                  <a:pt x="44210" y="11590"/>
                </a:lnTo>
                <a:lnTo>
                  <a:pt x="44250" y="11590"/>
                </a:lnTo>
                <a:lnTo>
                  <a:pt x="44270" y="11580"/>
                </a:lnTo>
                <a:lnTo>
                  <a:pt x="44270" y="11560"/>
                </a:lnTo>
                <a:lnTo>
                  <a:pt x="44310" y="11560"/>
                </a:lnTo>
                <a:lnTo>
                  <a:pt x="44360" y="11610"/>
                </a:lnTo>
                <a:lnTo>
                  <a:pt x="44390" y="11620"/>
                </a:lnTo>
                <a:lnTo>
                  <a:pt x="44400" y="11640"/>
                </a:lnTo>
                <a:lnTo>
                  <a:pt x="44460" y="11640"/>
                </a:lnTo>
                <a:lnTo>
                  <a:pt x="44460" y="11630"/>
                </a:lnTo>
                <a:lnTo>
                  <a:pt x="44450" y="11620"/>
                </a:lnTo>
                <a:lnTo>
                  <a:pt x="44460" y="11620"/>
                </a:lnTo>
                <a:lnTo>
                  <a:pt x="44470" y="11600"/>
                </a:lnTo>
                <a:lnTo>
                  <a:pt x="44470" y="11590"/>
                </a:lnTo>
                <a:lnTo>
                  <a:pt x="44490" y="11590"/>
                </a:lnTo>
                <a:lnTo>
                  <a:pt x="44500" y="11590"/>
                </a:lnTo>
                <a:lnTo>
                  <a:pt x="44500" y="11600"/>
                </a:lnTo>
                <a:lnTo>
                  <a:pt x="44510" y="11600"/>
                </a:lnTo>
                <a:lnTo>
                  <a:pt x="44530" y="11570"/>
                </a:lnTo>
                <a:lnTo>
                  <a:pt x="44510" y="11530"/>
                </a:lnTo>
                <a:lnTo>
                  <a:pt x="44510" y="11520"/>
                </a:lnTo>
                <a:lnTo>
                  <a:pt x="44520" y="11500"/>
                </a:lnTo>
                <a:lnTo>
                  <a:pt x="44540" y="11500"/>
                </a:lnTo>
                <a:lnTo>
                  <a:pt x="44550" y="11520"/>
                </a:lnTo>
                <a:lnTo>
                  <a:pt x="44580" y="11490"/>
                </a:lnTo>
                <a:lnTo>
                  <a:pt x="44590" y="11500"/>
                </a:lnTo>
                <a:lnTo>
                  <a:pt x="44600" y="11470"/>
                </a:lnTo>
                <a:lnTo>
                  <a:pt x="44620" y="11420"/>
                </a:lnTo>
                <a:lnTo>
                  <a:pt x="44660" y="11380"/>
                </a:lnTo>
                <a:lnTo>
                  <a:pt x="44670" y="11380"/>
                </a:lnTo>
                <a:lnTo>
                  <a:pt x="44690" y="11370"/>
                </a:lnTo>
                <a:lnTo>
                  <a:pt x="44720" y="11330"/>
                </a:lnTo>
                <a:lnTo>
                  <a:pt x="44730" y="11340"/>
                </a:lnTo>
                <a:lnTo>
                  <a:pt x="44740" y="11320"/>
                </a:lnTo>
                <a:lnTo>
                  <a:pt x="44730" y="11320"/>
                </a:lnTo>
                <a:lnTo>
                  <a:pt x="44720" y="11310"/>
                </a:lnTo>
                <a:lnTo>
                  <a:pt x="44730" y="11290"/>
                </a:lnTo>
                <a:lnTo>
                  <a:pt x="44740" y="11290"/>
                </a:lnTo>
                <a:lnTo>
                  <a:pt x="44760" y="11270"/>
                </a:lnTo>
                <a:lnTo>
                  <a:pt x="44770" y="11250"/>
                </a:lnTo>
                <a:lnTo>
                  <a:pt x="44770" y="11210"/>
                </a:lnTo>
                <a:lnTo>
                  <a:pt x="44750" y="11200"/>
                </a:lnTo>
                <a:lnTo>
                  <a:pt x="44710" y="11160"/>
                </a:lnTo>
                <a:lnTo>
                  <a:pt x="44690" y="11150"/>
                </a:lnTo>
                <a:lnTo>
                  <a:pt x="44720" y="11120"/>
                </a:lnTo>
                <a:lnTo>
                  <a:pt x="44730" y="11100"/>
                </a:lnTo>
                <a:lnTo>
                  <a:pt x="44750" y="11080"/>
                </a:lnTo>
                <a:lnTo>
                  <a:pt x="44780" y="11050"/>
                </a:lnTo>
                <a:lnTo>
                  <a:pt x="44800" y="11040"/>
                </a:lnTo>
                <a:lnTo>
                  <a:pt x="44770" y="11000"/>
                </a:lnTo>
                <a:lnTo>
                  <a:pt x="44760" y="10970"/>
                </a:lnTo>
                <a:lnTo>
                  <a:pt x="44780" y="10950"/>
                </a:lnTo>
                <a:lnTo>
                  <a:pt x="44810" y="10940"/>
                </a:lnTo>
                <a:lnTo>
                  <a:pt x="44750" y="10920"/>
                </a:lnTo>
                <a:lnTo>
                  <a:pt x="44730" y="10920"/>
                </a:lnTo>
                <a:lnTo>
                  <a:pt x="44700" y="10940"/>
                </a:lnTo>
                <a:lnTo>
                  <a:pt x="44690" y="10940"/>
                </a:lnTo>
                <a:lnTo>
                  <a:pt x="44690" y="10950"/>
                </a:lnTo>
                <a:lnTo>
                  <a:pt x="44670" y="10940"/>
                </a:lnTo>
                <a:lnTo>
                  <a:pt x="44660" y="10940"/>
                </a:lnTo>
                <a:lnTo>
                  <a:pt x="44660" y="10930"/>
                </a:lnTo>
                <a:lnTo>
                  <a:pt x="44670" y="10920"/>
                </a:lnTo>
                <a:lnTo>
                  <a:pt x="44660" y="10900"/>
                </a:lnTo>
                <a:lnTo>
                  <a:pt x="44640" y="10890"/>
                </a:lnTo>
                <a:lnTo>
                  <a:pt x="44640" y="10870"/>
                </a:lnTo>
                <a:lnTo>
                  <a:pt x="44640" y="10840"/>
                </a:lnTo>
                <a:lnTo>
                  <a:pt x="44640" y="10830"/>
                </a:lnTo>
                <a:lnTo>
                  <a:pt x="44650" y="10820"/>
                </a:lnTo>
                <a:lnTo>
                  <a:pt x="44650" y="10800"/>
                </a:lnTo>
                <a:lnTo>
                  <a:pt x="44660" y="10770"/>
                </a:lnTo>
                <a:lnTo>
                  <a:pt x="44630" y="10780"/>
                </a:lnTo>
                <a:lnTo>
                  <a:pt x="44600" y="10780"/>
                </a:lnTo>
                <a:lnTo>
                  <a:pt x="44620" y="10760"/>
                </a:lnTo>
                <a:lnTo>
                  <a:pt x="44650" y="10740"/>
                </a:lnTo>
                <a:lnTo>
                  <a:pt x="44660" y="10720"/>
                </a:lnTo>
                <a:lnTo>
                  <a:pt x="44660" y="10730"/>
                </a:lnTo>
                <a:lnTo>
                  <a:pt x="44680" y="10700"/>
                </a:lnTo>
                <a:lnTo>
                  <a:pt x="44720" y="10670"/>
                </a:lnTo>
                <a:lnTo>
                  <a:pt x="44750" y="10630"/>
                </a:lnTo>
                <a:lnTo>
                  <a:pt x="44760" y="10620"/>
                </a:lnTo>
                <a:lnTo>
                  <a:pt x="44760" y="10600"/>
                </a:lnTo>
                <a:lnTo>
                  <a:pt x="44760" y="10580"/>
                </a:lnTo>
                <a:lnTo>
                  <a:pt x="44780" y="10560"/>
                </a:lnTo>
                <a:lnTo>
                  <a:pt x="44790" y="10570"/>
                </a:lnTo>
                <a:lnTo>
                  <a:pt x="44800" y="10610"/>
                </a:lnTo>
                <a:lnTo>
                  <a:pt x="44810" y="10620"/>
                </a:lnTo>
                <a:lnTo>
                  <a:pt x="44820" y="10610"/>
                </a:lnTo>
                <a:lnTo>
                  <a:pt x="44810" y="10590"/>
                </a:lnTo>
                <a:lnTo>
                  <a:pt x="44810" y="10580"/>
                </a:lnTo>
                <a:lnTo>
                  <a:pt x="44820" y="10570"/>
                </a:lnTo>
                <a:lnTo>
                  <a:pt x="44830" y="10580"/>
                </a:lnTo>
                <a:lnTo>
                  <a:pt x="44840" y="10580"/>
                </a:lnTo>
                <a:lnTo>
                  <a:pt x="44850" y="10600"/>
                </a:lnTo>
                <a:lnTo>
                  <a:pt x="44850" y="10610"/>
                </a:lnTo>
                <a:lnTo>
                  <a:pt x="44880" y="10620"/>
                </a:lnTo>
                <a:lnTo>
                  <a:pt x="44920" y="10620"/>
                </a:lnTo>
                <a:lnTo>
                  <a:pt x="44920" y="10630"/>
                </a:lnTo>
                <a:lnTo>
                  <a:pt x="44910" y="10640"/>
                </a:lnTo>
                <a:lnTo>
                  <a:pt x="44910" y="10650"/>
                </a:lnTo>
                <a:lnTo>
                  <a:pt x="44920" y="10660"/>
                </a:lnTo>
                <a:lnTo>
                  <a:pt x="44920" y="10670"/>
                </a:lnTo>
                <a:lnTo>
                  <a:pt x="44970" y="10630"/>
                </a:lnTo>
                <a:lnTo>
                  <a:pt x="45000" y="10620"/>
                </a:lnTo>
                <a:lnTo>
                  <a:pt x="45000" y="10600"/>
                </a:lnTo>
                <a:lnTo>
                  <a:pt x="45020" y="10590"/>
                </a:lnTo>
                <a:lnTo>
                  <a:pt x="45030" y="10600"/>
                </a:lnTo>
                <a:lnTo>
                  <a:pt x="45030" y="10630"/>
                </a:lnTo>
                <a:lnTo>
                  <a:pt x="44990" y="10660"/>
                </a:lnTo>
                <a:lnTo>
                  <a:pt x="45000" y="10670"/>
                </a:lnTo>
                <a:lnTo>
                  <a:pt x="45020" y="10670"/>
                </a:lnTo>
                <a:lnTo>
                  <a:pt x="45030" y="10690"/>
                </a:lnTo>
                <a:lnTo>
                  <a:pt x="45050" y="10670"/>
                </a:lnTo>
                <a:lnTo>
                  <a:pt x="45080" y="10650"/>
                </a:lnTo>
                <a:lnTo>
                  <a:pt x="45100" y="10630"/>
                </a:lnTo>
                <a:lnTo>
                  <a:pt x="45100" y="10620"/>
                </a:lnTo>
                <a:lnTo>
                  <a:pt x="45090" y="10600"/>
                </a:lnTo>
                <a:lnTo>
                  <a:pt x="45110" y="10600"/>
                </a:lnTo>
                <a:lnTo>
                  <a:pt x="45130" y="10600"/>
                </a:lnTo>
                <a:lnTo>
                  <a:pt x="45150" y="10560"/>
                </a:lnTo>
                <a:lnTo>
                  <a:pt x="45160" y="10560"/>
                </a:lnTo>
                <a:lnTo>
                  <a:pt x="45170" y="10580"/>
                </a:lnTo>
                <a:lnTo>
                  <a:pt x="45180" y="10580"/>
                </a:lnTo>
                <a:lnTo>
                  <a:pt x="45200" y="10580"/>
                </a:lnTo>
                <a:lnTo>
                  <a:pt x="45200" y="10610"/>
                </a:lnTo>
                <a:lnTo>
                  <a:pt x="45210" y="10620"/>
                </a:lnTo>
                <a:lnTo>
                  <a:pt x="45210" y="10610"/>
                </a:lnTo>
                <a:lnTo>
                  <a:pt x="45220" y="10590"/>
                </a:lnTo>
                <a:lnTo>
                  <a:pt x="45270" y="10590"/>
                </a:lnTo>
                <a:lnTo>
                  <a:pt x="45290" y="10600"/>
                </a:lnTo>
                <a:lnTo>
                  <a:pt x="45310" y="10580"/>
                </a:lnTo>
                <a:lnTo>
                  <a:pt x="45330" y="10580"/>
                </a:lnTo>
                <a:lnTo>
                  <a:pt x="45360" y="10540"/>
                </a:lnTo>
                <a:lnTo>
                  <a:pt x="45410" y="10530"/>
                </a:lnTo>
                <a:lnTo>
                  <a:pt x="45440" y="10530"/>
                </a:lnTo>
                <a:lnTo>
                  <a:pt x="45470" y="10500"/>
                </a:lnTo>
                <a:lnTo>
                  <a:pt x="45490" y="10490"/>
                </a:lnTo>
                <a:lnTo>
                  <a:pt x="45510" y="10490"/>
                </a:lnTo>
                <a:lnTo>
                  <a:pt x="45540" y="10510"/>
                </a:lnTo>
                <a:lnTo>
                  <a:pt x="45540" y="10540"/>
                </a:lnTo>
                <a:lnTo>
                  <a:pt x="45550" y="10540"/>
                </a:lnTo>
                <a:lnTo>
                  <a:pt x="45570" y="10540"/>
                </a:lnTo>
                <a:lnTo>
                  <a:pt x="45590" y="10530"/>
                </a:lnTo>
                <a:lnTo>
                  <a:pt x="45600" y="10500"/>
                </a:lnTo>
                <a:lnTo>
                  <a:pt x="45590" y="10500"/>
                </a:lnTo>
                <a:lnTo>
                  <a:pt x="45600" y="10490"/>
                </a:lnTo>
                <a:lnTo>
                  <a:pt x="45610" y="10480"/>
                </a:lnTo>
                <a:lnTo>
                  <a:pt x="45610" y="10470"/>
                </a:lnTo>
                <a:lnTo>
                  <a:pt x="45610" y="10450"/>
                </a:lnTo>
                <a:lnTo>
                  <a:pt x="45600" y="10430"/>
                </a:lnTo>
                <a:lnTo>
                  <a:pt x="45600" y="10410"/>
                </a:lnTo>
                <a:lnTo>
                  <a:pt x="45590" y="10390"/>
                </a:lnTo>
                <a:lnTo>
                  <a:pt x="45590" y="10380"/>
                </a:lnTo>
                <a:lnTo>
                  <a:pt x="45570" y="10380"/>
                </a:lnTo>
                <a:lnTo>
                  <a:pt x="45580" y="10370"/>
                </a:lnTo>
                <a:lnTo>
                  <a:pt x="45570" y="10360"/>
                </a:lnTo>
                <a:lnTo>
                  <a:pt x="45560" y="10360"/>
                </a:lnTo>
                <a:lnTo>
                  <a:pt x="45530" y="10340"/>
                </a:lnTo>
                <a:lnTo>
                  <a:pt x="45520" y="10350"/>
                </a:lnTo>
                <a:lnTo>
                  <a:pt x="45540" y="10310"/>
                </a:lnTo>
                <a:lnTo>
                  <a:pt x="45540" y="10270"/>
                </a:lnTo>
                <a:lnTo>
                  <a:pt x="45590" y="10270"/>
                </a:lnTo>
                <a:lnTo>
                  <a:pt x="45600" y="10270"/>
                </a:lnTo>
                <a:lnTo>
                  <a:pt x="45620" y="10230"/>
                </a:lnTo>
                <a:lnTo>
                  <a:pt x="45630" y="10230"/>
                </a:lnTo>
                <a:lnTo>
                  <a:pt x="45650" y="10210"/>
                </a:lnTo>
                <a:lnTo>
                  <a:pt x="45650" y="10200"/>
                </a:lnTo>
                <a:lnTo>
                  <a:pt x="45590" y="10170"/>
                </a:lnTo>
                <a:lnTo>
                  <a:pt x="45560" y="10170"/>
                </a:lnTo>
                <a:lnTo>
                  <a:pt x="45530" y="10180"/>
                </a:lnTo>
                <a:lnTo>
                  <a:pt x="45510" y="10170"/>
                </a:lnTo>
                <a:lnTo>
                  <a:pt x="45530" y="10150"/>
                </a:lnTo>
                <a:lnTo>
                  <a:pt x="45520" y="10160"/>
                </a:lnTo>
                <a:lnTo>
                  <a:pt x="45510" y="10160"/>
                </a:lnTo>
                <a:lnTo>
                  <a:pt x="45500" y="10110"/>
                </a:lnTo>
                <a:lnTo>
                  <a:pt x="45480" y="10090"/>
                </a:lnTo>
                <a:lnTo>
                  <a:pt x="45440" y="10070"/>
                </a:lnTo>
                <a:lnTo>
                  <a:pt x="45440" y="10040"/>
                </a:lnTo>
                <a:lnTo>
                  <a:pt x="45450" y="10040"/>
                </a:lnTo>
                <a:lnTo>
                  <a:pt x="45450" y="10020"/>
                </a:lnTo>
                <a:lnTo>
                  <a:pt x="45460" y="10010"/>
                </a:lnTo>
                <a:lnTo>
                  <a:pt x="45450" y="10010"/>
                </a:lnTo>
                <a:lnTo>
                  <a:pt x="45460" y="10000"/>
                </a:lnTo>
                <a:lnTo>
                  <a:pt x="45450" y="9970"/>
                </a:lnTo>
                <a:lnTo>
                  <a:pt x="45430" y="9960"/>
                </a:lnTo>
                <a:lnTo>
                  <a:pt x="45420" y="9960"/>
                </a:lnTo>
                <a:lnTo>
                  <a:pt x="45420" y="9950"/>
                </a:lnTo>
                <a:lnTo>
                  <a:pt x="45410" y="9930"/>
                </a:lnTo>
                <a:lnTo>
                  <a:pt x="45380" y="9920"/>
                </a:lnTo>
                <a:lnTo>
                  <a:pt x="45410" y="9910"/>
                </a:lnTo>
                <a:lnTo>
                  <a:pt x="45400" y="9900"/>
                </a:lnTo>
                <a:lnTo>
                  <a:pt x="45390" y="9900"/>
                </a:lnTo>
                <a:lnTo>
                  <a:pt x="45390" y="9870"/>
                </a:lnTo>
                <a:lnTo>
                  <a:pt x="45410" y="9840"/>
                </a:lnTo>
                <a:lnTo>
                  <a:pt x="45420" y="9840"/>
                </a:lnTo>
                <a:lnTo>
                  <a:pt x="45420" y="9830"/>
                </a:lnTo>
                <a:lnTo>
                  <a:pt x="45430" y="9830"/>
                </a:lnTo>
                <a:lnTo>
                  <a:pt x="45440" y="9810"/>
                </a:lnTo>
                <a:lnTo>
                  <a:pt x="45420" y="9800"/>
                </a:lnTo>
                <a:lnTo>
                  <a:pt x="45430" y="9780"/>
                </a:lnTo>
                <a:lnTo>
                  <a:pt x="45450" y="9760"/>
                </a:lnTo>
                <a:lnTo>
                  <a:pt x="45450" y="9750"/>
                </a:lnTo>
                <a:lnTo>
                  <a:pt x="45460" y="9740"/>
                </a:lnTo>
                <a:lnTo>
                  <a:pt x="45460" y="9730"/>
                </a:lnTo>
                <a:lnTo>
                  <a:pt x="45470" y="9720"/>
                </a:lnTo>
                <a:lnTo>
                  <a:pt x="45480" y="9720"/>
                </a:lnTo>
                <a:lnTo>
                  <a:pt x="45490" y="9730"/>
                </a:lnTo>
                <a:lnTo>
                  <a:pt x="45520" y="9720"/>
                </a:lnTo>
                <a:lnTo>
                  <a:pt x="45540" y="9720"/>
                </a:lnTo>
                <a:lnTo>
                  <a:pt x="45550" y="9700"/>
                </a:lnTo>
                <a:lnTo>
                  <a:pt x="45620" y="9700"/>
                </a:lnTo>
                <a:lnTo>
                  <a:pt x="45630" y="9690"/>
                </a:lnTo>
                <a:lnTo>
                  <a:pt x="45640" y="9680"/>
                </a:lnTo>
                <a:lnTo>
                  <a:pt x="45640" y="9670"/>
                </a:lnTo>
                <a:lnTo>
                  <a:pt x="45650" y="9660"/>
                </a:lnTo>
                <a:lnTo>
                  <a:pt x="45640" y="9660"/>
                </a:lnTo>
                <a:lnTo>
                  <a:pt x="45640" y="9650"/>
                </a:lnTo>
                <a:lnTo>
                  <a:pt x="45630" y="9650"/>
                </a:lnTo>
                <a:lnTo>
                  <a:pt x="45630" y="9640"/>
                </a:lnTo>
                <a:lnTo>
                  <a:pt x="45640" y="9640"/>
                </a:lnTo>
                <a:lnTo>
                  <a:pt x="45640" y="9630"/>
                </a:lnTo>
                <a:lnTo>
                  <a:pt x="45640" y="9620"/>
                </a:lnTo>
                <a:lnTo>
                  <a:pt x="45640" y="9610"/>
                </a:lnTo>
                <a:lnTo>
                  <a:pt x="45650" y="9600"/>
                </a:lnTo>
                <a:lnTo>
                  <a:pt x="45630" y="9600"/>
                </a:lnTo>
                <a:lnTo>
                  <a:pt x="45640" y="9590"/>
                </a:lnTo>
                <a:lnTo>
                  <a:pt x="45630" y="9570"/>
                </a:lnTo>
                <a:lnTo>
                  <a:pt x="45650" y="9560"/>
                </a:lnTo>
                <a:lnTo>
                  <a:pt x="45660" y="9560"/>
                </a:lnTo>
                <a:lnTo>
                  <a:pt x="45680" y="9550"/>
                </a:lnTo>
                <a:lnTo>
                  <a:pt x="45700" y="9530"/>
                </a:lnTo>
                <a:lnTo>
                  <a:pt x="45710" y="9510"/>
                </a:lnTo>
                <a:lnTo>
                  <a:pt x="45700" y="9500"/>
                </a:lnTo>
                <a:lnTo>
                  <a:pt x="45730" y="9490"/>
                </a:lnTo>
                <a:lnTo>
                  <a:pt x="45770" y="9490"/>
                </a:lnTo>
                <a:lnTo>
                  <a:pt x="45780" y="9470"/>
                </a:lnTo>
                <a:lnTo>
                  <a:pt x="45770" y="9460"/>
                </a:lnTo>
                <a:lnTo>
                  <a:pt x="45780" y="9440"/>
                </a:lnTo>
                <a:lnTo>
                  <a:pt x="45780" y="9430"/>
                </a:lnTo>
                <a:lnTo>
                  <a:pt x="45790" y="9420"/>
                </a:lnTo>
                <a:lnTo>
                  <a:pt x="45790" y="9410"/>
                </a:lnTo>
                <a:lnTo>
                  <a:pt x="45790" y="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