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Oum El Bouaghi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Oum El Bouag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30" y="12290"/>
                </a:moveTo>
                <a:lnTo>
                  <a:pt x="72500" y="12230"/>
                </a:lnTo>
                <a:lnTo>
                  <a:pt x="72470" y="12170"/>
                </a:lnTo>
                <a:lnTo>
                  <a:pt x="72220" y="11910"/>
                </a:lnTo>
                <a:lnTo>
                  <a:pt x="72110" y="11770"/>
                </a:lnTo>
                <a:lnTo>
                  <a:pt x="72020" y="11720"/>
                </a:lnTo>
                <a:lnTo>
                  <a:pt x="71920" y="11670"/>
                </a:lnTo>
                <a:lnTo>
                  <a:pt x="71910" y="11660"/>
                </a:lnTo>
                <a:lnTo>
                  <a:pt x="71890" y="11670"/>
                </a:lnTo>
                <a:lnTo>
                  <a:pt x="71820" y="11640"/>
                </a:lnTo>
                <a:lnTo>
                  <a:pt x="71790" y="11600"/>
                </a:lnTo>
                <a:lnTo>
                  <a:pt x="71780" y="11610"/>
                </a:lnTo>
                <a:lnTo>
                  <a:pt x="71760" y="11610"/>
                </a:lnTo>
                <a:lnTo>
                  <a:pt x="71740" y="11630"/>
                </a:lnTo>
                <a:lnTo>
                  <a:pt x="71730" y="11640"/>
                </a:lnTo>
                <a:lnTo>
                  <a:pt x="71700" y="11630"/>
                </a:lnTo>
                <a:lnTo>
                  <a:pt x="71690" y="11630"/>
                </a:lnTo>
                <a:lnTo>
                  <a:pt x="71620" y="11630"/>
                </a:lnTo>
                <a:lnTo>
                  <a:pt x="71610" y="11640"/>
                </a:lnTo>
                <a:lnTo>
                  <a:pt x="71610" y="11660"/>
                </a:lnTo>
                <a:lnTo>
                  <a:pt x="71600" y="11670"/>
                </a:lnTo>
                <a:lnTo>
                  <a:pt x="71580" y="11670"/>
                </a:lnTo>
                <a:lnTo>
                  <a:pt x="71570" y="11680"/>
                </a:lnTo>
                <a:lnTo>
                  <a:pt x="71560" y="11690"/>
                </a:lnTo>
                <a:lnTo>
                  <a:pt x="71550" y="11700"/>
                </a:lnTo>
                <a:lnTo>
                  <a:pt x="71530" y="11690"/>
                </a:lnTo>
                <a:lnTo>
                  <a:pt x="71510" y="11690"/>
                </a:lnTo>
                <a:lnTo>
                  <a:pt x="71470" y="11710"/>
                </a:lnTo>
                <a:lnTo>
                  <a:pt x="71450" y="11720"/>
                </a:lnTo>
                <a:lnTo>
                  <a:pt x="71430" y="11730"/>
                </a:lnTo>
                <a:lnTo>
                  <a:pt x="71410" y="11740"/>
                </a:lnTo>
                <a:lnTo>
                  <a:pt x="71390" y="11740"/>
                </a:lnTo>
                <a:lnTo>
                  <a:pt x="71370" y="11740"/>
                </a:lnTo>
                <a:lnTo>
                  <a:pt x="71350" y="11760"/>
                </a:lnTo>
                <a:lnTo>
                  <a:pt x="71320" y="11760"/>
                </a:lnTo>
                <a:lnTo>
                  <a:pt x="71300" y="11770"/>
                </a:lnTo>
                <a:lnTo>
                  <a:pt x="71290" y="11790"/>
                </a:lnTo>
                <a:lnTo>
                  <a:pt x="71270" y="11810"/>
                </a:lnTo>
                <a:lnTo>
                  <a:pt x="71250" y="11810"/>
                </a:lnTo>
                <a:lnTo>
                  <a:pt x="71240" y="11830"/>
                </a:lnTo>
                <a:lnTo>
                  <a:pt x="71220" y="11840"/>
                </a:lnTo>
                <a:lnTo>
                  <a:pt x="71220" y="11830"/>
                </a:lnTo>
                <a:lnTo>
                  <a:pt x="71180" y="11790"/>
                </a:lnTo>
                <a:lnTo>
                  <a:pt x="71150" y="11730"/>
                </a:lnTo>
                <a:lnTo>
                  <a:pt x="71180" y="11710"/>
                </a:lnTo>
                <a:lnTo>
                  <a:pt x="71190" y="11690"/>
                </a:lnTo>
                <a:lnTo>
                  <a:pt x="71200" y="11680"/>
                </a:lnTo>
                <a:lnTo>
                  <a:pt x="71230" y="11680"/>
                </a:lnTo>
                <a:lnTo>
                  <a:pt x="71240" y="11650"/>
                </a:lnTo>
                <a:lnTo>
                  <a:pt x="71250" y="11650"/>
                </a:lnTo>
                <a:lnTo>
                  <a:pt x="71240" y="11640"/>
                </a:lnTo>
                <a:lnTo>
                  <a:pt x="71240" y="11620"/>
                </a:lnTo>
                <a:lnTo>
                  <a:pt x="71220" y="11590"/>
                </a:lnTo>
                <a:lnTo>
                  <a:pt x="71210" y="11600"/>
                </a:lnTo>
                <a:lnTo>
                  <a:pt x="71180" y="11600"/>
                </a:lnTo>
                <a:lnTo>
                  <a:pt x="71160" y="11590"/>
                </a:lnTo>
                <a:lnTo>
                  <a:pt x="71140" y="11570"/>
                </a:lnTo>
                <a:lnTo>
                  <a:pt x="71180" y="11540"/>
                </a:lnTo>
                <a:lnTo>
                  <a:pt x="71200" y="11530"/>
                </a:lnTo>
                <a:lnTo>
                  <a:pt x="71210" y="11520"/>
                </a:lnTo>
                <a:lnTo>
                  <a:pt x="71210" y="11510"/>
                </a:lnTo>
                <a:lnTo>
                  <a:pt x="71240" y="11470"/>
                </a:lnTo>
                <a:lnTo>
                  <a:pt x="71210" y="11440"/>
                </a:lnTo>
                <a:lnTo>
                  <a:pt x="71210" y="11420"/>
                </a:lnTo>
                <a:lnTo>
                  <a:pt x="71230" y="11410"/>
                </a:lnTo>
                <a:lnTo>
                  <a:pt x="71230" y="11380"/>
                </a:lnTo>
                <a:lnTo>
                  <a:pt x="71080" y="11360"/>
                </a:lnTo>
                <a:lnTo>
                  <a:pt x="70960" y="11360"/>
                </a:lnTo>
                <a:lnTo>
                  <a:pt x="70720" y="11300"/>
                </a:lnTo>
                <a:lnTo>
                  <a:pt x="70680" y="11300"/>
                </a:lnTo>
                <a:lnTo>
                  <a:pt x="70670" y="11270"/>
                </a:lnTo>
                <a:lnTo>
                  <a:pt x="70670" y="11240"/>
                </a:lnTo>
                <a:lnTo>
                  <a:pt x="70660" y="11220"/>
                </a:lnTo>
                <a:lnTo>
                  <a:pt x="70680" y="11200"/>
                </a:lnTo>
                <a:lnTo>
                  <a:pt x="70660" y="11180"/>
                </a:lnTo>
                <a:lnTo>
                  <a:pt x="70640" y="11190"/>
                </a:lnTo>
                <a:lnTo>
                  <a:pt x="70590" y="11200"/>
                </a:lnTo>
                <a:lnTo>
                  <a:pt x="70580" y="11200"/>
                </a:lnTo>
                <a:lnTo>
                  <a:pt x="70560" y="11200"/>
                </a:lnTo>
                <a:lnTo>
                  <a:pt x="70550" y="11220"/>
                </a:lnTo>
                <a:lnTo>
                  <a:pt x="70550" y="11240"/>
                </a:lnTo>
                <a:lnTo>
                  <a:pt x="70530" y="11260"/>
                </a:lnTo>
                <a:lnTo>
                  <a:pt x="70510" y="11330"/>
                </a:lnTo>
                <a:lnTo>
                  <a:pt x="70480" y="11350"/>
                </a:lnTo>
                <a:lnTo>
                  <a:pt x="70470" y="11340"/>
                </a:lnTo>
                <a:lnTo>
                  <a:pt x="70460" y="11340"/>
                </a:lnTo>
                <a:lnTo>
                  <a:pt x="70430" y="11370"/>
                </a:lnTo>
                <a:lnTo>
                  <a:pt x="70390" y="11390"/>
                </a:lnTo>
                <a:lnTo>
                  <a:pt x="70370" y="11390"/>
                </a:lnTo>
                <a:lnTo>
                  <a:pt x="70350" y="11420"/>
                </a:lnTo>
                <a:lnTo>
                  <a:pt x="70330" y="11440"/>
                </a:lnTo>
                <a:lnTo>
                  <a:pt x="70150" y="11330"/>
                </a:lnTo>
                <a:lnTo>
                  <a:pt x="70050" y="11260"/>
                </a:lnTo>
                <a:lnTo>
                  <a:pt x="70020" y="11260"/>
                </a:lnTo>
                <a:lnTo>
                  <a:pt x="69950" y="11240"/>
                </a:lnTo>
                <a:lnTo>
                  <a:pt x="69960" y="11230"/>
                </a:lnTo>
                <a:lnTo>
                  <a:pt x="69960" y="11220"/>
                </a:lnTo>
                <a:lnTo>
                  <a:pt x="69950" y="11200"/>
                </a:lnTo>
                <a:lnTo>
                  <a:pt x="69920" y="11180"/>
                </a:lnTo>
                <a:lnTo>
                  <a:pt x="69870" y="11180"/>
                </a:lnTo>
                <a:lnTo>
                  <a:pt x="69830" y="11150"/>
                </a:lnTo>
                <a:lnTo>
                  <a:pt x="69800" y="11120"/>
                </a:lnTo>
                <a:lnTo>
                  <a:pt x="69850" y="11070"/>
                </a:lnTo>
                <a:lnTo>
                  <a:pt x="69850" y="10920"/>
                </a:lnTo>
                <a:lnTo>
                  <a:pt x="69850" y="10900"/>
                </a:lnTo>
                <a:lnTo>
                  <a:pt x="69870" y="10890"/>
                </a:lnTo>
                <a:lnTo>
                  <a:pt x="69940" y="10900"/>
                </a:lnTo>
                <a:lnTo>
                  <a:pt x="69950" y="10850"/>
                </a:lnTo>
                <a:lnTo>
                  <a:pt x="69950" y="10830"/>
                </a:lnTo>
                <a:lnTo>
                  <a:pt x="69950" y="10810"/>
                </a:lnTo>
                <a:lnTo>
                  <a:pt x="69970" y="10780"/>
                </a:lnTo>
                <a:lnTo>
                  <a:pt x="69990" y="10760"/>
                </a:lnTo>
                <a:lnTo>
                  <a:pt x="70020" y="10710"/>
                </a:lnTo>
                <a:lnTo>
                  <a:pt x="70360" y="10670"/>
                </a:lnTo>
                <a:lnTo>
                  <a:pt x="70380" y="10700"/>
                </a:lnTo>
                <a:lnTo>
                  <a:pt x="70420" y="10730"/>
                </a:lnTo>
                <a:lnTo>
                  <a:pt x="70430" y="10750"/>
                </a:lnTo>
                <a:lnTo>
                  <a:pt x="70450" y="10760"/>
                </a:lnTo>
                <a:lnTo>
                  <a:pt x="70480" y="10780"/>
                </a:lnTo>
                <a:lnTo>
                  <a:pt x="70500" y="10780"/>
                </a:lnTo>
                <a:lnTo>
                  <a:pt x="70510" y="10790"/>
                </a:lnTo>
                <a:lnTo>
                  <a:pt x="70500" y="10730"/>
                </a:lnTo>
                <a:lnTo>
                  <a:pt x="70480" y="10710"/>
                </a:lnTo>
                <a:lnTo>
                  <a:pt x="70470" y="10620"/>
                </a:lnTo>
                <a:lnTo>
                  <a:pt x="70500" y="10600"/>
                </a:lnTo>
                <a:lnTo>
                  <a:pt x="70530" y="10600"/>
                </a:lnTo>
                <a:lnTo>
                  <a:pt x="70540" y="10610"/>
                </a:lnTo>
                <a:lnTo>
                  <a:pt x="70550" y="10610"/>
                </a:lnTo>
                <a:lnTo>
                  <a:pt x="70580" y="10620"/>
                </a:lnTo>
                <a:lnTo>
                  <a:pt x="70600" y="10630"/>
                </a:lnTo>
                <a:lnTo>
                  <a:pt x="70610" y="10650"/>
                </a:lnTo>
                <a:lnTo>
                  <a:pt x="70640" y="10650"/>
                </a:lnTo>
                <a:lnTo>
                  <a:pt x="70650" y="10630"/>
                </a:lnTo>
                <a:lnTo>
                  <a:pt x="70670" y="10620"/>
                </a:lnTo>
                <a:lnTo>
                  <a:pt x="70670" y="10600"/>
                </a:lnTo>
                <a:lnTo>
                  <a:pt x="70680" y="10600"/>
                </a:lnTo>
                <a:lnTo>
                  <a:pt x="70690" y="10590"/>
                </a:lnTo>
                <a:lnTo>
                  <a:pt x="70690" y="10570"/>
                </a:lnTo>
                <a:lnTo>
                  <a:pt x="70730" y="10530"/>
                </a:lnTo>
                <a:lnTo>
                  <a:pt x="70770" y="10460"/>
                </a:lnTo>
                <a:lnTo>
                  <a:pt x="70800" y="10420"/>
                </a:lnTo>
                <a:lnTo>
                  <a:pt x="70860" y="10390"/>
                </a:lnTo>
                <a:lnTo>
                  <a:pt x="70910" y="10340"/>
                </a:lnTo>
                <a:lnTo>
                  <a:pt x="70900" y="10330"/>
                </a:lnTo>
                <a:lnTo>
                  <a:pt x="70890" y="10290"/>
                </a:lnTo>
                <a:lnTo>
                  <a:pt x="70890" y="10230"/>
                </a:lnTo>
                <a:lnTo>
                  <a:pt x="70890" y="10180"/>
                </a:lnTo>
                <a:lnTo>
                  <a:pt x="70890" y="10150"/>
                </a:lnTo>
                <a:lnTo>
                  <a:pt x="70910" y="10130"/>
                </a:lnTo>
                <a:lnTo>
                  <a:pt x="70930" y="10110"/>
                </a:lnTo>
                <a:lnTo>
                  <a:pt x="70930" y="10100"/>
                </a:lnTo>
                <a:lnTo>
                  <a:pt x="70930" y="10060"/>
                </a:lnTo>
                <a:lnTo>
                  <a:pt x="70910" y="10020"/>
                </a:lnTo>
                <a:lnTo>
                  <a:pt x="70920" y="10010"/>
                </a:lnTo>
                <a:lnTo>
                  <a:pt x="70900" y="9990"/>
                </a:lnTo>
                <a:lnTo>
                  <a:pt x="70910" y="9970"/>
                </a:lnTo>
                <a:lnTo>
                  <a:pt x="70900" y="9960"/>
                </a:lnTo>
                <a:lnTo>
                  <a:pt x="70890" y="9930"/>
                </a:lnTo>
                <a:lnTo>
                  <a:pt x="70890" y="9900"/>
                </a:lnTo>
                <a:lnTo>
                  <a:pt x="70900" y="9870"/>
                </a:lnTo>
                <a:lnTo>
                  <a:pt x="70960" y="9750"/>
                </a:lnTo>
                <a:lnTo>
                  <a:pt x="71040" y="9740"/>
                </a:lnTo>
                <a:lnTo>
                  <a:pt x="71070" y="9710"/>
                </a:lnTo>
                <a:lnTo>
                  <a:pt x="71080" y="9700"/>
                </a:lnTo>
                <a:lnTo>
                  <a:pt x="71120" y="9670"/>
                </a:lnTo>
                <a:lnTo>
                  <a:pt x="71160" y="9670"/>
                </a:lnTo>
                <a:lnTo>
                  <a:pt x="71170" y="9680"/>
                </a:lnTo>
                <a:lnTo>
                  <a:pt x="71180" y="9680"/>
                </a:lnTo>
                <a:lnTo>
                  <a:pt x="71200" y="9680"/>
                </a:lnTo>
                <a:lnTo>
                  <a:pt x="71230" y="9660"/>
                </a:lnTo>
                <a:lnTo>
                  <a:pt x="71240" y="9660"/>
                </a:lnTo>
                <a:lnTo>
                  <a:pt x="71250" y="9650"/>
                </a:lnTo>
                <a:lnTo>
                  <a:pt x="71250" y="9640"/>
                </a:lnTo>
                <a:lnTo>
                  <a:pt x="71250" y="9630"/>
                </a:lnTo>
                <a:lnTo>
                  <a:pt x="71240" y="9620"/>
                </a:lnTo>
                <a:lnTo>
                  <a:pt x="71390" y="9600"/>
                </a:lnTo>
                <a:lnTo>
                  <a:pt x="71420" y="9610"/>
                </a:lnTo>
                <a:lnTo>
                  <a:pt x="71460" y="9590"/>
                </a:lnTo>
                <a:lnTo>
                  <a:pt x="71450" y="9600"/>
                </a:lnTo>
                <a:lnTo>
                  <a:pt x="71440" y="9620"/>
                </a:lnTo>
                <a:lnTo>
                  <a:pt x="71420" y="9620"/>
                </a:lnTo>
                <a:lnTo>
                  <a:pt x="71410" y="9630"/>
                </a:lnTo>
                <a:lnTo>
                  <a:pt x="71390" y="9660"/>
                </a:lnTo>
                <a:lnTo>
                  <a:pt x="71380" y="9680"/>
                </a:lnTo>
                <a:lnTo>
                  <a:pt x="71390" y="9700"/>
                </a:lnTo>
                <a:lnTo>
                  <a:pt x="71410" y="9700"/>
                </a:lnTo>
                <a:lnTo>
                  <a:pt x="71420" y="9710"/>
                </a:lnTo>
                <a:lnTo>
                  <a:pt x="71470" y="9710"/>
                </a:lnTo>
                <a:lnTo>
                  <a:pt x="71450" y="9750"/>
                </a:lnTo>
                <a:lnTo>
                  <a:pt x="71460" y="9780"/>
                </a:lnTo>
                <a:lnTo>
                  <a:pt x="71500" y="9810"/>
                </a:lnTo>
                <a:lnTo>
                  <a:pt x="71500" y="9820"/>
                </a:lnTo>
                <a:lnTo>
                  <a:pt x="71500" y="9840"/>
                </a:lnTo>
                <a:lnTo>
                  <a:pt x="71500" y="9850"/>
                </a:lnTo>
                <a:lnTo>
                  <a:pt x="71510" y="9860"/>
                </a:lnTo>
                <a:lnTo>
                  <a:pt x="71520" y="9850"/>
                </a:lnTo>
                <a:lnTo>
                  <a:pt x="71520" y="9860"/>
                </a:lnTo>
                <a:lnTo>
                  <a:pt x="71500" y="9870"/>
                </a:lnTo>
                <a:lnTo>
                  <a:pt x="71510" y="9880"/>
                </a:lnTo>
                <a:lnTo>
                  <a:pt x="71500" y="9890"/>
                </a:lnTo>
                <a:lnTo>
                  <a:pt x="71510" y="9890"/>
                </a:lnTo>
                <a:lnTo>
                  <a:pt x="71500" y="9930"/>
                </a:lnTo>
                <a:lnTo>
                  <a:pt x="71520" y="9920"/>
                </a:lnTo>
                <a:lnTo>
                  <a:pt x="71540" y="9910"/>
                </a:lnTo>
                <a:lnTo>
                  <a:pt x="71560" y="9940"/>
                </a:lnTo>
                <a:lnTo>
                  <a:pt x="71570" y="9960"/>
                </a:lnTo>
                <a:lnTo>
                  <a:pt x="71600" y="9960"/>
                </a:lnTo>
                <a:lnTo>
                  <a:pt x="71610" y="9960"/>
                </a:lnTo>
                <a:lnTo>
                  <a:pt x="71620" y="9940"/>
                </a:lnTo>
                <a:lnTo>
                  <a:pt x="71620" y="9930"/>
                </a:lnTo>
                <a:lnTo>
                  <a:pt x="71630" y="9930"/>
                </a:lnTo>
                <a:lnTo>
                  <a:pt x="71620" y="9950"/>
                </a:lnTo>
                <a:lnTo>
                  <a:pt x="71630" y="9950"/>
                </a:lnTo>
                <a:lnTo>
                  <a:pt x="71640" y="9950"/>
                </a:lnTo>
                <a:lnTo>
                  <a:pt x="71640" y="9960"/>
                </a:lnTo>
                <a:lnTo>
                  <a:pt x="71640" y="9950"/>
                </a:lnTo>
                <a:lnTo>
                  <a:pt x="71640" y="9960"/>
                </a:lnTo>
                <a:lnTo>
                  <a:pt x="71650" y="9970"/>
                </a:lnTo>
                <a:lnTo>
                  <a:pt x="71650" y="9990"/>
                </a:lnTo>
                <a:lnTo>
                  <a:pt x="71670" y="9990"/>
                </a:lnTo>
                <a:lnTo>
                  <a:pt x="71680" y="10010"/>
                </a:lnTo>
                <a:lnTo>
                  <a:pt x="71690" y="10010"/>
                </a:lnTo>
                <a:lnTo>
                  <a:pt x="71690" y="10020"/>
                </a:lnTo>
                <a:lnTo>
                  <a:pt x="71700" y="10020"/>
                </a:lnTo>
                <a:lnTo>
                  <a:pt x="71710" y="10020"/>
                </a:lnTo>
                <a:lnTo>
                  <a:pt x="71710" y="10010"/>
                </a:lnTo>
                <a:lnTo>
                  <a:pt x="71700" y="9950"/>
                </a:lnTo>
                <a:lnTo>
                  <a:pt x="71680" y="9950"/>
                </a:lnTo>
                <a:lnTo>
                  <a:pt x="71670" y="9930"/>
                </a:lnTo>
                <a:lnTo>
                  <a:pt x="71660" y="9920"/>
                </a:lnTo>
                <a:lnTo>
                  <a:pt x="71600" y="9910"/>
                </a:lnTo>
                <a:lnTo>
                  <a:pt x="71610" y="9900"/>
                </a:lnTo>
                <a:lnTo>
                  <a:pt x="71620" y="9890"/>
                </a:lnTo>
                <a:lnTo>
                  <a:pt x="71620" y="9870"/>
                </a:lnTo>
                <a:lnTo>
                  <a:pt x="71610" y="9850"/>
                </a:lnTo>
                <a:lnTo>
                  <a:pt x="71610" y="9840"/>
                </a:lnTo>
                <a:lnTo>
                  <a:pt x="71620" y="9840"/>
                </a:lnTo>
                <a:lnTo>
                  <a:pt x="71650" y="9870"/>
                </a:lnTo>
                <a:lnTo>
                  <a:pt x="71690" y="9870"/>
                </a:lnTo>
                <a:lnTo>
                  <a:pt x="71720" y="9880"/>
                </a:lnTo>
                <a:lnTo>
                  <a:pt x="71740" y="9940"/>
                </a:lnTo>
                <a:lnTo>
                  <a:pt x="71790" y="9960"/>
                </a:lnTo>
                <a:lnTo>
                  <a:pt x="71810" y="9960"/>
                </a:lnTo>
                <a:lnTo>
                  <a:pt x="71810" y="9950"/>
                </a:lnTo>
                <a:lnTo>
                  <a:pt x="71840" y="9950"/>
                </a:lnTo>
                <a:lnTo>
                  <a:pt x="71840" y="9980"/>
                </a:lnTo>
                <a:lnTo>
                  <a:pt x="71900" y="9950"/>
                </a:lnTo>
                <a:lnTo>
                  <a:pt x="71910" y="9940"/>
                </a:lnTo>
                <a:lnTo>
                  <a:pt x="71920" y="9920"/>
                </a:lnTo>
                <a:lnTo>
                  <a:pt x="71920" y="9910"/>
                </a:lnTo>
                <a:lnTo>
                  <a:pt x="71940" y="9890"/>
                </a:lnTo>
                <a:lnTo>
                  <a:pt x="71940" y="9880"/>
                </a:lnTo>
                <a:lnTo>
                  <a:pt x="71930" y="9870"/>
                </a:lnTo>
                <a:lnTo>
                  <a:pt x="71930" y="9850"/>
                </a:lnTo>
                <a:lnTo>
                  <a:pt x="71930" y="9840"/>
                </a:lnTo>
                <a:lnTo>
                  <a:pt x="71910" y="9820"/>
                </a:lnTo>
                <a:lnTo>
                  <a:pt x="71900" y="9770"/>
                </a:lnTo>
                <a:lnTo>
                  <a:pt x="71930" y="9760"/>
                </a:lnTo>
                <a:lnTo>
                  <a:pt x="72000" y="9740"/>
                </a:lnTo>
                <a:lnTo>
                  <a:pt x="72010" y="9740"/>
                </a:lnTo>
                <a:lnTo>
                  <a:pt x="72030" y="9740"/>
                </a:lnTo>
                <a:lnTo>
                  <a:pt x="72050" y="9740"/>
                </a:lnTo>
                <a:lnTo>
                  <a:pt x="72080" y="9730"/>
                </a:lnTo>
                <a:lnTo>
                  <a:pt x="72160" y="9740"/>
                </a:lnTo>
                <a:lnTo>
                  <a:pt x="72190" y="9740"/>
                </a:lnTo>
                <a:lnTo>
                  <a:pt x="72260" y="9770"/>
                </a:lnTo>
                <a:lnTo>
                  <a:pt x="72280" y="9740"/>
                </a:lnTo>
                <a:lnTo>
                  <a:pt x="72290" y="9740"/>
                </a:lnTo>
                <a:lnTo>
                  <a:pt x="72310" y="9750"/>
                </a:lnTo>
                <a:lnTo>
                  <a:pt x="72320" y="9740"/>
                </a:lnTo>
                <a:lnTo>
                  <a:pt x="72340" y="9740"/>
                </a:lnTo>
                <a:lnTo>
                  <a:pt x="72360" y="9730"/>
                </a:lnTo>
                <a:lnTo>
                  <a:pt x="72380" y="9750"/>
                </a:lnTo>
                <a:lnTo>
                  <a:pt x="72400" y="9740"/>
                </a:lnTo>
                <a:lnTo>
                  <a:pt x="72420" y="9720"/>
                </a:lnTo>
                <a:lnTo>
                  <a:pt x="72420" y="9690"/>
                </a:lnTo>
                <a:lnTo>
                  <a:pt x="72430" y="9670"/>
                </a:lnTo>
                <a:lnTo>
                  <a:pt x="72420" y="9660"/>
                </a:lnTo>
                <a:lnTo>
                  <a:pt x="72420" y="9640"/>
                </a:lnTo>
                <a:lnTo>
                  <a:pt x="72430" y="9620"/>
                </a:lnTo>
                <a:lnTo>
                  <a:pt x="72440" y="9610"/>
                </a:lnTo>
                <a:lnTo>
                  <a:pt x="72440" y="9590"/>
                </a:lnTo>
                <a:lnTo>
                  <a:pt x="72440" y="9560"/>
                </a:lnTo>
                <a:lnTo>
                  <a:pt x="72420" y="9510"/>
                </a:lnTo>
                <a:lnTo>
                  <a:pt x="72420" y="9500"/>
                </a:lnTo>
                <a:lnTo>
                  <a:pt x="72410" y="9500"/>
                </a:lnTo>
                <a:lnTo>
                  <a:pt x="72420" y="9490"/>
                </a:lnTo>
                <a:lnTo>
                  <a:pt x="72470" y="9440"/>
                </a:lnTo>
                <a:lnTo>
                  <a:pt x="72480" y="9450"/>
                </a:lnTo>
                <a:lnTo>
                  <a:pt x="72490" y="9490"/>
                </a:lnTo>
                <a:lnTo>
                  <a:pt x="72500" y="9500"/>
                </a:lnTo>
                <a:lnTo>
                  <a:pt x="72550" y="9480"/>
                </a:lnTo>
                <a:lnTo>
                  <a:pt x="72570" y="9480"/>
                </a:lnTo>
                <a:lnTo>
                  <a:pt x="72590" y="9440"/>
                </a:lnTo>
                <a:lnTo>
                  <a:pt x="72600" y="9450"/>
                </a:lnTo>
                <a:lnTo>
                  <a:pt x="72620" y="9470"/>
                </a:lnTo>
                <a:lnTo>
                  <a:pt x="72600" y="9480"/>
                </a:lnTo>
                <a:lnTo>
                  <a:pt x="72590" y="9510"/>
                </a:lnTo>
                <a:lnTo>
                  <a:pt x="72580" y="9530"/>
                </a:lnTo>
                <a:lnTo>
                  <a:pt x="72590" y="9550"/>
                </a:lnTo>
                <a:lnTo>
                  <a:pt x="72610" y="9570"/>
                </a:lnTo>
                <a:lnTo>
                  <a:pt x="72620" y="9580"/>
                </a:lnTo>
                <a:lnTo>
                  <a:pt x="72650" y="9570"/>
                </a:lnTo>
                <a:lnTo>
                  <a:pt x="72660" y="9580"/>
                </a:lnTo>
                <a:lnTo>
                  <a:pt x="72680" y="9580"/>
                </a:lnTo>
                <a:lnTo>
                  <a:pt x="72690" y="9570"/>
                </a:lnTo>
                <a:lnTo>
                  <a:pt x="72710" y="9600"/>
                </a:lnTo>
                <a:lnTo>
                  <a:pt x="72720" y="9630"/>
                </a:lnTo>
                <a:lnTo>
                  <a:pt x="72720" y="9650"/>
                </a:lnTo>
                <a:lnTo>
                  <a:pt x="72730" y="9670"/>
                </a:lnTo>
                <a:lnTo>
                  <a:pt x="72740" y="9680"/>
                </a:lnTo>
                <a:lnTo>
                  <a:pt x="72760" y="9700"/>
                </a:lnTo>
                <a:lnTo>
                  <a:pt x="72770" y="9700"/>
                </a:lnTo>
                <a:lnTo>
                  <a:pt x="72840" y="9710"/>
                </a:lnTo>
                <a:lnTo>
                  <a:pt x="72860" y="9710"/>
                </a:lnTo>
                <a:lnTo>
                  <a:pt x="72880" y="9720"/>
                </a:lnTo>
                <a:lnTo>
                  <a:pt x="72910" y="9730"/>
                </a:lnTo>
                <a:lnTo>
                  <a:pt x="72990" y="9710"/>
                </a:lnTo>
                <a:lnTo>
                  <a:pt x="73080" y="9720"/>
                </a:lnTo>
                <a:lnTo>
                  <a:pt x="73070" y="9760"/>
                </a:lnTo>
                <a:lnTo>
                  <a:pt x="73080" y="9780"/>
                </a:lnTo>
                <a:lnTo>
                  <a:pt x="73090" y="9780"/>
                </a:lnTo>
                <a:lnTo>
                  <a:pt x="73100" y="9770"/>
                </a:lnTo>
                <a:lnTo>
                  <a:pt x="73110" y="9760"/>
                </a:lnTo>
                <a:lnTo>
                  <a:pt x="73110" y="9740"/>
                </a:lnTo>
                <a:lnTo>
                  <a:pt x="73110" y="9730"/>
                </a:lnTo>
                <a:lnTo>
                  <a:pt x="73110" y="9720"/>
                </a:lnTo>
                <a:lnTo>
                  <a:pt x="73130" y="9750"/>
                </a:lnTo>
                <a:lnTo>
                  <a:pt x="73170" y="9740"/>
                </a:lnTo>
                <a:lnTo>
                  <a:pt x="73210" y="9760"/>
                </a:lnTo>
                <a:lnTo>
                  <a:pt x="73230" y="9760"/>
                </a:lnTo>
                <a:lnTo>
                  <a:pt x="73250" y="9760"/>
                </a:lnTo>
                <a:lnTo>
                  <a:pt x="73290" y="9720"/>
                </a:lnTo>
                <a:lnTo>
                  <a:pt x="73320" y="9730"/>
                </a:lnTo>
                <a:lnTo>
                  <a:pt x="73360" y="9730"/>
                </a:lnTo>
                <a:lnTo>
                  <a:pt x="73360" y="9760"/>
                </a:lnTo>
                <a:lnTo>
                  <a:pt x="73380" y="9780"/>
                </a:lnTo>
                <a:lnTo>
                  <a:pt x="73410" y="9770"/>
                </a:lnTo>
                <a:lnTo>
                  <a:pt x="73430" y="9760"/>
                </a:lnTo>
                <a:lnTo>
                  <a:pt x="73440" y="9750"/>
                </a:lnTo>
                <a:lnTo>
                  <a:pt x="73450" y="9740"/>
                </a:lnTo>
                <a:lnTo>
                  <a:pt x="73460" y="9740"/>
                </a:lnTo>
                <a:lnTo>
                  <a:pt x="73480" y="9750"/>
                </a:lnTo>
                <a:lnTo>
                  <a:pt x="73490" y="9750"/>
                </a:lnTo>
                <a:lnTo>
                  <a:pt x="73510" y="9760"/>
                </a:lnTo>
                <a:lnTo>
                  <a:pt x="73530" y="9750"/>
                </a:lnTo>
                <a:lnTo>
                  <a:pt x="73540" y="9770"/>
                </a:lnTo>
                <a:lnTo>
                  <a:pt x="73540" y="9840"/>
                </a:lnTo>
                <a:lnTo>
                  <a:pt x="73500" y="9940"/>
                </a:lnTo>
                <a:lnTo>
                  <a:pt x="73490" y="9950"/>
                </a:lnTo>
                <a:lnTo>
                  <a:pt x="73510" y="9990"/>
                </a:lnTo>
                <a:lnTo>
                  <a:pt x="73480" y="10000"/>
                </a:lnTo>
                <a:lnTo>
                  <a:pt x="73470" y="10010"/>
                </a:lnTo>
                <a:lnTo>
                  <a:pt x="73510" y="10010"/>
                </a:lnTo>
                <a:lnTo>
                  <a:pt x="73540" y="10030"/>
                </a:lnTo>
                <a:lnTo>
                  <a:pt x="73560" y="10030"/>
                </a:lnTo>
                <a:lnTo>
                  <a:pt x="73620" y="10070"/>
                </a:lnTo>
                <a:lnTo>
                  <a:pt x="73640" y="10080"/>
                </a:lnTo>
                <a:lnTo>
                  <a:pt x="73670" y="10120"/>
                </a:lnTo>
                <a:lnTo>
                  <a:pt x="73700" y="10120"/>
                </a:lnTo>
                <a:lnTo>
                  <a:pt x="73710" y="10140"/>
                </a:lnTo>
                <a:lnTo>
                  <a:pt x="73730" y="10140"/>
                </a:lnTo>
                <a:lnTo>
                  <a:pt x="73720" y="10150"/>
                </a:lnTo>
                <a:lnTo>
                  <a:pt x="73710" y="10170"/>
                </a:lnTo>
                <a:lnTo>
                  <a:pt x="73690" y="10170"/>
                </a:lnTo>
                <a:lnTo>
                  <a:pt x="73680" y="10190"/>
                </a:lnTo>
                <a:lnTo>
                  <a:pt x="73690" y="10200"/>
                </a:lnTo>
                <a:lnTo>
                  <a:pt x="73690" y="10220"/>
                </a:lnTo>
                <a:lnTo>
                  <a:pt x="73700" y="10230"/>
                </a:lnTo>
                <a:lnTo>
                  <a:pt x="73700" y="10280"/>
                </a:lnTo>
                <a:lnTo>
                  <a:pt x="73690" y="10280"/>
                </a:lnTo>
                <a:lnTo>
                  <a:pt x="73700" y="10300"/>
                </a:lnTo>
                <a:lnTo>
                  <a:pt x="73680" y="10340"/>
                </a:lnTo>
                <a:lnTo>
                  <a:pt x="73690" y="10340"/>
                </a:lnTo>
                <a:lnTo>
                  <a:pt x="73700" y="10350"/>
                </a:lnTo>
                <a:lnTo>
                  <a:pt x="73730" y="10340"/>
                </a:lnTo>
                <a:lnTo>
                  <a:pt x="73750" y="10350"/>
                </a:lnTo>
                <a:lnTo>
                  <a:pt x="73770" y="10340"/>
                </a:lnTo>
                <a:lnTo>
                  <a:pt x="73800" y="10350"/>
                </a:lnTo>
                <a:lnTo>
                  <a:pt x="73840" y="10340"/>
                </a:lnTo>
                <a:lnTo>
                  <a:pt x="73850" y="10350"/>
                </a:lnTo>
                <a:lnTo>
                  <a:pt x="73860" y="10350"/>
                </a:lnTo>
                <a:lnTo>
                  <a:pt x="73890" y="10380"/>
                </a:lnTo>
                <a:lnTo>
                  <a:pt x="73940" y="10350"/>
                </a:lnTo>
                <a:lnTo>
                  <a:pt x="73970" y="10320"/>
                </a:lnTo>
                <a:lnTo>
                  <a:pt x="73980" y="10310"/>
                </a:lnTo>
                <a:lnTo>
                  <a:pt x="73990" y="10300"/>
                </a:lnTo>
                <a:lnTo>
                  <a:pt x="74000" y="10290"/>
                </a:lnTo>
                <a:lnTo>
                  <a:pt x="74030" y="10280"/>
                </a:lnTo>
                <a:lnTo>
                  <a:pt x="74060" y="10290"/>
                </a:lnTo>
                <a:lnTo>
                  <a:pt x="74100" y="10270"/>
                </a:lnTo>
                <a:lnTo>
                  <a:pt x="74150" y="10270"/>
                </a:lnTo>
                <a:lnTo>
                  <a:pt x="74140" y="10260"/>
                </a:lnTo>
                <a:lnTo>
                  <a:pt x="74250" y="10210"/>
                </a:lnTo>
                <a:lnTo>
                  <a:pt x="74370" y="10150"/>
                </a:lnTo>
                <a:lnTo>
                  <a:pt x="74410" y="10120"/>
                </a:lnTo>
                <a:lnTo>
                  <a:pt x="74440" y="10110"/>
                </a:lnTo>
                <a:lnTo>
                  <a:pt x="74470" y="10090"/>
                </a:lnTo>
                <a:lnTo>
                  <a:pt x="74480" y="10120"/>
                </a:lnTo>
                <a:lnTo>
                  <a:pt x="74490" y="10120"/>
                </a:lnTo>
                <a:lnTo>
                  <a:pt x="74520" y="10080"/>
                </a:lnTo>
                <a:lnTo>
                  <a:pt x="74510" y="10060"/>
                </a:lnTo>
                <a:lnTo>
                  <a:pt x="74530" y="10010"/>
                </a:lnTo>
                <a:lnTo>
                  <a:pt x="74520" y="9990"/>
                </a:lnTo>
                <a:lnTo>
                  <a:pt x="74550" y="9950"/>
                </a:lnTo>
                <a:lnTo>
                  <a:pt x="74550" y="9910"/>
                </a:lnTo>
                <a:lnTo>
                  <a:pt x="74550" y="9900"/>
                </a:lnTo>
                <a:lnTo>
                  <a:pt x="74550" y="9880"/>
                </a:lnTo>
                <a:lnTo>
                  <a:pt x="74560" y="9870"/>
                </a:lnTo>
                <a:lnTo>
                  <a:pt x="74580" y="9860"/>
                </a:lnTo>
                <a:lnTo>
                  <a:pt x="74590" y="9860"/>
                </a:lnTo>
                <a:lnTo>
                  <a:pt x="74600" y="9850"/>
                </a:lnTo>
                <a:lnTo>
                  <a:pt x="74600" y="9830"/>
                </a:lnTo>
                <a:lnTo>
                  <a:pt x="74620" y="9820"/>
                </a:lnTo>
                <a:lnTo>
                  <a:pt x="74640" y="9810"/>
                </a:lnTo>
                <a:lnTo>
                  <a:pt x="74650" y="9800"/>
                </a:lnTo>
                <a:lnTo>
                  <a:pt x="74650" y="9750"/>
                </a:lnTo>
                <a:lnTo>
                  <a:pt x="74670" y="9750"/>
                </a:lnTo>
                <a:lnTo>
                  <a:pt x="74690" y="9730"/>
                </a:lnTo>
                <a:lnTo>
                  <a:pt x="74710" y="9720"/>
                </a:lnTo>
                <a:lnTo>
                  <a:pt x="74740" y="9740"/>
                </a:lnTo>
                <a:lnTo>
                  <a:pt x="74760" y="9730"/>
                </a:lnTo>
                <a:lnTo>
                  <a:pt x="74770" y="9730"/>
                </a:lnTo>
                <a:lnTo>
                  <a:pt x="74910" y="9740"/>
                </a:lnTo>
                <a:lnTo>
                  <a:pt x="74910" y="9750"/>
                </a:lnTo>
                <a:lnTo>
                  <a:pt x="74900" y="9780"/>
                </a:lnTo>
                <a:lnTo>
                  <a:pt x="74920" y="9830"/>
                </a:lnTo>
                <a:lnTo>
                  <a:pt x="74930" y="9840"/>
                </a:lnTo>
                <a:lnTo>
                  <a:pt x="74920" y="9860"/>
                </a:lnTo>
                <a:lnTo>
                  <a:pt x="74950" y="9880"/>
                </a:lnTo>
                <a:lnTo>
                  <a:pt x="74940" y="9900"/>
                </a:lnTo>
                <a:lnTo>
                  <a:pt x="74940" y="9930"/>
                </a:lnTo>
                <a:lnTo>
                  <a:pt x="74940" y="9970"/>
                </a:lnTo>
                <a:lnTo>
                  <a:pt x="74980" y="9950"/>
                </a:lnTo>
                <a:lnTo>
                  <a:pt x="74960" y="10000"/>
                </a:lnTo>
                <a:lnTo>
                  <a:pt x="75000" y="10030"/>
                </a:lnTo>
                <a:lnTo>
                  <a:pt x="75010" y="10060"/>
                </a:lnTo>
                <a:lnTo>
                  <a:pt x="75010" y="10100"/>
                </a:lnTo>
                <a:lnTo>
                  <a:pt x="75010" y="10110"/>
                </a:lnTo>
                <a:lnTo>
                  <a:pt x="75000" y="10130"/>
                </a:lnTo>
                <a:lnTo>
                  <a:pt x="74980" y="10230"/>
                </a:lnTo>
                <a:lnTo>
                  <a:pt x="75000" y="10240"/>
                </a:lnTo>
                <a:lnTo>
                  <a:pt x="75030" y="10230"/>
                </a:lnTo>
                <a:lnTo>
                  <a:pt x="75040" y="10210"/>
                </a:lnTo>
                <a:lnTo>
                  <a:pt x="75060" y="10200"/>
                </a:lnTo>
                <a:lnTo>
                  <a:pt x="75060" y="10220"/>
                </a:lnTo>
                <a:lnTo>
                  <a:pt x="75080" y="10220"/>
                </a:lnTo>
                <a:lnTo>
                  <a:pt x="75100" y="10240"/>
                </a:lnTo>
                <a:lnTo>
                  <a:pt x="75130" y="10250"/>
                </a:lnTo>
                <a:lnTo>
                  <a:pt x="75130" y="10280"/>
                </a:lnTo>
                <a:lnTo>
                  <a:pt x="75100" y="10270"/>
                </a:lnTo>
                <a:lnTo>
                  <a:pt x="75120" y="10290"/>
                </a:lnTo>
                <a:lnTo>
                  <a:pt x="75120" y="10310"/>
                </a:lnTo>
                <a:lnTo>
                  <a:pt x="75120" y="10320"/>
                </a:lnTo>
                <a:lnTo>
                  <a:pt x="75130" y="10360"/>
                </a:lnTo>
                <a:lnTo>
                  <a:pt x="75130" y="10400"/>
                </a:lnTo>
                <a:lnTo>
                  <a:pt x="75150" y="10390"/>
                </a:lnTo>
                <a:lnTo>
                  <a:pt x="75150" y="10420"/>
                </a:lnTo>
                <a:lnTo>
                  <a:pt x="75110" y="10460"/>
                </a:lnTo>
                <a:lnTo>
                  <a:pt x="75180" y="10550"/>
                </a:lnTo>
                <a:lnTo>
                  <a:pt x="75220" y="10580"/>
                </a:lnTo>
                <a:lnTo>
                  <a:pt x="75240" y="10670"/>
                </a:lnTo>
                <a:lnTo>
                  <a:pt x="75240" y="10700"/>
                </a:lnTo>
                <a:lnTo>
                  <a:pt x="75260" y="10710"/>
                </a:lnTo>
                <a:lnTo>
                  <a:pt x="75280" y="10720"/>
                </a:lnTo>
                <a:lnTo>
                  <a:pt x="75290" y="10760"/>
                </a:lnTo>
                <a:lnTo>
                  <a:pt x="75310" y="10780"/>
                </a:lnTo>
                <a:lnTo>
                  <a:pt x="75360" y="10790"/>
                </a:lnTo>
                <a:lnTo>
                  <a:pt x="75390" y="10800"/>
                </a:lnTo>
                <a:lnTo>
                  <a:pt x="75410" y="10820"/>
                </a:lnTo>
                <a:lnTo>
                  <a:pt x="75420" y="10820"/>
                </a:lnTo>
                <a:lnTo>
                  <a:pt x="75410" y="10900"/>
                </a:lnTo>
                <a:lnTo>
                  <a:pt x="75450" y="10990"/>
                </a:lnTo>
                <a:lnTo>
                  <a:pt x="75500" y="11000"/>
                </a:lnTo>
                <a:lnTo>
                  <a:pt x="75530" y="11010"/>
                </a:lnTo>
                <a:lnTo>
                  <a:pt x="75580" y="11040"/>
                </a:lnTo>
                <a:lnTo>
                  <a:pt x="75620" y="11080"/>
                </a:lnTo>
                <a:lnTo>
                  <a:pt x="75640" y="11080"/>
                </a:lnTo>
                <a:lnTo>
                  <a:pt x="75690" y="11080"/>
                </a:lnTo>
                <a:lnTo>
                  <a:pt x="75730" y="11090"/>
                </a:lnTo>
                <a:lnTo>
                  <a:pt x="75790" y="11150"/>
                </a:lnTo>
                <a:lnTo>
                  <a:pt x="75880" y="11170"/>
                </a:lnTo>
                <a:lnTo>
                  <a:pt x="75960" y="11180"/>
                </a:lnTo>
                <a:lnTo>
                  <a:pt x="76000" y="11220"/>
                </a:lnTo>
                <a:lnTo>
                  <a:pt x="75940" y="11300"/>
                </a:lnTo>
                <a:lnTo>
                  <a:pt x="75940" y="11320"/>
                </a:lnTo>
                <a:lnTo>
                  <a:pt x="75990" y="11340"/>
                </a:lnTo>
                <a:lnTo>
                  <a:pt x="76010" y="11360"/>
                </a:lnTo>
                <a:lnTo>
                  <a:pt x="75990" y="11380"/>
                </a:lnTo>
                <a:lnTo>
                  <a:pt x="75990" y="11390"/>
                </a:lnTo>
                <a:lnTo>
                  <a:pt x="75990" y="11400"/>
                </a:lnTo>
                <a:lnTo>
                  <a:pt x="75980" y="11420"/>
                </a:lnTo>
                <a:lnTo>
                  <a:pt x="75990" y="11430"/>
                </a:lnTo>
                <a:lnTo>
                  <a:pt x="75970" y="11440"/>
                </a:lnTo>
                <a:lnTo>
                  <a:pt x="75970" y="11460"/>
                </a:lnTo>
                <a:lnTo>
                  <a:pt x="75970" y="11470"/>
                </a:lnTo>
                <a:lnTo>
                  <a:pt x="75950" y="11470"/>
                </a:lnTo>
                <a:lnTo>
                  <a:pt x="75950" y="11490"/>
                </a:lnTo>
                <a:lnTo>
                  <a:pt x="75980" y="11530"/>
                </a:lnTo>
                <a:lnTo>
                  <a:pt x="76040" y="11550"/>
                </a:lnTo>
                <a:lnTo>
                  <a:pt x="76090" y="11550"/>
                </a:lnTo>
                <a:lnTo>
                  <a:pt x="76090" y="11580"/>
                </a:lnTo>
                <a:lnTo>
                  <a:pt x="76140" y="11540"/>
                </a:lnTo>
                <a:lnTo>
                  <a:pt x="76170" y="11520"/>
                </a:lnTo>
                <a:lnTo>
                  <a:pt x="76230" y="11510"/>
                </a:lnTo>
                <a:lnTo>
                  <a:pt x="76250" y="11500"/>
                </a:lnTo>
                <a:lnTo>
                  <a:pt x="76280" y="11490"/>
                </a:lnTo>
                <a:lnTo>
                  <a:pt x="76340" y="11490"/>
                </a:lnTo>
                <a:lnTo>
                  <a:pt x="76370" y="11470"/>
                </a:lnTo>
                <a:lnTo>
                  <a:pt x="76450" y="11540"/>
                </a:lnTo>
                <a:lnTo>
                  <a:pt x="76510" y="11520"/>
                </a:lnTo>
                <a:lnTo>
                  <a:pt x="76570" y="11510"/>
                </a:lnTo>
                <a:lnTo>
                  <a:pt x="76530" y="11450"/>
                </a:lnTo>
                <a:lnTo>
                  <a:pt x="76490" y="11410"/>
                </a:lnTo>
                <a:lnTo>
                  <a:pt x="76470" y="11370"/>
                </a:lnTo>
                <a:lnTo>
                  <a:pt x="76480" y="11360"/>
                </a:lnTo>
                <a:lnTo>
                  <a:pt x="76530" y="11330"/>
                </a:lnTo>
                <a:lnTo>
                  <a:pt x="76560" y="11340"/>
                </a:lnTo>
                <a:lnTo>
                  <a:pt x="76560" y="11330"/>
                </a:lnTo>
                <a:lnTo>
                  <a:pt x="76560" y="11320"/>
                </a:lnTo>
                <a:lnTo>
                  <a:pt x="76550" y="11280"/>
                </a:lnTo>
                <a:lnTo>
                  <a:pt x="76510" y="11180"/>
                </a:lnTo>
                <a:lnTo>
                  <a:pt x="76520" y="11170"/>
                </a:lnTo>
                <a:lnTo>
                  <a:pt x="76530" y="11150"/>
                </a:lnTo>
                <a:lnTo>
                  <a:pt x="76540" y="11150"/>
                </a:lnTo>
                <a:lnTo>
                  <a:pt x="76580" y="11140"/>
                </a:lnTo>
                <a:lnTo>
                  <a:pt x="76590" y="11150"/>
                </a:lnTo>
                <a:lnTo>
                  <a:pt x="76600" y="11140"/>
                </a:lnTo>
                <a:lnTo>
                  <a:pt x="76620" y="11140"/>
                </a:lnTo>
                <a:lnTo>
                  <a:pt x="76640" y="11130"/>
                </a:lnTo>
                <a:lnTo>
                  <a:pt x="76650" y="11120"/>
                </a:lnTo>
                <a:lnTo>
                  <a:pt x="76650" y="11110"/>
                </a:lnTo>
                <a:lnTo>
                  <a:pt x="76660" y="11100"/>
                </a:lnTo>
                <a:lnTo>
                  <a:pt x="76680" y="11090"/>
                </a:lnTo>
                <a:lnTo>
                  <a:pt x="76690" y="11090"/>
                </a:lnTo>
                <a:lnTo>
                  <a:pt x="76720" y="11110"/>
                </a:lnTo>
                <a:lnTo>
                  <a:pt x="76750" y="11150"/>
                </a:lnTo>
                <a:lnTo>
                  <a:pt x="76830" y="11180"/>
                </a:lnTo>
                <a:lnTo>
                  <a:pt x="76840" y="11240"/>
                </a:lnTo>
                <a:lnTo>
                  <a:pt x="76840" y="11250"/>
                </a:lnTo>
                <a:lnTo>
                  <a:pt x="76840" y="11300"/>
                </a:lnTo>
                <a:lnTo>
                  <a:pt x="76890" y="11390"/>
                </a:lnTo>
                <a:lnTo>
                  <a:pt x="76940" y="11500"/>
                </a:lnTo>
                <a:lnTo>
                  <a:pt x="76940" y="11540"/>
                </a:lnTo>
                <a:lnTo>
                  <a:pt x="76930" y="11560"/>
                </a:lnTo>
                <a:lnTo>
                  <a:pt x="76900" y="11600"/>
                </a:lnTo>
                <a:lnTo>
                  <a:pt x="76910" y="11620"/>
                </a:lnTo>
                <a:lnTo>
                  <a:pt x="76910" y="11630"/>
                </a:lnTo>
                <a:lnTo>
                  <a:pt x="76940" y="11660"/>
                </a:lnTo>
                <a:lnTo>
                  <a:pt x="76960" y="11670"/>
                </a:lnTo>
                <a:lnTo>
                  <a:pt x="76970" y="11700"/>
                </a:lnTo>
                <a:lnTo>
                  <a:pt x="77020" y="11750"/>
                </a:lnTo>
                <a:lnTo>
                  <a:pt x="77030" y="11760"/>
                </a:lnTo>
                <a:lnTo>
                  <a:pt x="77030" y="11770"/>
                </a:lnTo>
                <a:lnTo>
                  <a:pt x="77070" y="11770"/>
                </a:lnTo>
                <a:lnTo>
                  <a:pt x="77090" y="11800"/>
                </a:lnTo>
                <a:lnTo>
                  <a:pt x="77100" y="11800"/>
                </a:lnTo>
                <a:lnTo>
                  <a:pt x="77130" y="11790"/>
                </a:lnTo>
                <a:lnTo>
                  <a:pt x="77150" y="11810"/>
                </a:lnTo>
                <a:lnTo>
                  <a:pt x="77160" y="11810"/>
                </a:lnTo>
                <a:lnTo>
                  <a:pt x="77170" y="11820"/>
                </a:lnTo>
                <a:lnTo>
                  <a:pt x="77190" y="11820"/>
                </a:lnTo>
                <a:lnTo>
                  <a:pt x="77200" y="11820"/>
                </a:lnTo>
                <a:lnTo>
                  <a:pt x="77200" y="11810"/>
                </a:lnTo>
                <a:lnTo>
                  <a:pt x="77220" y="11810"/>
                </a:lnTo>
                <a:lnTo>
                  <a:pt x="77240" y="11800"/>
                </a:lnTo>
                <a:lnTo>
                  <a:pt x="77230" y="11830"/>
                </a:lnTo>
                <a:lnTo>
                  <a:pt x="77220" y="11830"/>
                </a:lnTo>
                <a:lnTo>
                  <a:pt x="77220" y="11850"/>
                </a:lnTo>
                <a:lnTo>
                  <a:pt x="77230" y="11870"/>
                </a:lnTo>
                <a:lnTo>
                  <a:pt x="77220" y="11880"/>
                </a:lnTo>
                <a:lnTo>
                  <a:pt x="77230" y="11900"/>
                </a:lnTo>
                <a:lnTo>
                  <a:pt x="77220" y="11900"/>
                </a:lnTo>
                <a:lnTo>
                  <a:pt x="77220" y="11910"/>
                </a:lnTo>
                <a:lnTo>
                  <a:pt x="77220" y="11920"/>
                </a:lnTo>
                <a:lnTo>
                  <a:pt x="77190" y="11920"/>
                </a:lnTo>
                <a:lnTo>
                  <a:pt x="77180" y="11930"/>
                </a:lnTo>
                <a:lnTo>
                  <a:pt x="77180" y="11940"/>
                </a:lnTo>
                <a:lnTo>
                  <a:pt x="77170" y="11940"/>
                </a:lnTo>
                <a:lnTo>
                  <a:pt x="77160" y="11930"/>
                </a:lnTo>
                <a:lnTo>
                  <a:pt x="77160" y="11940"/>
                </a:lnTo>
                <a:lnTo>
                  <a:pt x="77130" y="11930"/>
                </a:lnTo>
                <a:lnTo>
                  <a:pt x="77140" y="11920"/>
                </a:lnTo>
                <a:lnTo>
                  <a:pt x="77090" y="11920"/>
                </a:lnTo>
                <a:lnTo>
                  <a:pt x="77080" y="11930"/>
                </a:lnTo>
                <a:lnTo>
                  <a:pt x="77070" y="11940"/>
                </a:lnTo>
                <a:lnTo>
                  <a:pt x="77080" y="11950"/>
                </a:lnTo>
                <a:lnTo>
                  <a:pt x="77070" y="11950"/>
                </a:lnTo>
                <a:lnTo>
                  <a:pt x="77080" y="11960"/>
                </a:lnTo>
                <a:lnTo>
                  <a:pt x="77090" y="11960"/>
                </a:lnTo>
                <a:lnTo>
                  <a:pt x="77100" y="11970"/>
                </a:lnTo>
                <a:lnTo>
                  <a:pt x="77100" y="11980"/>
                </a:lnTo>
                <a:lnTo>
                  <a:pt x="77090" y="11980"/>
                </a:lnTo>
                <a:lnTo>
                  <a:pt x="77090" y="11990"/>
                </a:lnTo>
                <a:lnTo>
                  <a:pt x="77080" y="12000"/>
                </a:lnTo>
                <a:lnTo>
                  <a:pt x="77100" y="12020"/>
                </a:lnTo>
                <a:lnTo>
                  <a:pt x="77090" y="12030"/>
                </a:lnTo>
                <a:lnTo>
                  <a:pt x="77100" y="12040"/>
                </a:lnTo>
                <a:lnTo>
                  <a:pt x="77100" y="12050"/>
                </a:lnTo>
                <a:lnTo>
                  <a:pt x="77090" y="12060"/>
                </a:lnTo>
                <a:lnTo>
                  <a:pt x="77090" y="12070"/>
                </a:lnTo>
                <a:lnTo>
                  <a:pt x="77090" y="12090"/>
                </a:lnTo>
                <a:lnTo>
                  <a:pt x="77100" y="12100"/>
                </a:lnTo>
                <a:lnTo>
                  <a:pt x="77090" y="12120"/>
                </a:lnTo>
                <a:lnTo>
                  <a:pt x="77090" y="12140"/>
                </a:lnTo>
                <a:lnTo>
                  <a:pt x="77090" y="12160"/>
                </a:lnTo>
                <a:lnTo>
                  <a:pt x="77100" y="12160"/>
                </a:lnTo>
                <a:lnTo>
                  <a:pt x="77090" y="12170"/>
                </a:lnTo>
                <a:lnTo>
                  <a:pt x="77100" y="12170"/>
                </a:lnTo>
                <a:lnTo>
                  <a:pt x="77100" y="12180"/>
                </a:lnTo>
                <a:lnTo>
                  <a:pt x="77120" y="12190"/>
                </a:lnTo>
                <a:lnTo>
                  <a:pt x="77110" y="12200"/>
                </a:lnTo>
                <a:lnTo>
                  <a:pt x="77120" y="12210"/>
                </a:lnTo>
                <a:lnTo>
                  <a:pt x="77110" y="12220"/>
                </a:lnTo>
                <a:lnTo>
                  <a:pt x="77120" y="12230"/>
                </a:lnTo>
                <a:lnTo>
                  <a:pt x="77120" y="12260"/>
                </a:lnTo>
                <a:lnTo>
                  <a:pt x="77130" y="12270"/>
                </a:lnTo>
                <a:lnTo>
                  <a:pt x="77120" y="12290"/>
                </a:lnTo>
                <a:lnTo>
                  <a:pt x="77120" y="12310"/>
                </a:lnTo>
                <a:lnTo>
                  <a:pt x="77130" y="12320"/>
                </a:lnTo>
                <a:lnTo>
                  <a:pt x="77120" y="12340"/>
                </a:lnTo>
                <a:lnTo>
                  <a:pt x="77120" y="12330"/>
                </a:lnTo>
                <a:lnTo>
                  <a:pt x="77120" y="12340"/>
                </a:lnTo>
                <a:lnTo>
                  <a:pt x="77130" y="12350"/>
                </a:lnTo>
                <a:lnTo>
                  <a:pt x="77130" y="12380"/>
                </a:lnTo>
                <a:lnTo>
                  <a:pt x="77160" y="12400"/>
                </a:lnTo>
                <a:lnTo>
                  <a:pt x="77160" y="12410"/>
                </a:lnTo>
                <a:lnTo>
                  <a:pt x="77160" y="12420"/>
                </a:lnTo>
                <a:lnTo>
                  <a:pt x="77170" y="12450"/>
                </a:lnTo>
                <a:lnTo>
                  <a:pt x="77190" y="12470"/>
                </a:lnTo>
                <a:lnTo>
                  <a:pt x="77180" y="12480"/>
                </a:lnTo>
                <a:lnTo>
                  <a:pt x="77190" y="12490"/>
                </a:lnTo>
                <a:lnTo>
                  <a:pt x="77190" y="12520"/>
                </a:lnTo>
                <a:lnTo>
                  <a:pt x="77200" y="12530"/>
                </a:lnTo>
                <a:lnTo>
                  <a:pt x="77210" y="12560"/>
                </a:lnTo>
                <a:lnTo>
                  <a:pt x="77230" y="12570"/>
                </a:lnTo>
                <a:lnTo>
                  <a:pt x="77240" y="12580"/>
                </a:lnTo>
                <a:lnTo>
                  <a:pt x="77230" y="12590"/>
                </a:lnTo>
                <a:lnTo>
                  <a:pt x="77250" y="12610"/>
                </a:lnTo>
                <a:lnTo>
                  <a:pt x="77280" y="12620"/>
                </a:lnTo>
                <a:lnTo>
                  <a:pt x="77290" y="12630"/>
                </a:lnTo>
                <a:lnTo>
                  <a:pt x="77310" y="12660"/>
                </a:lnTo>
                <a:lnTo>
                  <a:pt x="77310" y="12670"/>
                </a:lnTo>
                <a:lnTo>
                  <a:pt x="77330" y="12720"/>
                </a:lnTo>
                <a:lnTo>
                  <a:pt x="77340" y="12740"/>
                </a:lnTo>
                <a:lnTo>
                  <a:pt x="77320" y="12730"/>
                </a:lnTo>
                <a:lnTo>
                  <a:pt x="77290" y="12740"/>
                </a:lnTo>
                <a:lnTo>
                  <a:pt x="77280" y="12730"/>
                </a:lnTo>
                <a:lnTo>
                  <a:pt x="77250" y="12730"/>
                </a:lnTo>
                <a:lnTo>
                  <a:pt x="77220" y="12740"/>
                </a:lnTo>
                <a:lnTo>
                  <a:pt x="77200" y="12770"/>
                </a:lnTo>
                <a:lnTo>
                  <a:pt x="77160" y="12790"/>
                </a:lnTo>
                <a:lnTo>
                  <a:pt x="77140" y="12830"/>
                </a:lnTo>
                <a:lnTo>
                  <a:pt x="77120" y="12850"/>
                </a:lnTo>
                <a:lnTo>
                  <a:pt x="77090" y="12860"/>
                </a:lnTo>
                <a:lnTo>
                  <a:pt x="77060" y="12870"/>
                </a:lnTo>
                <a:lnTo>
                  <a:pt x="77050" y="12860"/>
                </a:lnTo>
                <a:lnTo>
                  <a:pt x="77040" y="12850"/>
                </a:lnTo>
                <a:lnTo>
                  <a:pt x="77040" y="12810"/>
                </a:lnTo>
                <a:lnTo>
                  <a:pt x="77020" y="12820"/>
                </a:lnTo>
                <a:lnTo>
                  <a:pt x="77010" y="12800"/>
                </a:lnTo>
                <a:lnTo>
                  <a:pt x="77000" y="12800"/>
                </a:lnTo>
                <a:lnTo>
                  <a:pt x="76990" y="12810"/>
                </a:lnTo>
                <a:lnTo>
                  <a:pt x="76970" y="12800"/>
                </a:lnTo>
                <a:lnTo>
                  <a:pt x="76960" y="12800"/>
                </a:lnTo>
                <a:lnTo>
                  <a:pt x="76890" y="12840"/>
                </a:lnTo>
                <a:lnTo>
                  <a:pt x="76800" y="12880"/>
                </a:lnTo>
                <a:lnTo>
                  <a:pt x="76770" y="12910"/>
                </a:lnTo>
                <a:lnTo>
                  <a:pt x="76720" y="12920"/>
                </a:lnTo>
                <a:lnTo>
                  <a:pt x="76710" y="12940"/>
                </a:lnTo>
                <a:lnTo>
                  <a:pt x="76680" y="12940"/>
                </a:lnTo>
                <a:lnTo>
                  <a:pt x="76670" y="12950"/>
                </a:lnTo>
                <a:lnTo>
                  <a:pt x="76640" y="12960"/>
                </a:lnTo>
                <a:lnTo>
                  <a:pt x="76630" y="12980"/>
                </a:lnTo>
                <a:lnTo>
                  <a:pt x="76550" y="13010"/>
                </a:lnTo>
                <a:lnTo>
                  <a:pt x="76530" y="13020"/>
                </a:lnTo>
                <a:lnTo>
                  <a:pt x="76500" y="13020"/>
                </a:lnTo>
                <a:lnTo>
                  <a:pt x="76470" y="13040"/>
                </a:lnTo>
                <a:lnTo>
                  <a:pt x="76440" y="13080"/>
                </a:lnTo>
                <a:lnTo>
                  <a:pt x="76430" y="13140"/>
                </a:lnTo>
                <a:lnTo>
                  <a:pt x="76430" y="13200"/>
                </a:lnTo>
                <a:lnTo>
                  <a:pt x="76390" y="13230"/>
                </a:lnTo>
                <a:lnTo>
                  <a:pt x="76350" y="13270"/>
                </a:lnTo>
                <a:lnTo>
                  <a:pt x="76330" y="13290"/>
                </a:lnTo>
                <a:lnTo>
                  <a:pt x="76280" y="13330"/>
                </a:lnTo>
                <a:lnTo>
                  <a:pt x="76260" y="13350"/>
                </a:lnTo>
                <a:lnTo>
                  <a:pt x="76230" y="13370"/>
                </a:lnTo>
                <a:lnTo>
                  <a:pt x="76200" y="13400"/>
                </a:lnTo>
                <a:lnTo>
                  <a:pt x="76190" y="13430"/>
                </a:lnTo>
                <a:lnTo>
                  <a:pt x="76170" y="13440"/>
                </a:lnTo>
                <a:lnTo>
                  <a:pt x="76140" y="13470"/>
                </a:lnTo>
                <a:lnTo>
                  <a:pt x="76100" y="13520"/>
                </a:lnTo>
                <a:lnTo>
                  <a:pt x="76080" y="13570"/>
                </a:lnTo>
                <a:lnTo>
                  <a:pt x="76050" y="13610"/>
                </a:lnTo>
                <a:lnTo>
                  <a:pt x="75940" y="13650"/>
                </a:lnTo>
                <a:lnTo>
                  <a:pt x="75920" y="13620"/>
                </a:lnTo>
                <a:lnTo>
                  <a:pt x="75930" y="13570"/>
                </a:lnTo>
                <a:lnTo>
                  <a:pt x="75930" y="13550"/>
                </a:lnTo>
                <a:lnTo>
                  <a:pt x="75910" y="13540"/>
                </a:lnTo>
                <a:lnTo>
                  <a:pt x="75900" y="13530"/>
                </a:lnTo>
                <a:lnTo>
                  <a:pt x="75880" y="13530"/>
                </a:lnTo>
                <a:lnTo>
                  <a:pt x="75870" y="13520"/>
                </a:lnTo>
                <a:lnTo>
                  <a:pt x="75850" y="13530"/>
                </a:lnTo>
                <a:lnTo>
                  <a:pt x="75840" y="13520"/>
                </a:lnTo>
                <a:lnTo>
                  <a:pt x="75820" y="13490"/>
                </a:lnTo>
                <a:lnTo>
                  <a:pt x="75800" y="13440"/>
                </a:lnTo>
                <a:lnTo>
                  <a:pt x="75800" y="13390"/>
                </a:lnTo>
                <a:lnTo>
                  <a:pt x="75750" y="13390"/>
                </a:lnTo>
                <a:lnTo>
                  <a:pt x="75740" y="13390"/>
                </a:lnTo>
                <a:lnTo>
                  <a:pt x="75740" y="13400"/>
                </a:lnTo>
                <a:lnTo>
                  <a:pt x="75730" y="13400"/>
                </a:lnTo>
                <a:lnTo>
                  <a:pt x="75650" y="13370"/>
                </a:lnTo>
                <a:lnTo>
                  <a:pt x="75630" y="13340"/>
                </a:lnTo>
                <a:lnTo>
                  <a:pt x="75640" y="13330"/>
                </a:lnTo>
                <a:lnTo>
                  <a:pt x="75620" y="13290"/>
                </a:lnTo>
                <a:lnTo>
                  <a:pt x="75650" y="13260"/>
                </a:lnTo>
                <a:lnTo>
                  <a:pt x="75660" y="13240"/>
                </a:lnTo>
                <a:lnTo>
                  <a:pt x="75640" y="13190"/>
                </a:lnTo>
                <a:lnTo>
                  <a:pt x="75620" y="13180"/>
                </a:lnTo>
                <a:lnTo>
                  <a:pt x="75590" y="13160"/>
                </a:lnTo>
                <a:lnTo>
                  <a:pt x="75590" y="13120"/>
                </a:lnTo>
                <a:lnTo>
                  <a:pt x="75570" y="13110"/>
                </a:lnTo>
                <a:lnTo>
                  <a:pt x="75560" y="13120"/>
                </a:lnTo>
                <a:lnTo>
                  <a:pt x="75540" y="13120"/>
                </a:lnTo>
                <a:lnTo>
                  <a:pt x="75540" y="13110"/>
                </a:lnTo>
                <a:lnTo>
                  <a:pt x="75550" y="13090"/>
                </a:lnTo>
                <a:lnTo>
                  <a:pt x="75520" y="13070"/>
                </a:lnTo>
                <a:lnTo>
                  <a:pt x="75520" y="13050"/>
                </a:lnTo>
                <a:lnTo>
                  <a:pt x="75510" y="13060"/>
                </a:lnTo>
                <a:lnTo>
                  <a:pt x="75520" y="13070"/>
                </a:lnTo>
                <a:lnTo>
                  <a:pt x="75530" y="13100"/>
                </a:lnTo>
                <a:lnTo>
                  <a:pt x="75520" y="13110"/>
                </a:lnTo>
                <a:lnTo>
                  <a:pt x="75510" y="13140"/>
                </a:lnTo>
                <a:lnTo>
                  <a:pt x="75510" y="13170"/>
                </a:lnTo>
                <a:lnTo>
                  <a:pt x="75480" y="13180"/>
                </a:lnTo>
                <a:lnTo>
                  <a:pt x="75460" y="13190"/>
                </a:lnTo>
                <a:lnTo>
                  <a:pt x="75440" y="13180"/>
                </a:lnTo>
                <a:lnTo>
                  <a:pt x="75440" y="13160"/>
                </a:lnTo>
                <a:lnTo>
                  <a:pt x="75410" y="13160"/>
                </a:lnTo>
                <a:lnTo>
                  <a:pt x="75400" y="13180"/>
                </a:lnTo>
                <a:lnTo>
                  <a:pt x="75390" y="13170"/>
                </a:lnTo>
                <a:lnTo>
                  <a:pt x="75380" y="13160"/>
                </a:lnTo>
                <a:lnTo>
                  <a:pt x="75360" y="13120"/>
                </a:lnTo>
                <a:lnTo>
                  <a:pt x="75400" y="13070"/>
                </a:lnTo>
                <a:lnTo>
                  <a:pt x="75410" y="13070"/>
                </a:lnTo>
                <a:lnTo>
                  <a:pt x="75430" y="13060"/>
                </a:lnTo>
                <a:lnTo>
                  <a:pt x="75430" y="13050"/>
                </a:lnTo>
                <a:lnTo>
                  <a:pt x="75410" y="13050"/>
                </a:lnTo>
                <a:lnTo>
                  <a:pt x="75390" y="13030"/>
                </a:lnTo>
                <a:lnTo>
                  <a:pt x="75370" y="13010"/>
                </a:lnTo>
                <a:lnTo>
                  <a:pt x="75360" y="12970"/>
                </a:lnTo>
                <a:lnTo>
                  <a:pt x="75270" y="12940"/>
                </a:lnTo>
                <a:lnTo>
                  <a:pt x="75200" y="12870"/>
                </a:lnTo>
                <a:lnTo>
                  <a:pt x="75160" y="12840"/>
                </a:lnTo>
                <a:lnTo>
                  <a:pt x="75100" y="12890"/>
                </a:lnTo>
                <a:lnTo>
                  <a:pt x="75100" y="12920"/>
                </a:lnTo>
                <a:lnTo>
                  <a:pt x="75080" y="13010"/>
                </a:lnTo>
                <a:lnTo>
                  <a:pt x="75050" y="13060"/>
                </a:lnTo>
                <a:lnTo>
                  <a:pt x="75050" y="13070"/>
                </a:lnTo>
                <a:lnTo>
                  <a:pt x="75080" y="13110"/>
                </a:lnTo>
                <a:lnTo>
                  <a:pt x="75060" y="13130"/>
                </a:lnTo>
                <a:lnTo>
                  <a:pt x="75000" y="13130"/>
                </a:lnTo>
                <a:lnTo>
                  <a:pt x="74940" y="13150"/>
                </a:lnTo>
                <a:lnTo>
                  <a:pt x="74900" y="13150"/>
                </a:lnTo>
                <a:lnTo>
                  <a:pt x="74880" y="13170"/>
                </a:lnTo>
                <a:lnTo>
                  <a:pt x="74840" y="13190"/>
                </a:lnTo>
                <a:lnTo>
                  <a:pt x="74850" y="13160"/>
                </a:lnTo>
                <a:lnTo>
                  <a:pt x="74850" y="13150"/>
                </a:lnTo>
                <a:lnTo>
                  <a:pt x="74860" y="13140"/>
                </a:lnTo>
                <a:lnTo>
                  <a:pt x="74840" y="13100"/>
                </a:lnTo>
                <a:lnTo>
                  <a:pt x="74820" y="13070"/>
                </a:lnTo>
                <a:lnTo>
                  <a:pt x="74820" y="13040"/>
                </a:lnTo>
                <a:lnTo>
                  <a:pt x="74820" y="13030"/>
                </a:lnTo>
                <a:lnTo>
                  <a:pt x="74820" y="13010"/>
                </a:lnTo>
                <a:lnTo>
                  <a:pt x="74810" y="13000"/>
                </a:lnTo>
                <a:lnTo>
                  <a:pt x="74820" y="12990"/>
                </a:lnTo>
                <a:lnTo>
                  <a:pt x="74860" y="13010"/>
                </a:lnTo>
                <a:lnTo>
                  <a:pt x="74870" y="12960"/>
                </a:lnTo>
                <a:lnTo>
                  <a:pt x="74870" y="12880"/>
                </a:lnTo>
                <a:lnTo>
                  <a:pt x="74890" y="12880"/>
                </a:lnTo>
                <a:lnTo>
                  <a:pt x="74910" y="12860"/>
                </a:lnTo>
                <a:lnTo>
                  <a:pt x="74900" y="12840"/>
                </a:lnTo>
                <a:lnTo>
                  <a:pt x="74890" y="12820"/>
                </a:lnTo>
                <a:lnTo>
                  <a:pt x="74900" y="12790"/>
                </a:lnTo>
                <a:lnTo>
                  <a:pt x="74880" y="12730"/>
                </a:lnTo>
                <a:lnTo>
                  <a:pt x="74830" y="12690"/>
                </a:lnTo>
                <a:lnTo>
                  <a:pt x="74760" y="12650"/>
                </a:lnTo>
                <a:lnTo>
                  <a:pt x="74680" y="12610"/>
                </a:lnTo>
                <a:lnTo>
                  <a:pt x="74500" y="12530"/>
                </a:lnTo>
                <a:lnTo>
                  <a:pt x="74480" y="12590"/>
                </a:lnTo>
                <a:lnTo>
                  <a:pt x="74490" y="12630"/>
                </a:lnTo>
                <a:lnTo>
                  <a:pt x="74480" y="12630"/>
                </a:lnTo>
                <a:lnTo>
                  <a:pt x="74470" y="12620"/>
                </a:lnTo>
                <a:lnTo>
                  <a:pt x="74480" y="12640"/>
                </a:lnTo>
                <a:lnTo>
                  <a:pt x="74490" y="12640"/>
                </a:lnTo>
                <a:lnTo>
                  <a:pt x="74500" y="12630"/>
                </a:lnTo>
                <a:lnTo>
                  <a:pt x="74510" y="12640"/>
                </a:lnTo>
                <a:lnTo>
                  <a:pt x="74490" y="12650"/>
                </a:lnTo>
                <a:lnTo>
                  <a:pt x="74460" y="12630"/>
                </a:lnTo>
                <a:lnTo>
                  <a:pt x="74440" y="12600"/>
                </a:lnTo>
                <a:lnTo>
                  <a:pt x="74420" y="12580"/>
                </a:lnTo>
                <a:lnTo>
                  <a:pt x="74410" y="12580"/>
                </a:lnTo>
                <a:lnTo>
                  <a:pt x="74350" y="12600"/>
                </a:lnTo>
                <a:lnTo>
                  <a:pt x="74310" y="12600"/>
                </a:lnTo>
                <a:lnTo>
                  <a:pt x="74280" y="12610"/>
                </a:lnTo>
                <a:lnTo>
                  <a:pt x="74240" y="12600"/>
                </a:lnTo>
                <a:lnTo>
                  <a:pt x="74230" y="12610"/>
                </a:lnTo>
                <a:lnTo>
                  <a:pt x="74190" y="12620"/>
                </a:lnTo>
                <a:lnTo>
                  <a:pt x="74180" y="12610"/>
                </a:lnTo>
                <a:lnTo>
                  <a:pt x="74160" y="12600"/>
                </a:lnTo>
                <a:lnTo>
                  <a:pt x="74110" y="12570"/>
                </a:lnTo>
                <a:lnTo>
                  <a:pt x="74030" y="12730"/>
                </a:lnTo>
                <a:lnTo>
                  <a:pt x="73890" y="12990"/>
                </a:lnTo>
                <a:lnTo>
                  <a:pt x="73820" y="12970"/>
                </a:lnTo>
                <a:lnTo>
                  <a:pt x="73700" y="12910"/>
                </a:lnTo>
                <a:lnTo>
                  <a:pt x="73660" y="12910"/>
                </a:lnTo>
                <a:lnTo>
                  <a:pt x="73600" y="12870"/>
                </a:lnTo>
                <a:lnTo>
                  <a:pt x="73580" y="12870"/>
                </a:lnTo>
                <a:lnTo>
                  <a:pt x="73550" y="12870"/>
                </a:lnTo>
                <a:lnTo>
                  <a:pt x="73580" y="12850"/>
                </a:lnTo>
                <a:lnTo>
                  <a:pt x="73590" y="12850"/>
                </a:lnTo>
                <a:lnTo>
                  <a:pt x="73600" y="12790"/>
                </a:lnTo>
                <a:lnTo>
                  <a:pt x="73610" y="12780"/>
                </a:lnTo>
                <a:lnTo>
                  <a:pt x="73610" y="12760"/>
                </a:lnTo>
                <a:lnTo>
                  <a:pt x="73620" y="12760"/>
                </a:lnTo>
                <a:lnTo>
                  <a:pt x="73620" y="12730"/>
                </a:lnTo>
                <a:lnTo>
                  <a:pt x="73620" y="12710"/>
                </a:lnTo>
                <a:lnTo>
                  <a:pt x="73640" y="12700"/>
                </a:lnTo>
                <a:lnTo>
                  <a:pt x="73630" y="12700"/>
                </a:lnTo>
                <a:lnTo>
                  <a:pt x="73650" y="12670"/>
                </a:lnTo>
                <a:lnTo>
                  <a:pt x="73650" y="12660"/>
                </a:lnTo>
                <a:lnTo>
                  <a:pt x="73520" y="12540"/>
                </a:lnTo>
                <a:lnTo>
                  <a:pt x="72980" y="12620"/>
                </a:lnTo>
                <a:lnTo>
                  <a:pt x="72830" y="12640"/>
                </a:lnTo>
                <a:lnTo>
                  <a:pt x="72700" y="12640"/>
                </a:lnTo>
                <a:lnTo>
                  <a:pt x="72700" y="12630"/>
                </a:lnTo>
                <a:lnTo>
                  <a:pt x="72680" y="12640"/>
                </a:lnTo>
                <a:lnTo>
                  <a:pt x="72530" y="12300"/>
                </a:lnTo>
                <a:lnTo>
                  <a:pt x="72530" y="12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