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Ouled Djellal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Algeria • State Map | Fully Editable Vector Shape</a:t>
            </a:r>
          </a:p>
        </p:txBody>
      </p:sp>
      <p:sp>
        <p:nvSpPr>
          <p:cNvPr id="101" name="Ouled Djella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4390" y="16670"/>
                </a:moveTo>
                <a:lnTo>
                  <a:pt x="64430" y="16710"/>
                </a:lnTo>
                <a:lnTo>
                  <a:pt x="64460" y="16720"/>
                </a:lnTo>
                <a:lnTo>
                  <a:pt x="64590" y="16740"/>
                </a:lnTo>
                <a:lnTo>
                  <a:pt x="64740" y="16760"/>
                </a:lnTo>
                <a:lnTo>
                  <a:pt x="64840" y="16790"/>
                </a:lnTo>
                <a:lnTo>
                  <a:pt x="64880" y="16780"/>
                </a:lnTo>
                <a:lnTo>
                  <a:pt x="64900" y="16760"/>
                </a:lnTo>
                <a:lnTo>
                  <a:pt x="64930" y="16760"/>
                </a:lnTo>
                <a:lnTo>
                  <a:pt x="65040" y="16770"/>
                </a:lnTo>
                <a:lnTo>
                  <a:pt x="65070" y="16730"/>
                </a:lnTo>
                <a:lnTo>
                  <a:pt x="65110" y="16710"/>
                </a:lnTo>
                <a:lnTo>
                  <a:pt x="65140" y="16710"/>
                </a:lnTo>
                <a:lnTo>
                  <a:pt x="65160" y="16710"/>
                </a:lnTo>
                <a:lnTo>
                  <a:pt x="65180" y="16710"/>
                </a:lnTo>
                <a:lnTo>
                  <a:pt x="65210" y="16730"/>
                </a:lnTo>
                <a:lnTo>
                  <a:pt x="65230" y="16740"/>
                </a:lnTo>
                <a:lnTo>
                  <a:pt x="65240" y="16800"/>
                </a:lnTo>
                <a:lnTo>
                  <a:pt x="65250" y="16840"/>
                </a:lnTo>
                <a:lnTo>
                  <a:pt x="65270" y="16860"/>
                </a:lnTo>
                <a:lnTo>
                  <a:pt x="65300" y="16910"/>
                </a:lnTo>
                <a:lnTo>
                  <a:pt x="65300" y="16940"/>
                </a:lnTo>
                <a:lnTo>
                  <a:pt x="65310" y="16970"/>
                </a:lnTo>
                <a:lnTo>
                  <a:pt x="65320" y="17010"/>
                </a:lnTo>
                <a:lnTo>
                  <a:pt x="65320" y="17090"/>
                </a:lnTo>
                <a:lnTo>
                  <a:pt x="65320" y="17120"/>
                </a:lnTo>
                <a:lnTo>
                  <a:pt x="65290" y="17200"/>
                </a:lnTo>
                <a:lnTo>
                  <a:pt x="65290" y="17290"/>
                </a:lnTo>
                <a:lnTo>
                  <a:pt x="65390" y="17300"/>
                </a:lnTo>
                <a:lnTo>
                  <a:pt x="65520" y="17320"/>
                </a:lnTo>
                <a:lnTo>
                  <a:pt x="65560" y="17380"/>
                </a:lnTo>
                <a:lnTo>
                  <a:pt x="65590" y="17470"/>
                </a:lnTo>
                <a:lnTo>
                  <a:pt x="65620" y="17510"/>
                </a:lnTo>
                <a:lnTo>
                  <a:pt x="65670" y="17660"/>
                </a:lnTo>
                <a:lnTo>
                  <a:pt x="65760" y="17670"/>
                </a:lnTo>
                <a:lnTo>
                  <a:pt x="65810" y="17710"/>
                </a:lnTo>
                <a:lnTo>
                  <a:pt x="65830" y="17730"/>
                </a:lnTo>
                <a:lnTo>
                  <a:pt x="65850" y="17830"/>
                </a:lnTo>
                <a:lnTo>
                  <a:pt x="65890" y="17920"/>
                </a:lnTo>
                <a:lnTo>
                  <a:pt x="66000" y="18040"/>
                </a:lnTo>
                <a:lnTo>
                  <a:pt x="66070" y="18180"/>
                </a:lnTo>
                <a:lnTo>
                  <a:pt x="65960" y="18400"/>
                </a:lnTo>
                <a:lnTo>
                  <a:pt x="65980" y="18500"/>
                </a:lnTo>
                <a:lnTo>
                  <a:pt x="65980" y="18550"/>
                </a:lnTo>
                <a:lnTo>
                  <a:pt x="65930" y="18600"/>
                </a:lnTo>
                <a:lnTo>
                  <a:pt x="65810" y="18640"/>
                </a:lnTo>
                <a:lnTo>
                  <a:pt x="65770" y="18660"/>
                </a:lnTo>
                <a:lnTo>
                  <a:pt x="65850" y="18750"/>
                </a:lnTo>
                <a:lnTo>
                  <a:pt x="65890" y="18780"/>
                </a:lnTo>
                <a:lnTo>
                  <a:pt x="65910" y="18800"/>
                </a:lnTo>
                <a:lnTo>
                  <a:pt x="65850" y="18820"/>
                </a:lnTo>
                <a:lnTo>
                  <a:pt x="65750" y="18860"/>
                </a:lnTo>
                <a:lnTo>
                  <a:pt x="65660" y="18930"/>
                </a:lnTo>
                <a:lnTo>
                  <a:pt x="65560" y="18990"/>
                </a:lnTo>
                <a:lnTo>
                  <a:pt x="65510" y="19060"/>
                </a:lnTo>
                <a:lnTo>
                  <a:pt x="65610" y="19130"/>
                </a:lnTo>
                <a:lnTo>
                  <a:pt x="65620" y="19150"/>
                </a:lnTo>
                <a:lnTo>
                  <a:pt x="65630" y="19160"/>
                </a:lnTo>
                <a:lnTo>
                  <a:pt x="65660" y="19190"/>
                </a:lnTo>
                <a:lnTo>
                  <a:pt x="65670" y="19200"/>
                </a:lnTo>
                <a:lnTo>
                  <a:pt x="65690" y="19240"/>
                </a:lnTo>
                <a:lnTo>
                  <a:pt x="65710" y="19290"/>
                </a:lnTo>
                <a:lnTo>
                  <a:pt x="65750" y="19350"/>
                </a:lnTo>
                <a:lnTo>
                  <a:pt x="65720" y="19440"/>
                </a:lnTo>
                <a:lnTo>
                  <a:pt x="65700" y="19490"/>
                </a:lnTo>
                <a:lnTo>
                  <a:pt x="65590" y="19730"/>
                </a:lnTo>
                <a:lnTo>
                  <a:pt x="65760" y="19840"/>
                </a:lnTo>
                <a:lnTo>
                  <a:pt x="65920" y="19970"/>
                </a:lnTo>
                <a:lnTo>
                  <a:pt x="66200" y="20330"/>
                </a:lnTo>
                <a:lnTo>
                  <a:pt x="66330" y="20430"/>
                </a:lnTo>
                <a:lnTo>
                  <a:pt x="66280" y="20640"/>
                </a:lnTo>
                <a:lnTo>
                  <a:pt x="66210" y="20800"/>
                </a:lnTo>
                <a:lnTo>
                  <a:pt x="66180" y="20940"/>
                </a:lnTo>
                <a:lnTo>
                  <a:pt x="66150" y="20980"/>
                </a:lnTo>
                <a:lnTo>
                  <a:pt x="66140" y="20980"/>
                </a:lnTo>
                <a:lnTo>
                  <a:pt x="65890" y="21380"/>
                </a:lnTo>
                <a:lnTo>
                  <a:pt x="65880" y="21440"/>
                </a:lnTo>
                <a:lnTo>
                  <a:pt x="65880" y="21610"/>
                </a:lnTo>
                <a:lnTo>
                  <a:pt x="65850" y="21810"/>
                </a:lnTo>
                <a:lnTo>
                  <a:pt x="65740" y="22000"/>
                </a:lnTo>
                <a:lnTo>
                  <a:pt x="65720" y="22030"/>
                </a:lnTo>
                <a:lnTo>
                  <a:pt x="65690" y="22200"/>
                </a:lnTo>
                <a:lnTo>
                  <a:pt x="65800" y="22370"/>
                </a:lnTo>
                <a:lnTo>
                  <a:pt x="65790" y="22360"/>
                </a:lnTo>
                <a:lnTo>
                  <a:pt x="65890" y="22630"/>
                </a:lnTo>
                <a:lnTo>
                  <a:pt x="65900" y="22640"/>
                </a:lnTo>
                <a:lnTo>
                  <a:pt x="65890" y="22670"/>
                </a:lnTo>
                <a:lnTo>
                  <a:pt x="65920" y="22890"/>
                </a:lnTo>
                <a:lnTo>
                  <a:pt x="65960" y="23090"/>
                </a:lnTo>
                <a:lnTo>
                  <a:pt x="65960" y="23150"/>
                </a:lnTo>
                <a:lnTo>
                  <a:pt x="65960" y="23380"/>
                </a:lnTo>
                <a:lnTo>
                  <a:pt x="65940" y="23600"/>
                </a:lnTo>
                <a:lnTo>
                  <a:pt x="65950" y="23640"/>
                </a:lnTo>
                <a:lnTo>
                  <a:pt x="66020" y="23800"/>
                </a:lnTo>
                <a:lnTo>
                  <a:pt x="66040" y="23830"/>
                </a:lnTo>
                <a:lnTo>
                  <a:pt x="66070" y="23930"/>
                </a:lnTo>
                <a:lnTo>
                  <a:pt x="66080" y="24040"/>
                </a:lnTo>
                <a:lnTo>
                  <a:pt x="66080" y="24060"/>
                </a:lnTo>
                <a:lnTo>
                  <a:pt x="66070" y="24080"/>
                </a:lnTo>
                <a:lnTo>
                  <a:pt x="66010" y="24150"/>
                </a:lnTo>
                <a:lnTo>
                  <a:pt x="65950" y="24230"/>
                </a:lnTo>
                <a:lnTo>
                  <a:pt x="65930" y="24260"/>
                </a:lnTo>
                <a:lnTo>
                  <a:pt x="65920" y="24280"/>
                </a:lnTo>
                <a:lnTo>
                  <a:pt x="65900" y="24320"/>
                </a:lnTo>
                <a:lnTo>
                  <a:pt x="65910" y="24330"/>
                </a:lnTo>
                <a:lnTo>
                  <a:pt x="65790" y="24670"/>
                </a:lnTo>
                <a:lnTo>
                  <a:pt x="65730" y="24650"/>
                </a:lnTo>
                <a:lnTo>
                  <a:pt x="65660" y="24610"/>
                </a:lnTo>
                <a:lnTo>
                  <a:pt x="65620" y="24560"/>
                </a:lnTo>
                <a:lnTo>
                  <a:pt x="65560" y="24510"/>
                </a:lnTo>
                <a:lnTo>
                  <a:pt x="65530" y="24480"/>
                </a:lnTo>
                <a:lnTo>
                  <a:pt x="65460" y="24310"/>
                </a:lnTo>
                <a:lnTo>
                  <a:pt x="65440" y="24290"/>
                </a:lnTo>
                <a:lnTo>
                  <a:pt x="65410" y="24260"/>
                </a:lnTo>
                <a:lnTo>
                  <a:pt x="65370" y="24240"/>
                </a:lnTo>
                <a:lnTo>
                  <a:pt x="65270" y="24210"/>
                </a:lnTo>
                <a:lnTo>
                  <a:pt x="65210" y="24170"/>
                </a:lnTo>
                <a:lnTo>
                  <a:pt x="65170" y="24150"/>
                </a:lnTo>
                <a:lnTo>
                  <a:pt x="65130" y="24120"/>
                </a:lnTo>
                <a:lnTo>
                  <a:pt x="65120" y="24090"/>
                </a:lnTo>
                <a:lnTo>
                  <a:pt x="65130" y="24070"/>
                </a:lnTo>
                <a:lnTo>
                  <a:pt x="65120" y="24030"/>
                </a:lnTo>
                <a:lnTo>
                  <a:pt x="65100" y="24020"/>
                </a:lnTo>
                <a:lnTo>
                  <a:pt x="65050" y="24020"/>
                </a:lnTo>
                <a:lnTo>
                  <a:pt x="65020" y="23990"/>
                </a:lnTo>
                <a:lnTo>
                  <a:pt x="65010" y="23960"/>
                </a:lnTo>
                <a:lnTo>
                  <a:pt x="64950" y="23910"/>
                </a:lnTo>
                <a:lnTo>
                  <a:pt x="64930" y="23520"/>
                </a:lnTo>
                <a:lnTo>
                  <a:pt x="65030" y="23360"/>
                </a:lnTo>
                <a:lnTo>
                  <a:pt x="65050" y="23340"/>
                </a:lnTo>
                <a:lnTo>
                  <a:pt x="64810" y="23250"/>
                </a:lnTo>
                <a:lnTo>
                  <a:pt x="64770" y="23230"/>
                </a:lnTo>
                <a:lnTo>
                  <a:pt x="64670" y="23190"/>
                </a:lnTo>
                <a:lnTo>
                  <a:pt x="64440" y="23120"/>
                </a:lnTo>
                <a:lnTo>
                  <a:pt x="64410" y="23110"/>
                </a:lnTo>
                <a:lnTo>
                  <a:pt x="64230" y="23110"/>
                </a:lnTo>
                <a:lnTo>
                  <a:pt x="64210" y="23080"/>
                </a:lnTo>
                <a:lnTo>
                  <a:pt x="64180" y="23060"/>
                </a:lnTo>
                <a:lnTo>
                  <a:pt x="64140" y="22990"/>
                </a:lnTo>
                <a:lnTo>
                  <a:pt x="64090" y="22860"/>
                </a:lnTo>
                <a:lnTo>
                  <a:pt x="63690" y="22910"/>
                </a:lnTo>
                <a:lnTo>
                  <a:pt x="63630" y="22740"/>
                </a:lnTo>
                <a:lnTo>
                  <a:pt x="63610" y="22720"/>
                </a:lnTo>
                <a:lnTo>
                  <a:pt x="63560" y="22710"/>
                </a:lnTo>
                <a:lnTo>
                  <a:pt x="63540" y="22710"/>
                </a:lnTo>
                <a:lnTo>
                  <a:pt x="63520" y="22700"/>
                </a:lnTo>
                <a:lnTo>
                  <a:pt x="63500" y="22700"/>
                </a:lnTo>
                <a:lnTo>
                  <a:pt x="63470" y="22690"/>
                </a:lnTo>
                <a:lnTo>
                  <a:pt x="63440" y="22660"/>
                </a:lnTo>
                <a:lnTo>
                  <a:pt x="63380" y="22640"/>
                </a:lnTo>
                <a:lnTo>
                  <a:pt x="63250" y="22650"/>
                </a:lnTo>
                <a:lnTo>
                  <a:pt x="63190" y="22640"/>
                </a:lnTo>
                <a:lnTo>
                  <a:pt x="63150" y="22660"/>
                </a:lnTo>
                <a:lnTo>
                  <a:pt x="63120" y="22650"/>
                </a:lnTo>
                <a:lnTo>
                  <a:pt x="63100" y="22630"/>
                </a:lnTo>
                <a:lnTo>
                  <a:pt x="63040" y="22600"/>
                </a:lnTo>
                <a:lnTo>
                  <a:pt x="62970" y="22580"/>
                </a:lnTo>
                <a:lnTo>
                  <a:pt x="62950" y="22570"/>
                </a:lnTo>
                <a:lnTo>
                  <a:pt x="62910" y="22540"/>
                </a:lnTo>
                <a:lnTo>
                  <a:pt x="62930" y="22520"/>
                </a:lnTo>
                <a:lnTo>
                  <a:pt x="62940" y="22510"/>
                </a:lnTo>
                <a:lnTo>
                  <a:pt x="62940" y="22490"/>
                </a:lnTo>
                <a:lnTo>
                  <a:pt x="62860" y="22400"/>
                </a:lnTo>
                <a:lnTo>
                  <a:pt x="62830" y="22360"/>
                </a:lnTo>
                <a:lnTo>
                  <a:pt x="62790" y="22300"/>
                </a:lnTo>
                <a:lnTo>
                  <a:pt x="62760" y="22280"/>
                </a:lnTo>
                <a:lnTo>
                  <a:pt x="62730" y="22260"/>
                </a:lnTo>
                <a:lnTo>
                  <a:pt x="62630" y="22210"/>
                </a:lnTo>
                <a:lnTo>
                  <a:pt x="62570" y="22170"/>
                </a:lnTo>
                <a:lnTo>
                  <a:pt x="62500" y="22140"/>
                </a:lnTo>
                <a:lnTo>
                  <a:pt x="62290" y="22070"/>
                </a:lnTo>
                <a:lnTo>
                  <a:pt x="62210" y="22050"/>
                </a:lnTo>
                <a:lnTo>
                  <a:pt x="62050" y="22000"/>
                </a:lnTo>
                <a:lnTo>
                  <a:pt x="62030" y="21990"/>
                </a:lnTo>
                <a:lnTo>
                  <a:pt x="62010" y="21970"/>
                </a:lnTo>
                <a:lnTo>
                  <a:pt x="61990" y="21960"/>
                </a:lnTo>
                <a:lnTo>
                  <a:pt x="61940" y="21910"/>
                </a:lnTo>
                <a:lnTo>
                  <a:pt x="61920" y="21870"/>
                </a:lnTo>
                <a:lnTo>
                  <a:pt x="61840" y="21800"/>
                </a:lnTo>
                <a:lnTo>
                  <a:pt x="61540" y="21740"/>
                </a:lnTo>
                <a:lnTo>
                  <a:pt x="61510" y="21720"/>
                </a:lnTo>
                <a:lnTo>
                  <a:pt x="61400" y="21650"/>
                </a:lnTo>
                <a:lnTo>
                  <a:pt x="61370" y="21620"/>
                </a:lnTo>
                <a:lnTo>
                  <a:pt x="61310" y="21500"/>
                </a:lnTo>
                <a:lnTo>
                  <a:pt x="61310" y="21490"/>
                </a:lnTo>
                <a:lnTo>
                  <a:pt x="61350" y="21460"/>
                </a:lnTo>
                <a:lnTo>
                  <a:pt x="61360" y="21440"/>
                </a:lnTo>
                <a:lnTo>
                  <a:pt x="61380" y="21410"/>
                </a:lnTo>
                <a:lnTo>
                  <a:pt x="61390" y="21400"/>
                </a:lnTo>
                <a:lnTo>
                  <a:pt x="61420" y="21400"/>
                </a:lnTo>
                <a:lnTo>
                  <a:pt x="61430" y="21420"/>
                </a:lnTo>
                <a:lnTo>
                  <a:pt x="61450" y="21430"/>
                </a:lnTo>
                <a:lnTo>
                  <a:pt x="61480" y="21420"/>
                </a:lnTo>
                <a:lnTo>
                  <a:pt x="61520" y="21440"/>
                </a:lnTo>
                <a:lnTo>
                  <a:pt x="61570" y="21420"/>
                </a:lnTo>
                <a:lnTo>
                  <a:pt x="61620" y="21380"/>
                </a:lnTo>
                <a:lnTo>
                  <a:pt x="61670" y="21380"/>
                </a:lnTo>
                <a:lnTo>
                  <a:pt x="61740" y="21320"/>
                </a:lnTo>
                <a:lnTo>
                  <a:pt x="61750" y="21300"/>
                </a:lnTo>
                <a:lnTo>
                  <a:pt x="61780" y="21280"/>
                </a:lnTo>
                <a:lnTo>
                  <a:pt x="61800" y="21280"/>
                </a:lnTo>
                <a:lnTo>
                  <a:pt x="61810" y="21270"/>
                </a:lnTo>
                <a:lnTo>
                  <a:pt x="61820" y="21210"/>
                </a:lnTo>
                <a:lnTo>
                  <a:pt x="61830" y="21180"/>
                </a:lnTo>
                <a:lnTo>
                  <a:pt x="61870" y="21140"/>
                </a:lnTo>
                <a:lnTo>
                  <a:pt x="61920" y="21110"/>
                </a:lnTo>
                <a:lnTo>
                  <a:pt x="61960" y="21100"/>
                </a:lnTo>
                <a:lnTo>
                  <a:pt x="61960" y="21080"/>
                </a:lnTo>
                <a:lnTo>
                  <a:pt x="62000" y="21070"/>
                </a:lnTo>
                <a:lnTo>
                  <a:pt x="62030" y="21080"/>
                </a:lnTo>
                <a:lnTo>
                  <a:pt x="62130" y="21120"/>
                </a:lnTo>
                <a:lnTo>
                  <a:pt x="62210" y="21080"/>
                </a:lnTo>
                <a:lnTo>
                  <a:pt x="62090" y="20930"/>
                </a:lnTo>
                <a:lnTo>
                  <a:pt x="61970" y="20920"/>
                </a:lnTo>
                <a:lnTo>
                  <a:pt x="61810" y="20920"/>
                </a:lnTo>
                <a:lnTo>
                  <a:pt x="61670" y="20870"/>
                </a:lnTo>
                <a:lnTo>
                  <a:pt x="61610" y="20840"/>
                </a:lnTo>
                <a:lnTo>
                  <a:pt x="61590" y="20810"/>
                </a:lnTo>
                <a:lnTo>
                  <a:pt x="61580" y="20760"/>
                </a:lnTo>
                <a:lnTo>
                  <a:pt x="61580" y="20670"/>
                </a:lnTo>
                <a:lnTo>
                  <a:pt x="61590" y="20660"/>
                </a:lnTo>
                <a:lnTo>
                  <a:pt x="61630" y="20610"/>
                </a:lnTo>
                <a:lnTo>
                  <a:pt x="61600" y="20590"/>
                </a:lnTo>
                <a:lnTo>
                  <a:pt x="61590" y="20590"/>
                </a:lnTo>
                <a:lnTo>
                  <a:pt x="61580" y="20580"/>
                </a:lnTo>
                <a:lnTo>
                  <a:pt x="61560" y="20550"/>
                </a:lnTo>
                <a:lnTo>
                  <a:pt x="61540" y="20530"/>
                </a:lnTo>
                <a:lnTo>
                  <a:pt x="61450" y="20490"/>
                </a:lnTo>
                <a:lnTo>
                  <a:pt x="61390" y="20450"/>
                </a:lnTo>
                <a:lnTo>
                  <a:pt x="61350" y="20430"/>
                </a:lnTo>
                <a:lnTo>
                  <a:pt x="61170" y="20470"/>
                </a:lnTo>
                <a:lnTo>
                  <a:pt x="61150" y="20460"/>
                </a:lnTo>
                <a:lnTo>
                  <a:pt x="61140" y="20450"/>
                </a:lnTo>
                <a:lnTo>
                  <a:pt x="61110" y="20370"/>
                </a:lnTo>
                <a:lnTo>
                  <a:pt x="61070" y="20330"/>
                </a:lnTo>
                <a:lnTo>
                  <a:pt x="61070" y="20300"/>
                </a:lnTo>
                <a:lnTo>
                  <a:pt x="61050" y="20290"/>
                </a:lnTo>
                <a:lnTo>
                  <a:pt x="61030" y="20300"/>
                </a:lnTo>
                <a:lnTo>
                  <a:pt x="60980" y="20250"/>
                </a:lnTo>
                <a:lnTo>
                  <a:pt x="60970" y="20220"/>
                </a:lnTo>
                <a:lnTo>
                  <a:pt x="60980" y="20200"/>
                </a:lnTo>
                <a:lnTo>
                  <a:pt x="61010" y="20170"/>
                </a:lnTo>
                <a:lnTo>
                  <a:pt x="61060" y="20160"/>
                </a:lnTo>
                <a:lnTo>
                  <a:pt x="61090" y="20120"/>
                </a:lnTo>
                <a:lnTo>
                  <a:pt x="61100" y="20110"/>
                </a:lnTo>
                <a:lnTo>
                  <a:pt x="61090" y="20090"/>
                </a:lnTo>
                <a:lnTo>
                  <a:pt x="61060" y="20080"/>
                </a:lnTo>
                <a:lnTo>
                  <a:pt x="61060" y="20070"/>
                </a:lnTo>
                <a:lnTo>
                  <a:pt x="61070" y="20040"/>
                </a:lnTo>
                <a:lnTo>
                  <a:pt x="61080" y="20010"/>
                </a:lnTo>
                <a:lnTo>
                  <a:pt x="61100" y="20000"/>
                </a:lnTo>
                <a:lnTo>
                  <a:pt x="61120" y="19990"/>
                </a:lnTo>
                <a:lnTo>
                  <a:pt x="61140" y="19990"/>
                </a:lnTo>
                <a:lnTo>
                  <a:pt x="61160" y="19990"/>
                </a:lnTo>
                <a:lnTo>
                  <a:pt x="61180" y="20010"/>
                </a:lnTo>
                <a:lnTo>
                  <a:pt x="61210" y="20040"/>
                </a:lnTo>
                <a:lnTo>
                  <a:pt x="61230" y="20050"/>
                </a:lnTo>
                <a:lnTo>
                  <a:pt x="61250" y="20040"/>
                </a:lnTo>
                <a:lnTo>
                  <a:pt x="61270" y="20020"/>
                </a:lnTo>
                <a:lnTo>
                  <a:pt x="61270" y="20010"/>
                </a:lnTo>
                <a:lnTo>
                  <a:pt x="61270" y="19980"/>
                </a:lnTo>
                <a:lnTo>
                  <a:pt x="61280" y="19980"/>
                </a:lnTo>
                <a:lnTo>
                  <a:pt x="61300" y="19970"/>
                </a:lnTo>
                <a:lnTo>
                  <a:pt x="61320" y="19970"/>
                </a:lnTo>
                <a:lnTo>
                  <a:pt x="61380" y="19990"/>
                </a:lnTo>
                <a:lnTo>
                  <a:pt x="61470" y="19980"/>
                </a:lnTo>
                <a:lnTo>
                  <a:pt x="61490" y="19970"/>
                </a:lnTo>
                <a:lnTo>
                  <a:pt x="61500" y="19940"/>
                </a:lnTo>
                <a:lnTo>
                  <a:pt x="61500" y="19920"/>
                </a:lnTo>
                <a:lnTo>
                  <a:pt x="61500" y="19870"/>
                </a:lnTo>
                <a:lnTo>
                  <a:pt x="61510" y="19840"/>
                </a:lnTo>
                <a:lnTo>
                  <a:pt x="61520" y="19840"/>
                </a:lnTo>
                <a:lnTo>
                  <a:pt x="61570" y="19840"/>
                </a:lnTo>
                <a:lnTo>
                  <a:pt x="61600" y="19840"/>
                </a:lnTo>
                <a:lnTo>
                  <a:pt x="61630" y="19820"/>
                </a:lnTo>
                <a:lnTo>
                  <a:pt x="61640" y="19800"/>
                </a:lnTo>
                <a:lnTo>
                  <a:pt x="61640" y="19780"/>
                </a:lnTo>
                <a:lnTo>
                  <a:pt x="61620" y="19770"/>
                </a:lnTo>
                <a:lnTo>
                  <a:pt x="61600" y="19760"/>
                </a:lnTo>
                <a:lnTo>
                  <a:pt x="61530" y="19750"/>
                </a:lnTo>
                <a:lnTo>
                  <a:pt x="61490" y="19700"/>
                </a:lnTo>
                <a:lnTo>
                  <a:pt x="61470" y="19690"/>
                </a:lnTo>
                <a:lnTo>
                  <a:pt x="61450" y="19690"/>
                </a:lnTo>
                <a:lnTo>
                  <a:pt x="61450" y="19680"/>
                </a:lnTo>
                <a:lnTo>
                  <a:pt x="61450" y="19660"/>
                </a:lnTo>
                <a:lnTo>
                  <a:pt x="61450" y="19650"/>
                </a:lnTo>
                <a:lnTo>
                  <a:pt x="61410" y="19640"/>
                </a:lnTo>
                <a:lnTo>
                  <a:pt x="61350" y="19610"/>
                </a:lnTo>
                <a:lnTo>
                  <a:pt x="61340" y="19590"/>
                </a:lnTo>
                <a:lnTo>
                  <a:pt x="61340" y="19560"/>
                </a:lnTo>
                <a:lnTo>
                  <a:pt x="61330" y="19560"/>
                </a:lnTo>
                <a:lnTo>
                  <a:pt x="61290" y="19580"/>
                </a:lnTo>
                <a:lnTo>
                  <a:pt x="61270" y="19580"/>
                </a:lnTo>
                <a:lnTo>
                  <a:pt x="61260" y="19570"/>
                </a:lnTo>
                <a:lnTo>
                  <a:pt x="61260" y="19560"/>
                </a:lnTo>
                <a:lnTo>
                  <a:pt x="61270" y="19540"/>
                </a:lnTo>
                <a:lnTo>
                  <a:pt x="61300" y="19530"/>
                </a:lnTo>
                <a:lnTo>
                  <a:pt x="61300" y="19510"/>
                </a:lnTo>
                <a:lnTo>
                  <a:pt x="61300" y="19490"/>
                </a:lnTo>
                <a:lnTo>
                  <a:pt x="61310" y="19480"/>
                </a:lnTo>
                <a:lnTo>
                  <a:pt x="61330" y="19490"/>
                </a:lnTo>
                <a:lnTo>
                  <a:pt x="61330" y="19430"/>
                </a:lnTo>
                <a:lnTo>
                  <a:pt x="61330" y="19420"/>
                </a:lnTo>
                <a:lnTo>
                  <a:pt x="61320" y="19420"/>
                </a:lnTo>
                <a:lnTo>
                  <a:pt x="61280" y="19430"/>
                </a:lnTo>
                <a:lnTo>
                  <a:pt x="61270" y="19430"/>
                </a:lnTo>
                <a:lnTo>
                  <a:pt x="61260" y="19430"/>
                </a:lnTo>
                <a:lnTo>
                  <a:pt x="61260" y="19420"/>
                </a:lnTo>
                <a:lnTo>
                  <a:pt x="61270" y="19400"/>
                </a:lnTo>
                <a:lnTo>
                  <a:pt x="61270" y="19390"/>
                </a:lnTo>
                <a:lnTo>
                  <a:pt x="61270" y="19380"/>
                </a:lnTo>
                <a:lnTo>
                  <a:pt x="61240" y="19370"/>
                </a:lnTo>
                <a:lnTo>
                  <a:pt x="61240" y="19330"/>
                </a:lnTo>
                <a:lnTo>
                  <a:pt x="61240" y="19300"/>
                </a:lnTo>
                <a:lnTo>
                  <a:pt x="61210" y="19300"/>
                </a:lnTo>
                <a:lnTo>
                  <a:pt x="61200" y="19300"/>
                </a:lnTo>
                <a:lnTo>
                  <a:pt x="61190" y="19290"/>
                </a:lnTo>
                <a:lnTo>
                  <a:pt x="61200" y="19270"/>
                </a:lnTo>
                <a:lnTo>
                  <a:pt x="61230" y="19270"/>
                </a:lnTo>
                <a:lnTo>
                  <a:pt x="61240" y="19250"/>
                </a:lnTo>
                <a:lnTo>
                  <a:pt x="61240" y="19240"/>
                </a:lnTo>
                <a:lnTo>
                  <a:pt x="61230" y="19240"/>
                </a:lnTo>
                <a:lnTo>
                  <a:pt x="61210" y="19240"/>
                </a:lnTo>
                <a:lnTo>
                  <a:pt x="61200" y="19240"/>
                </a:lnTo>
                <a:lnTo>
                  <a:pt x="61190" y="19220"/>
                </a:lnTo>
                <a:lnTo>
                  <a:pt x="61140" y="19210"/>
                </a:lnTo>
                <a:lnTo>
                  <a:pt x="61130" y="19190"/>
                </a:lnTo>
                <a:lnTo>
                  <a:pt x="61110" y="19180"/>
                </a:lnTo>
                <a:lnTo>
                  <a:pt x="61090" y="19160"/>
                </a:lnTo>
                <a:lnTo>
                  <a:pt x="61090" y="19140"/>
                </a:lnTo>
                <a:lnTo>
                  <a:pt x="61090" y="19110"/>
                </a:lnTo>
                <a:lnTo>
                  <a:pt x="61080" y="19100"/>
                </a:lnTo>
                <a:lnTo>
                  <a:pt x="61060" y="19090"/>
                </a:lnTo>
                <a:lnTo>
                  <a:pt x="61050" y="19010"/>
                </a:lnTo>
                <a:lnTo>
                  <a:pt x="61060" y="19000"/>
                </a:lnTo>
                <a:lnTo>
                  <a:pt x="61050" y="18970"/>
                </a:lnTo>
                <a:lnTo>
                  <a:pt x="61060" y="18930"/>
                </a:lnTo>
                <a:lnTo>
                  <a:pt x="61050" y="18890"/>
                </a:lnTo>
                <a:lnTo>
                  <a:pt x="61060" y="18870"/>
                </a:lnTo>
                <a:lnTo>
                  <a:pt x="61050" y="18850"/>
                </a:lnTo>
                <a:lnTo>
                  <a:pt x="61070" y="18800"/>
                </a:lnTo>
                <a:lnTo>
                  <a:pt x="61070" y="18790"/>
                </a:lnTo>
                <a:lnTo>
                  <a:pt x="61050" y="18750"/>
                </a:lnTo>
                <a:lnTo>
                  <a:pt x="61030" y="18740"/>
                </a:lnTo>
                <a:lnTo>
                  <a:pt x="61020" y="18700"/>
                </a:lnTo>
                <a:lnTo>
                  <a:pt x="61020" y="18680"/>
                </a:lnTo>
                <a:lnTo>
                  <a:pt x="61010" y="18660"/>
                </a:lnTo>
                <a:lnTo>
                  <a:pt x="61020" y="18640"/>
                </a:lnTo>
                <a:lnTo>
                  <a:pt x="61030" y="18590"/>
                </a:lnTo>
                <a:lnTo>
                  <a:pt x="61020" y="18520"/>
                </a:lnTo>
                <a:lnTo>
                  <a:pt x="61010" y="18510"/>
                </a:lnTo>
                <a:lnTo>
                  <a:pt x="60940" y="18470"/>
                </a:lnTo>
                <a:lnTo>
                  <a:pt x="60910" y="18460"/>
                </a:lnTo>
                <a:lnTo>
                  <a:pt x="60910" y="18450"/>
                </a:lnTo>
                <a:lnTo>
                  <a:pt x="60940" y="18430"/>
                </a:lnTo>
                <a:lnTo>
                  <a:pt x="60980" y="18390"/>
                </a:lnTo>
                <a:lnTo>
                  <a:pt x="61050" y="18340"/>
                </a:lnTo>
                <a:lnTo>
                  <a:pt x="61050" y="18350"/>
                </a:lnTo>
                <a:lnTo>
                  <a:pt x="61060" y="18340"/>
                </a:lnTo>
                <a:lnTo>
                  <a:pt x="61100" y="18330"/>
                </a:lnTo>
                <a:lnTo>
                  <a:pt x="61200" y="18230"/>
                </a:lnTo>
                <a:lnTo>
                  <a:pt x="61220" y="18230"/>
                </a:lnTo>
                <a:lnTo>
                  <a:pt x="61210" y="18220"/>
                </a:lnTo>
                <a:lnTo>
                  <a:pt x="61230" y="18200"/>
                </a:lnTo>
                <a:lnTo>
                  <a:pt x="61260" y="18180"/>
                </a:lnTo>
                <a:lnTo>
                  <a:pt x="61350" y="18100"/>
                </a:lnTo>
                <a:lnTo>
                  <a:pt x="61370" y="18090"/>
                </a:lnTo>
                <a:lnTo>
                  <a:pt x="61420" y="18000"/>
                </a:lnTo>
                <a:lnTo>
                  <a:pt x="61420" y="17970"/>
                </a:lnTo>
                <a:lnTo>
                  <a:pt x="61390" y="17970"/>
                </a:lnTo>
                <a:lnTo>
                  <a:pt x="61380" y="17960"/>
                </a:lnTo>
                <a:lnTo>
                  <a:pt x="61460" y="17870"/>
                </a:lnTo>
                <a:lnTo>
                  <a:pt x="61480" y="17820"/>
                </a:lnTo>
                <a:lnTo>
                  <a:pt x="61500" y="17810"/>
                </a:lnTo>
                <a:lnTo>
                  <a:pt x="61530" y="17800"/>
                </a:lnTo>
                <a:lnTo>
                  <a:pt x="61540" y="17780"/>
                </a:lnTo>
                <a:lnTo>
                  <a:pt x="61560" y="17760"/>
                </a:lnTo>
                <a:lnTo>
                  <a:pt x="61570" y="17750"/>
                </a:lnTo>
                <a:lnTo>
                  <a:pt x="61560" y="17730"/>
                </a:lnTo>
                <a:lnTo>
                  <a:pt x="61560" y="17710"/>
                </a:lnTo>
                <a:lnTo>
                  <a:pt x="61650" y="17780"/>
                </a:lnTo>
                <a:lnTo>
                  <a:pt x="61720" y="17750"/>
                </a:lnTo>
                <a:lnTo>
                  <a:pt x="61730" y="17730"/>
                </a:lnTo>
                <a:lnTo>
                  <a:pt x="61760" y="17750"/>
                </a:lnTo>
                <a:lnTo>
                  <a:pt x="61800" y="17760"/>
                </a:lnTo>
                <a:lnTo>
                  <a:pt x="61810" y="17760"/>
                </a:lnTo>
                <a:lnTo>
                  <a:pt x="61840" y="17770"/>
                </a:lnTo>
                <a:lnTo>
                  <a:pt x="61880" y="17780"/>
                </a:lnTo>
                <a:lnTo>
                  <a:pt x="62050" y="17740"/>
                </a:lnTo>
                <a:lnTo>
                  <a:pt x="62250" y="17710"/>
                </a:lnTo>
                <a:lnTo>
                  <a:pt x="62360" y="17710"/>
                </a:lnTo>
                <a:lnTo>
                  <a:pt x="62560" y="17720"/>
                </a:lnTo>
                <a:lnTo>
                  <a:pt x="62600" y="17700"/>
                </a:lnTo>
                <a:lnTo>
                  <a:pt x="62690" y="17670"/>
                </a:lnTo>
                <a:lnTo>
                  <a:pt x="62740" y="17650"/>
                </a:lnTo>
                <a:lnTo>
                  <a:pt x="62780" y="17670"/>
                </a:lnTo>
                <a:lnTo>
                  <a:pt x="62790" y="17660"/>
                </a:lnTo>
                <a:lnTo>
                  <a:pt x="62780" y="17640"/>
                </a:lnTo>
                <a:lnTo>
                  <a:pt x="62820" y="17610"/>
                </a:lnTo>
                <a:lnTo>
                  <a:pt x="62840" y="17630"/>
                </a:lnTo>
                <a:lnTo>
                  <a:pt x="62870" y="17610"/>
                </a:lnTo>
                <a:lnTo>
                  <a:pt x="62870" y="17580"/>
                </a:lnTo>
                <a:lnTo>
                  <a:pt x="62890" y="17530"/>
                </a:lnTo>
                <a:lnTo>
                  <a:pt x="62910" y="17510"/>
                </a:lnTo>
                <a:lnTo>
                  <a:pt x="62940" y="17490"/>
                </a:lnTo>
                <a:lnTo>
                  <a:pt x="62970" y="17490"/>
                </a:lnTo>
                <a:lnTo>
                  <a:pt x="63000" y="17510"/>
                </a:lnTo>
                <a:lnTo>
                  <a:pt x="63070" y="17590"/>
                </a:lnTo>
                <a:lnTo>
                  <a:pt x="63090" y="17580"/>
                </a:lnTo>
                <a:lnTo>
                  <a:pt x="63100" y="17530"/>
                </a:lnTo>
                <a:lnTo>
                  <a:pt x="63090" y="17500"/>
                </a:lnTo>
                <a:lnTo>
                  <a:pt x="63100" y="17500"/>
                </a:lnTo>
                <a:lnTo>
                  <a:pt x="63130" y="17490"/>
                </a:lnTo>
                <a:lnTo>
                  <a:pt x="63150" y="17500"/>
                </a:lnTo>
                <a:lnTo>
                  <a:pt x="63210" y="17500"/>
                </a:lnTo>
                <a:lnTo>
                  <a:pt x="63240" y="17520"/>
                </a:lnTo>
                <a:lnTo>
                  <a:pt x="63280" y="17500"/>
                </a:lnTo>
                <a:lnTo>
                  <a:pt x="63290" y="17480"/>
                </a:lnTo>
                <a:lnTo>
                  <a:pt x="63280" y="17460"/>
                </a:lnTo>
                <a:lnTo>
                  <a:pt x="63260" y="17450"/>
                </a:lnTo>
                <a:lnTo>
                  <a:pt x="63050" y="17320"/>
                </a:lnTo>
                <a:lnTo>
                  <a:pt x="63050" y="17310"/>
                </a:lnTo>
                <a:lnTo>
                  <a:pt x="63030" y="17250"/>
                </a:lnTo>
                <a:lnTo>
                  <a:pt x="63060" y="17230"/>
                </a:lnTo>
                <a:lnTo>
                  <a:pt x="63070" y="17200"/>
                </a:lnTo>
                <a:lnTo>
                  <a:pt x="63090" y="17220"/>
                </a:lnTo>
                <a:lnTo>
                  <a:pt x="63120" y="17170"/>
                </a:lnTo>
                <a:lnTo>
                  <a:pt x="63140" y="17190"/>
                </a:lnTo>
                <a:lnTo>
                  <a:pt x="63180" y="17150"/>
                </a:lnTo>
                <a:lnTo>
                  <a:pt x="63210" y="17170"/>
                </a:lnTo>
                <a:lnTo>
                  <a:pt x="63240" y="17220"/>
                </a:lnTo>
                <a:lnTo>
                  <a:pt x="63240" y="17190"/>
                </a:lnTo>
                <a:lnTo>
                  <a:pt x="63240" y="17150"/>
                </a:lnTo>
                <a:lnTo>
                  <a:pt x="63260" y="17120"/>
                </a:lnTo>
                <a:lnTo>
                  <a:pt x="63290" y="17100"/>
                </a:lnTo>
                <a:lnTo>
                  <a:pt x="63310" y="17070"/>
                </a:lnTo>
                <a:lnTo>
                  <a:pt x="63300" y="17060"/>
                </a:lnTo>
                <a:lnTo>
                  <a:pt x="63310" y="17050"/>
                </a:lnTo>
                <a:lnTo>
                  <a:pt x="63320" y="17050"/>
                </a:lnTo>
                <a:lnTo>
                  <a:pt x="63360" y="17010"/>
                </a:lnTo>
                <a:lnTo>
                  <a:pt x="63380" y="16990"/>
                </a:lnTo>
                <a:lnTo>
                  <a:pt x="63390" y="16970"/>
                </a:lnTo>
                <a:lnTo>
                  <a:pt x="63440" y="16910"/>
                </a:lnTo>
                <a:lnTo>
                  <a:pt x="63470" y="16930"/>
                </a:lnTo>
                <a:lnTo>
                  <a:pt x="63500" y="16920"/>
                </a:lnTo>
                <a:lnTo>
                  <a:pt x="63540" y="16890"/>
                </a:lnTo>
                <a:lnTo>
                  <a:pt x="63590" y="16890"/>
                </a:lnTo>
                <a:lnTo>
                  <a:pt x="63600" y="16880"/>
                </a:lnTo>
                <a:lnTo>
                  <a:pt x="63630" y="16850"/>
                </a:lnTo>
                <a:lnTo>
                  <a:pt x="63660" y="16820"/>
                </a:lnTo>
                <a:lnTo>
                  <a:pt x="63670" y="16840"/>
                </a:lnTo>
                <a:lnTo>
                  <a:pt x="63680" y="16840"/>
                </a:lnTo>
                <a:lnTo>
                  <a:pt x="63690" y="16840"/>
                </a:lnTo>
                <a:lnTo>
                  <a:pt x="63760" y="16830"/>
                </a:lnTo>
                <a:lnTo>
                  <a:pt x="63830" y="16830"/>
                </a:lnTo>
                <a:lnTo>
                  <a:pt x="63840" y="16810"/>
                </a:lnTo>
                <a:lnTo>
                  <a:pt x="63860" y="16810"/>
                </a:lnTo>
                <a:lnTo>
                  <a:pt x="63860" y="16800"/>
                </a:lnTo>
                <a:lnTo>
                  <a:pt x="63870" y="16770"/>
                </a:lnTo>
                <a:lnTo>
                  <a:pt x="63890" y="16780"/>
                </a:lnTo>
                <a:lnTo>
                  <a:pt x="64000" y="16740"/>
                </a:lnTo>
                <a:lnTo>
                  <a:pt x="64030" y="16740"/>
                </a:lnTo>
                <a:lnTo>
                  <a:pt x="64060" y="16750"/>
                </a:lnTo>
                <a:lnTo>
                  <a:pt x="64100" y="16730"/>
                </a:lnTo>
                <a:lnTo>
                  <a:pt x="64110" y="16740"/>
                </a:lnTo>
                <a:lnTo>
                  <a:pt x="64130" y="16760"/>
                </a:lnTo>
                <a:lnTo>
                  <a:pt x="64150" y="16760"/>
                </a:lnTo>
                <a:lnTo>
                  <a:pt x="64180" y="16750"/>
                </a:lnTo>
                <a:lnTo>
                  <a:pt x="64210" y="16730"/>
                </a:lnTo>
                <a:lnTo>
                  <a:pt x="64250" y="16730"/>
                </a:lnTo>
                <a:lnTo>
                  <a:pt x="64270" y="16700"/>
                </a:lnTo>
                <a:lnTo>
                  <a:pt x="64280" y="16670"/>
                </a:lnTo>
                <a:lnTo>
                  <a:pt x="64290" y="16660"/>
                </a:lnTo>
                <a:lnTo>
                  <a:pt x="64310" y="16660"/>
                </a:lnTo>
                <a:lnTo>
                  <a:pt x="64360" y="16670"/>
                </a:lnTo>
                <a:lnTo>
                  <a:pt x="64380" y="16670"/>
                </a:lnTo>
                <a:lnTo>
                  <a:pt x="64390" y="16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