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Ouargla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Ouarg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800" y="27300"/>
                </a:moveTo>
                <a:lnTo>
                  <a:pt x="64810" y="27300"/>
                </a:lnTo>
                <a:lnTo>
                  <a:pt x="64740" y="26930"/>
                </a:lnTo>
                <a:lnTo>
                  <a:pt x="64700" y="26720"/>
                </a:lnTo>
                <a:lnTo>
                  <a:pt x="64700" y="26690"/>
                </a:lnTo>
                <a:lnTo>
                  <a:pt x="64680" y="26570"/>
                </a:lnTo>
                <a:lnTo>
                  <a:pt x="64670" y="26540"/>
                </a:lnTo>
                <a:lnTo>
                  <a:pt x="64460" y="25460"/>
                </a:lnTo>
                <a:lnTo>
                  <a:pt x="64420" y="25200"/>
                </a:lnTo>
                <a:lnTo>
                  <a:pt x="64420" y="24950"/>
                </a:lnTo>
                <a:lnTo>
                  <a:pt x="64680" y="24440"/>
                </a:lnTo>
                <a:lnTo>
                  <a:pt x="64710" y="24410"/>
                </a:lnTo>
                <a:lnTo>
                  <a:pt x="64840" y="24130"/>
                </a:lnTo>
                <a:lnTo>
                  <a:pt x="64950" y="23910"/>
                </a:lnTo>
                <a:lnTo>
                  <a:pt x="65010" y="23960"/>
                </a:lnTo>
                <a:lnTo>
                  <a:pt x="65020" y="23990"/>
                </a:lnTo>
                <a:lnTo>
                  <a:pt x="65050" y="24020"/>
                </a:lnTo>
                <a:lnTo>
                  <a:pt x="65100" y="24020"/>
                </a:lnTo>
                <a:lnTo>
                  <a:pt x="65120" y="24030"/>
                </a:lnTo>
                <a:lnTo>
                  <a:pt x="65130" y="24070"/>
                </a:lnTo>
                <a:lnTo>
                  <a:pt x="65120" y="24090"/>
                </a:lnTo>
                <a:lnTo>
                  <a:pt x="65130" y="24120"/>
                </a:lnTo>
                <a:lnTo>
                  <a:pt x="65170" y="24150"/>
                </a:lnTo>
                <a:lnTo>
                  <a:pt x="65210" y="24170"/>
                </a:lnTo>
                <a:lnTo>
                  <a:pt x="65270" y="24210"/>
                </a:lnTo>
                <a:lnTo>
                  <a:pt x="65370" y="24240"/>
                </a:lnTo>
                <a:lnTo>
                  <a:pt x="65410" y="24260"/>
                </a:lnTo>
                <a:lnTo>
                  <a:pt x="65440" y="24290"/>
                </a:lnTo>
                <a:lnTo>
                  <a:pt x="65460" y="24310"/>
                </a:lnTo>
                <a:lnTo>
                  <a:pt x="65530" y="24480"/>
                </a:lnTo>
                <a:lnTo>
                  <a:pt x="65560" y="24510"/>
                </a:lnTo>
                <a:lnTo>
                  <a:pt x="65620" y="24560"/>
                </a:lnTo>
                <a:lnTo>
                  <a:pt x="65660" y="24610"/>
                </a:lnTo>
                <a:lnTo>
                  <a:pt x="65730" y="24650"/>
                </a:lnTo>
                <a:lnTo>
                  <a:pt x="65790" y="24670"/>
                </a:lnTo>
                <a:lnTo>
                  <a:pt x="65910" y="24330"/>
                </a:lnTo>
                <a:lnTo>
                  <a:pt x="65900" y="24320"/>
                </a:lnTo>
                <a:lnTo>
                  <a:pt x="65920" y="24280"/>
                </a:lnTo>
                <a:lnTo>
                  <a:pt x="67840" y="24340"/>
                </a:lnTo>
                <a:lnTo>
                  <a:pt x="67910" y="24620"/>
                </a:lnTo>
                <a:lnTo>
                  <a:pt x="67960" y="24730"/>
                </a:lnTo>
                <a:lnTo>
                  <a:pt x="68100" y="24870"/>
                </a:lnTo>
                <a:lnTo>
                  <a:pt x="68210" y="25150"/>
                </a:lnTo>
                <a:lnTo>
                  <a:pt x="68170" y="25600"/>
                </a:lnTo>
                <a:lnTo>
                  <a:pt x="68070" y="26100"/>
                </a:lnTo>
                <a:lnTo>
                  <a:pt x="68470" y="26350"/>
                </a:lnTo>
                <a:lnTo>
                  <a:pt x="68820" y="26680"/>
                </a:lnTo>
                <a:lnTo>
                  <a:pt x="69120" y="27400"/>
                </a:lnTo>
                <a:lnTo>
                  <a:pt x="69750" y="27070"/>
                </a:lnTo>
                <a:lnTo>
                  <a:pt x="69590" y="28320"/>
                </a:lnTo>
                <a:lnTo>
                  <a:pt x="69660" y="28510"/>
                </a:lnTo>
                <a:lnTo>
                  <a:pt x="69840" y="28820"/>
                </a:lnTo>
                <a:lnTo>
                  <a:pt x="69940" y="29010"/>
                </a:lnTo>
                <a:lnTo>
                  <a:pt x="70100" y="29260"/>
                </a:lnTo>
                <a:lnTo>
                  <a:pt x="70220" y="29430"/>
                </a:lnTo>
                <a:lnTo>
                  <a:pt x="70400" y="29730"/>
                </a:lnTo>
                <a:lnTo>
                  <a:pt x="70450" y="29810"/>
                </a:lnTo>
                <a:lnTo>
                  <a:pt x="70640" y="30030"/>
                </a:lnTo>
                <a:lnTo>
                  <a:pt x="70750" y="30170"/>
                </a:lnTo>
                <a:lnTo>
                  <a:pt x="71130" y="30340"/>
                </a:lnTo>
                <a:lnTo>
                  <a:pt x="71380" y="30450"/>
                </a:lnTo>
                <a:lnTo>
                  <a:pt x="71640" y="30560"/>
                </a:lnTo>
                <a:lnTo>
                  <a:pt x="72010" y="30720"/>
                </a:lnTo>
                <a:lnTo>
                  <a:pt x="72570" y="30920"/>
                </a:lnTo>
                <a:lnTo>
                  <a:pt x="72780" y="31000"/>
                </a:lnTo>
                <a:lnTo>
                  <a:pt x="73040" y="31110"/>
                </a:lnTo>
                <a:lnTo>
                  <a:pt x="73230" y="31140"/>
                </a:lnTo>
                <a:lnTo>
                  <a:pt x="73580" y="31330"/>
                </a:lnTo>
                <a:lnTo>
                  <a:pt x="74280" y="31660"/>
                </a:lnTo>
                <a:lnTo>
                  <a:pt x="74430" y="31630"/>
                </a:lnTo>
                <a:lnTo>
                  <a:pt x="74510" y="31730"/>
                </a:lnTo>
                <a:lnTo>
                  <a:pt x="74540" y="31740"/>
                </a:lnTo>
                <a:lnTo>
                  <a:pt x="74590" y="31740"/>
                </a:lnTo>
                <a:lnTo>
                  <a:pt x="75850" y="31620"/>
                </a:lnTo>
                <a:lnTo>
                  <a:pt x="77850" y="31510"/>
                </a:lnTo>
                <a:lnTo>
                  <a:pt x="77890" y="31510"/>
                </a:lnTo>
                <a:lnTo>
                  <a:pt x="77980" y="31500"/>
                </a:lnTo>
                <a:lnTo>
                  <a:pt x="80070" y="31400"/>
                </a:lnTo>
                <a:lnTo>
                  <a:pt x="82630" y="31300"/>
                </a:lnTo>
                <a:lnTo>
                  <a:pt x="82650" y="31310"/>
                </a:lnTo>
                <a:lnTo>
                  <a:pt x="84380" y="39160"/>
                </a:lnTo>
                <a:lnTo>
                  <a:pt x="83450" y="39330"/>
                </a:lnTo>
                <a:lnTo>
                  <a:pt x="82360" y="39540"/>
                </a:lnTo>
                <a:lnTo>
                  <a:pt x="82270" y="39560"/>
                </a:lnTo>
                <a:lnTo>
                  <a:pt x="82230" y="39580"/>
                </a:lnTo>
                <a:lnTo>
                  <a:pt x="82180" y="39600"/>
                </a:lnTo>
                <a:lnTo>
                  <a:pt x="81180" y="39790"/>
                </a:lnTo>
                <a:lnTo>
                  <a:pt x="80240" y="39970"/>
                </a:lnTo>
                <a:lnTo>
                  <a:pt x="78940" y="40240"/>
                </a:lnTo>
                <a:lnTo>
                  <a:pt x="77860" y="40450"/>
                </a:lnTo>
                <a:lnTo>
                  <a:pt x="77850" y="40440"/>
                </a:lnTo>
                <a:lnTo>
                  <a:pt x="77830" y="40440"/>
                </a:lnTo>
                <a:lnTo>
                  <a:pt x="77810" y="40440"/>
                </a:lnTo>
                <a:lnTo>
                  <a:pt x="76990" y="40620"/>
                </a:lnTo>
                <a:lnTo>
                  <a:pt x="75970" y="40830"/>
                </a:lnTo>
                <a:lnTo>
                  <a:pt x="74480" y="41150"/>
                </a:lnTo>
                <a:lnTo>
                  <a:pt x="73840" y="41290"/>
                </a:lnTo>
                <a:lnTo>
                  <a:pt x="73730" y="41310"/>
                </a:lnTo>
                <a:lnTo>
                  <a:pt x="73740" y="41310"/>
                </a:lnTo>
                <a:lnTo>
                  <a:pt x="71580" y="41780"/>
                </a:lnTo>
                <a:lnTo>
                  <a:pt x="71560" y="41780"/>
                </a:lnTo>
                <a:lnTo>
                  <a:pt x="71040" y="41580"/>
                </a:lnTo>
                <a:lnTo>
                  <a:pt x="70190" y="42010"/>
                </a:lnTo>
                <a:lnTo>
                  <a:pt x="69060" y="42610"/>
                </a:lnTo>
                <a:lnTo>
                  <a:pt x="69020" y="42640"/>
                </a:lnTo>
                <a:lnTo>
                  <a:pt x="67840" y="43230"/>
                </a:lnTo>
                <a:lnTo>
                  <a:pt x="67830" y="43240"/>
                </a:lnTo>
                <a:lnTo>
                  <a:pt x="66260" y="44380"/>
                </a:lnTo>
                <a:lnTo>
                  <a:pt x="64940" y="45350"/>
                </a:lnTo>
                <a:lnTo>
                  <a:pt x="64760" y="45480"/>
                </a:lnTo>
                <a:lnTo>
                  <a:pt x="64490" y="45660"/>
                </a:lnTo>
                <a:lnTo>
                  <a:pt x="62570" y="47060"/>
                </a:lnTo>
                <a:lnTo>
                  <a:pt x="62520" y="47090"/>
                </a:lnTo>
                <a:lnTo>
                  <a:pt x="62300" y="47250"/>
                </a:lnTo>
                <a:lnTo>
                  <a:pt x="61180" y="48070"/>
                </a:lnTo>
                <a:lnTo>
                  <a:pt x="60890" y="48280"/>
                </a:lnTo>
                <a:lnTo>
                  <a:pt x="60250" y="48780"/>
                </a:lnTo>
                <a:lnTo>
                  <a:pt x="59190" y="49580"/>
                </a:lnTo>
                <a:lnTo>
                  <a:pt x="59200" y="49540"/>
                </a:lnTo>
                <a:lnTo>
                  <a:pt x="59220" y="49500"/>
                </a:lnTo>
                <a:lnTo>
                  <a:pt x="57350" y="47930"/>
                </a:lnTo>
                <a:lnTo>
                  <a:pt x="56460" y="47180"/>
                </a:lnTo>
                <a:lnTo>
                  <a:pt x="56220" y="46970"/>
                </a:lnTo>
                <a:lnTo>
                  <a:pt x="55840" y="46660"/>
                </a:lnTo>
                <a:lnTo>
                  <a:pt x="55990" y="46600"/>
                </a:lnTo>
                <a:lnTo>
                  <a:pt x="56540" y="46370"/>
                </a:lnTo>
                <a:lnTo>
                  <a:pt x="57460" y="45970"/>
                </a:lnTo>
                <a:lnTo>
                  <a:pt x="57470" y="45950"/>
                </a:lnTo>
                <a:lnTo>
                  <a:pt x="58140" y="44680"/>
                </a:lnTo>
                <a:lnTo>
                  <a:pt x="58530" y="43950"/>
                </a:lnTo>
                <a:lnTo>
                  <a:pt x="58790" y="43450"/>
                </a:lnTo>
                <a:lnTo>
                  <a:pt x="58800" y="43390"/>
                </a:lnTo>
                <a:lnTo>
                  <a:pt x="58830" y="43320"/>
                </a:lnTo>
                <a:lnTo>
                  <a:pt x="58850" y="43290"/>
                </a:lnTo>
                <a:lnTo>
                  <a:pt x="58850" y="43260"/>
                </a:lnTo>
                <a:lnTo>
                  <a:pt x="58850" y="43200"/>
                </a:lnTo>
                <a:lnTo>
                  <a:pt x="58900" y="43150"/>
                </a:lnTo>
                <a:lnTo>
                  <a:pt x="58990" y="43090"/>
                </a:lnTo>
                <a:lnTo>
                  <a:pt x="59010" y="43070"/>
                </a:lnTo>
                <a:lnTo>
                  <a:pt x="59070" y="43010"/>
                </a:lnTo>
                <a:lnTo>
                  <a:pt x="59140" y="43000"/>
                </a:lnTo>
                <a:lnTo>
                  <a:pt x="59160" y="42990"/>
                </a:lnTo>
                <a:lnTo>
                  <a:pt x="59450" y="42020"/>
                </a:lnTo>
                <a:lnTo>
                  <a:pt x="59480" y="42010"/>
                </a:lnTo>
                <a:lnTo>
                  <a:pt x="59500" y="41960"/>
                </a:lnTo>
                <a:lnTo>
                  <a:pt x="60260" y="39440"/>
                </a:lnTo>
                <a:lnTo>
                  <a:pt x="60420" y="38950"/>
                </a:lnTo>
                <a:lnTo>
                  <a:pt x="60530" y="38560"/>
                </a:lnTo>
                <a:lnTo>
                  <a:pt x="60660" y="38120"/>
                </a:lnTo>
                <a:lnTo>
                  <a:pt x="60930" y="37220"/>
                </a:lnTo>
                <a:lnTo>
                  <a:pt x="61380" y="35770"/>
                </a:lnTo>
                <a:lnTo>
                  <a:pt x="61400" y="35690"/>
                </a:lnTo>
                <a:lnTo>
                  <a:pt x="61420" y="35690"/>
                </a:lnTo>
                <a:lnTo>
                  <a:pt x="62070" y="34090"/>
                </a:lnTo>
                <a:lnTo>
                  <a:pt x="62080" y="34060"/>
                </a:lnTo>
                <a:lnTo>
                  <a:pt x="62130" y="32800"/>
                </a:lnTo>
                <a:lnTo>
                  <a:pt x="62130" y="32790"/>
                </a:lnTo>
                <a:lnTo>
                  <a:pt x="62150" y="32200"/>
                </a:lnTo>
                <a:lnTo>
                  <a:pt x="62170" y="31750"/>
                </a:lnTo>
                <a:lnTo>
                  <a:pt x="62180" y="31750"/>
                </a:lnTo>
                <a:lnTo>
                  <a:pt x="62190" y="31590"/>
                </a:lnTo>
                <a:lnTo>
                  <a:pt x="62190" y="31560"/>
                </a:lnTo>
                <a:lnTo>
                  <a:pt x="62200" y="31520"/>
                </a:lnTo>
                <a:lnTo>
                  <a:pt x="62250" y="31160"/>
                </a:lnTo>
                <a:lnTo>
                  <a:pt x="62320" y="30650"/>
                </a:lnTo>
                <a:lnTo>
                  <a:pt x="62320" y="30630"/>
                </a:lnTo>
                <a:lnTo>
                  <a:pt x="63170" y="29740"/>
                </a:lnTo>
                <a:lnTo>
                  <a:pt x="63730" y="29170"/>
                </a:lnTo>
                <a:lnTo>
                  <a:pt x="63760" y="29110"/>
                </a:lnTo>
                <a:lnTo>
                  <a:pt x="64100" y="28510"/>
                </a:lnTo>
                <a:lnTo>
                  <a:pt x="64700" y="27490"/>
                </a:lnTo>
                <a:lnTo>
                  <a:pt x="64760" y="27370"/>
                </a:lnTo>
                <a:lnTo>
                  <a:pt x="64800" y="27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