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Oran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Or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140" y="12310"/>
                </a:moveTo>
                <a:lnTo>
                  <a:pt x="38130" y="12300"/>
                </a:lnTo>
                <a:lnTo>
                  <a:pt x="38140" y="12300"/>
                </a:lnTo>
                <a:lnTo>
                  <a:pt x="38140" y="12310"/>
                </a:lnTo>
                <a:close/>
                <a:moveTo>
                  <a:pt x="38780" y="11770"/>
                </a:moveTo>
                <a:lnTo>
                  <a:pt x="38780" y="11780"/>
                </a:lnTo>
                <a:lnTo>
                  <a:pt x="38780" y="11770"/>
                </a:lnTo>
                <a:lnTo>
                  <a:pt x="38780" y="11780"/>
                </a:lnTo>
                <a:lnTo>
                  <a:pt x="38770" y="11780"/>
                </a:lnTo>
                <a:lnTo>
                  <a:pt x="38770" y="11770"/>
                </a:lnTo>
                <a:lnTo>
                  <a:pt x="38780" y="11770"/>
                </a:lnTo>
                <a:close/>
                <a:moveTo>
                  <a:pt x="39240" y="11750"/>
                </a:moveTo>
                <a:lnTo>
                  <a:pt x="39240" y="11760"/>
                </a:lnTo>
                <a:lnTo>
                  <a:pt x="39230" y="11750"/>
                </a:lnTo>
                <a:lnTo>
                  <a:pt x="39240" y="11750"/>
                </a:lnTo>
                <a:close/>
                <a:moveTo>
                  <a:pt x="41600" y="11470"/>
                </a:moveTo>
                <a:lnTo>
                  <a:pt x="41690" y="11500"/>
                </a:lnTo>
                <a:lnTo>
                  <a:pt x="41690" y="11510"/>
                </a:lnTo>
                <a:lnTo>
                  <a:pt x="41680" y="11500"/>
                </a:lnTo>
                <a:lnTo>
                  <a:pt x="41600" y="11470"/>
                </a:lnTo>
                <a:close/>
                <a:moveTo>
                  <a:pt x="40010" y="13980"/>
                </a:moveTo>
                <a:lnTo>
                  <a:pt x="40020" y="13960"/>
                </a:lnTo>
                <a:lnTo>
                  <a:pt x="40020" y="13940"/>
                </a:lnTo>
                <a:lnTo>
                  <a:pt x="40030" y="13930"/>
                </a:lnTo>
                <a:lnTo>
                  <a:pt x="40070" y="13880"/>
                </a:lnTo>
                <a:lnTo>
                  <a:pt x="40070" y="13850"/>
                </a:lnTo>
                <a:lnTo>
                  <a:pt x="40080" y="13840"/>
                </a:lnTo>
                <a:lnTo>
                  <a:pt x="40000" y="13790"/>
                </a:lnTo>
                <a:lnTo>
                  <a:pt x="40010" y="13750"/>
                </a:lnTo>
                <a:lnTo>
                  <a:pt x="40030" y="13720"/>
                </a:lnTo>
                <a:lnTo>
                  <a:pt x="40040" y="13700"/>
                </a:lnTo>
                <a:lnTo>
                  <a:pt x="40060" y="13690"/>
                </a:lnTo>
                <a:lnTo>
                  <a:pt x="40110" y="13680"/>
                </a:lnTo>
                <a:lnTo>
                  <a:pt x="40090" y="13640"/>
                </a:lnTo>
                <a:lnTo>
                  <a:pt x="40100" y="13640"/>
                </a:lnTo>
                <a:lnTo>
                  <a:pt x="40140" y="13630"/>
                </a:lnTo>
                <a:lnTo>
                  <a:pt x="40160" y="13640"/>
                </a:lnTo>
                <a:lnTo>
                  <a:pt x="40170" y="13630"/>
                </a:lnTo>
                <a:lnTo>
                  <a:pt x="40160" y="13600"/>
                </a:lnTo>
                <a:lnTo>
                  <a:pt x="40140" y="13530"/>
                </a:lnTo>
                <a:lnTo>
                  <a:pt x="40150" y="13520"/>
                </a:lnTo>
                <a:lnTo>
                  <a:pt x="40130" y="13500"/>
                </a:lnTo>
                <a:lnTo>
                  <a:pt x="40130" y="13470"/>
                </a:lnTo>
                <a:lnTo>
                  <a:pt x="40080" y="13450"/>
                </a:lnTo>
                <a:lnTo>
                  <a:pt x="40080" y="13430"/>
                </a:lnTo>
                <a:lnTo>
                  <a:pt x="40080" y="13420"/>
                </a:lnTo>
                <a:lnTo>
                  <a:pt x="40080" y="13400"/>
                </a:lnTo>
                <a:lnTo>
                  <a:pt x="40060" y="13380"/>
                </a:lnTo>
                <a:lnTo>
                  <a:pt x="40060" y="13340"/>
                </a:lnTo>
                <a:lnTo>
                  <a:pt x="40080" y="13280"/>
                </a:lnTo>
                <a:lnTo>
                  <a:pt x="40070" y="13270"/>
                </a:lnTo>
                <a:lnTo>
                  <a:pt x="40060" y="13260"/>
                </a:lnTo>
                <a:lnTo>
                  <a:pt x="40020" y="13270"/>
                </a:lnTo>
                <a:lnTo>
                  <a:pt x="39980" y="13120"/>
                </a:lnTo>
                <a:lnTo>
                  <a:pt x="39990" y="13100"/>
                </a:lnTo>
                <a:lnTo>
                  <a:pt x="40010" y="13060"/>
                </a:lnTo>
                <a:lnTo>
                  <a:pt x="40010" y="13040"/>
                </a:lnTo>
                <a:lnTo>
                  <a:pt x="40000" y="13020"/>
                </a:lnTo>
                <a:lnTo>
                  <a:pt x="39890" y="13080"/>
                </a:lnTo>
                <a:lnTo>
                  <a:pt x="39840" y="13080"/>
                </a:lnTo>
                <a:lnTo>
                  <a:pt x="39810" y="13090"/>
                </a:lnTo>
                <a:lnTo>
                  <a:pt x="39740" y="13090"/>
                </a:lnTo>
                <a:lnTo>
                  <a:pt x="39720" y="13100"/>
                </a:lnTo>
                <a:lnTo>
                  <a:pt x="39700" y="13110"/>
                </a:lnTo>
                <a:lnTo>
                  <a:pt x="39680" y="13110"/>
                </a:lnTo>
                <a:lnTo>
                  <a:pt x="39660" y="13100"/>
                </a:lnTo>
                <a:lnTo>
                  <a:pt x="39530" y="13130"/>
                </a:lnTo>
                <a:lnTo>
                  <a:pt x="39490" y="13130"/>
                </a:lnTo>
                <a:lnTo>
                  <a:pt x="39470" y="13130"/>
                </a:lnTo>
                <a:lnTo>
                  <a:pt x="39470" y="13140"/>
                </a:lnTo>
                <a:lnTo>
                  <a:pt x="39430" y="13150"/>
                </a:lnTo>
                <a:lnTo>
                  <a:pt x="39390" y="13180"/>
                </a:lnTo>
                <a:lnTo>
                  <a:pt x="39260" y="13230"/>
                </a:lnTo>
                <a:lnTo>
                  <a:pt x="39210" y="13240"/>
                </a:lnTo>
                <a:lnTo>
                  <a:pt x="39180" y="13250"/>
                </a:lnTo>
                <a:lnTo>
                  <a:pt x="39160" y="13280"/>
                </a:lnTo>
                <a:lnTo>
                  <a:pt x="39140" y="13290"/>
                </a:lnTo>
                <a:lnTo>
                  <a:pt x="39130" y="13300"/>
                </a:lnTo>
                <a:lnTo>
                  <a:pt x="39060" y="13340"/>
                </a:lnTo>
                <a:lnTo>
                  <a:pt x="39040" y="13350"/>
                </a:lnTo>
                <a:lnTo>
                  <a:pt x="38980" y="13370"/>
                </a:lnTo>
                <a:lnTo>
                  <a:pt x="38970" y="13380"/>
                </a:lnTo>
                <a:lnTo>
                  <a:pt x="38970" y="13370"/>
                </a:lnTo>
                <a:lnTo>
                  <a:pt x="38960" y="13370"/>
                </a:lnTo>
                <a:lnTo>
                  <a:pt x="38940" y="13370"/>
                </a:lnTo>
                <a:lnTo>
                  <a:pt x="38950" y="13380"/>
                </a:lnTo>
                <a:lnTo>
                  <a:pt x="38940" y="13370"/>
                </a:lnTo>
                <a:lnTo>
                  <a:pt x="38930" y="13380"/>
                </a:lnTo>
                <a:lnTo>
                  <a:pt x="38930" y="13370"/>
                </a:lnTo>
                <a:lnTo>
                  <a:pt x="38910" y="13370"/>
                </a:lnTo>
                <a:lnTo>
                  <a:pt x="38920" y="13360"/>
                </a:lnTo>
                <a:lnTo>
                  <a:pt x="38910" y="13360"/>
                </a:lnTo>
                <a:lnTo>
                  <a:pt x="38900" y="13360"/>
                </a:lnTo>
                <a:lnTo>
                  <a:pt x="38900" y="13350"/>
                </a:lnTo>
                <a:lnTo>
                  <a:pt x="38890" y="13360"/>
                </a:lnTo>
                <a:lnTo>
                  <a:pt x="38880" y="13350"/>
                </a:lnTo>
                <a:lnTo>
                  <a:pt x="38870" y="13360"/>
                </a:lnTo>
                <a:lnTo>
                  <a:pt x="38870" y="13350"/>
                </a:lnTo>
                <a:lnTo>
                  <a:pt x="38870" y="13360"/>
                </a:lnTo>
                <a:lnTo>
                  <a:pt x="38860" y="13350"/>
                </a:lnTo>
                <a:lnTo>
                  <a:pt x="38850" y="13370"/>
                </a:lnTo>
                <a:lnTo>
                  <a:pt x="38840" y="13360"/>
                </a:lnTo>
                <a:lnTo>
                  <a:pt x="38850" y="13350"/>
                </a:lnTo>
                <a:lnTo>
                  <a:pt x="38840" y="13350"/>
                </a:lnTo>
                <a:lnTo>
                  <a:pt x="38830" y="13350"/>
                </a:lnTo>
                <a:lnTo>
                  <a:pt x="38840" y="13340"/>
                </a:lnTo>
                <a:lnTo>
                  <a:pt x="38830" y="13340"/>
                </a:lnTo>
                <a:lnTo>
                  <a:pt x="38840" y="13340"/>
                </a:lnTo>
                <a:lnTo>
                  <a:pt x="38830" y="13340"/>
                </a:lnTo>
                <a:lnTo>
                  <a:pt x="38840" y="13330"/>
                </a:lnTo>
                <a:lnTo>
                  <a:pt x="38830" y="13330"/>
                </a:lnTo>
                <a:lnTo>
                  <a:pt x="38820" y="13320"/>
                </a:lnTo>
                <a:lnTo>
                  <a:pt x="38800" y="13340"/>
                </a:lnTo>
                <a:lnTo>
                  <a:pt x="38800" y="13330"/>
                </a:lnTo>
                <a:lnTo>
                  <a:pt x="38780" y="13330"/>
                </a:lnTo>
                <a:lnTo>
                  <a:pt x="38780" y="13320"/>
                </a:lnTo>
                <a:lnTo>
                  <a:pt x="38780" y="13310"/>
                </a:lnTo>
                <a:lnTo>
                  <a:pt x="38760" y="13330"/>
                </a:lnTo>
                <a:lnTo>
                  <a:pt x="38750" y="13340"/>
                </a:lnTo>
                <a:lnTo>
                  <a:pt x="38730" y="13350"/>
                </a:lnTo>
                <a:lnTo>
                  <a:pt x="38700" y="13340"/>
                </a:lnTo>
                <a:lnTo>
                  <a:pt x="38690" y="13350"/>
                </a:lnTo>
                <a:lnTo>
                  <a:pt x="38690" y="13360"/>
                </a:lnTo>
                <a:lnTo>
                  <a:pt x="38720" y="13360"/>
                </a:lnTo>
                <a:lnTo>
                  <a:pt x="38720" y="13370"/>
                </a:lnTo>
                <a:lnTo>
                  <a:pt x="38700" y="13380"/>
                </a:lnTo>
                <a:lnTo>
                  <a:pt x="38660" y="13380"/>
                </a:lnTo>
                <a:lnTo>
                  <a:pt x="38620" y="13390"/>
                </a:lnTo>
                <a:lnTo>
                  <a:pt x="38610" y="13380"/>
                </a:lnTo>
                <a:lnTo>
                  <a:pt x="38580" y="13370"/>
                </a:lnTo>
                <a:lnTo>
                  <a:pt x="38610" y="13360"/>
                </a:lnTo>
                <a:lnTo>
                  <a:pt x="38610" y="13350"/>
                </a:lnTo>
                <a:lnTo>
                  <a:pt x="38610" y="13340"/>
                </a:lnTo>
                <a:lnTo>
                  <a:pt x="38590" y="13310"/>
                </a:lnTo>
                <a:lnTo>
                  <a:pt x="38540" y="13290"/>
                </a:lnTo>
                <a:lnTo>
                  <a:pt x="38530" y="13250"/>
                </a:lnTo>
                <a:lnTo>
                  <a:pt x="38470" y="13250"/>
                </a:lnTo>
                <a:lnTo>
                  <a:pt x="38420" y="13260"/>
                </a:lnTo>
                <a:lnTo>
                  <a:pt x="38400" y="13290"/>
                </a:lnTo>
                <a:lnTo>
                  <a:pt x="38420" y="13310"/>
                </a:lnTo>
                <a:lnTo>
                  <a:pt x="38480" y="13350"/>
                </a:lnTo>
                <a:lnTo>
                  <a:pt x="38500" y="13360"/>
                </a:lnTo>
                <a:lnTo>
                  <a:pt x="38490" y="13380"/>
                </a:lnTo>
                <a:lnTo>
                  <a:pt x="38440" y="13370"/>
                </a:lnTo>
                <a:lnTo>
                  <a:pt x="38410" y="13370"/>
                </a:lnTo>
                <a:lnTo>
                  <a:pt x="38410" y="13380"/>
                </a:lnTo>
                <a:lnTo>
                  <a:pt x="38410" y="13370"/>
                </a:lnTo>
                <a:lnTo>
                  <a:pt x="38380" y="13380"/>
                </a:lnTo>
                <a:lnTo>
                  <a:pt x="38370" y="13380"/>
                </a:lnTo>
                <a:lnTo>
                  <a:pt x="38360" y="13390"/>
                </a:lnTo>
                <a:lnTo>
                  <a:pt x="38340" y="13390"/>
                </a:lnTo>
                <a:lnTo>
                  <a:pt x="38320" y="13390"/>
                </a:lnTo>
                <a:lnTo>
                  <a:pt x="38310" y="13400"/>
                </a:lnTo>
                <a:lnTo>
                  <a:pt x="38320" y="13390"/>
                </a:lnTo>
                <a:lnTo>
                  <a:pt x="38300" y="13390"/>
                </a:lnTo>
                <a:lnTo>
                  <a:pt x="38290" y="13410"/>
                </a:lnTo>
                <a:lnTo>
                  <a:pt x="38290" y="13420"/>
                </a:lnTo>
                <a:lnTo>
                  <a:pt x="38300" y="13420"/>
                </a:lnTo>
                <a:lnTo>
                  <a:pt x="38310" y="13430"/>
                </a:lnTo>
                <a:lnTo>
                  <a:pt x="38320" y="13440"/>
                </a:lnTo>
                <a:lnTo>
                  <a:pt x="38330" y="13440"/>
                </a:lnTo>
                <a:lnTo>
                  <a:pt x="38340" y="13440"/>
                </a:lnTo>
                <a:lnTo>
                  <a:pt x="38340" y="13460"/>
                </a:lnTo>
                <a:lnTo>
                  <a:pt x="38350" y="13470"/>
                </a:lnTo>
                <a:lnTo>
                  <a:pt x="38340" y="13480"/>
                </a:lnTo>
                <a:lnTo>
                  <a:pt x="38340" y="13490"/>
                </a:lnTo>
                <a:lnTo>
                  <a:pt x="38360" y="13510"/>
                </a:lnTo>
                <a:lnTo>
                  <a:pt x="38370" y="13520"/>
                </a:lnTo>
                <a:lnTo>
                  <a:pt x="38360" y="13520"/>
                </a:lnTo>
                <a:lnTo>
                  <a:pt x="38370" y="13520"/>
                </a:lnTo>
                <a:lnTo>
                  <a:pt x="38370" y="13530"/>
                </a:lnTo>
                <a:lnTo>
                  <a:pt x="38360" y="13540"/>
                </a:lnTo>
                <a:lnTo>
                  <a:pt x="38360" y="13520"/>
                </a:lnTo>
                <a:lnTo>
                  <a:pt x="38350" y="13510"/>
                </a:lnTo>
                <a:lnTo>
                  <a:pt x="38320" y="13510"/>
                </a:lnTo>
                <a:lnTo>
                  <a:pt x="38300" y="13510"/>
                </a:lnTo>
                <a:lnTo>
                  <a:pt x="38300" y="13520"/>
                </a:lnTo>
                <a:lnTo>
                  <a:pt x="38300" y="13510"/>
                </a:lnTo>
                <a:lnTo>
                  <a:pt x="38300" y="13500"/>
                </a:lnTo>
                <a:lnTo>
                  <a:pt x="38290" y="13500"/>
                </a:lnTo>
                <a:lnTo>
                  <a:pt x="38300" y="13500"/>
                </a:lnTo>
                <a:lnTo>
                  <a:pt x="38290" y="13500"/>
                </a:lnTo>
                <a:lnTo>
                  <a:pt x="38290" y="13480"/>
                </a:lnTo>
                <a:lnTo>
                  <a:pt x="38300" y="13480"/>
                </a:lnTo>
                <a:lnTo>
                  <a:pt x="38290" y="13480"/>
                </a:lnTo>
                <a:lnTo>
                  <a:pt x="38280" y="13480"/>
                </a:lnTo>
                <a:lnTo>
                  <a:pt x="38280" y="13470"/>
                </a:lnTo>
                <a:lnTo>
                  <a:pt x="38290" y="13460"/>
                </a:lnTo>
                <a:lnTo>
                  <a:pt x="38280" y="13450"/>
                </a:lnTo>
                <a:lnTo>
                  <a:pt x="38280" y="13440"/>
                </a:lnTo>
                <a:lnTo>
                  <a:pt x="38260" y="13410"/>
                </a:lnTo>
                <a:lnTo>
                  <a:pt x="38240" y="13400"/>
                </a:lnTo>
                <a:lnTo>
                  <a:pt x="38270" y="13320"/>
                </a:lnTo>
                <a:lnTo>
                  <a:pt x="38250" y="13250"/>
                </a:lnTo>
                <a:lnTo>
                  <a:pt x="38260" y="13190"/>
                </a:lnTo>
                <a:lnTo>
                  <a:pt x="38300" y="13180"/>
                </a:lnTo>
                <a:lnTo>
                  <a:pt x="38340" y="13190"/>
                </a:lnTo>
                <a:lnTo>
                  <a:pt x="38380" y="13180"/>
                </a:lnTo>
                <a:lnTo>
                  <a:pt x="38450" y="13130"/>
                </a:lnTo>
                <a:lnTo>
                  <a:pt x="38470" y="13030"/>
                </a:lnTo>
                <a:lnTo>
                  <a:pt x="38510" y="13020"/>
                </a:lnTo>
                <a:lnTo>
                  <a:pt x="38520" y="12920"/>
                </a:lnTo>
                <a:lnTo>
                  <a:pt x="38490" y="12860"/>
                </a:lnTo>
                <a:lnTo>
                  <a:pt x="38310" y="12920"/>
                </a:lnTo>
                <a:lnTo>
                  <a:pt x="38320" y="12900"/>
                </a:lnTo>
                <a:lnTo>
                  <a:pt x="38330" y="12890"/>
                </a:lnTo>
                <a:lnTo>
                  <a:pt x="38350" y="12770"/>
                </a:lnTo>
                <a:lnTo>
                  <a:pt x="38320" y="12770"/>
                </a:lnTo>
                <a:lnTo>
                  <a:pt x="38320" y="12760"/>
                </a:lnTo>
                <a:lnTo>
                  <a:pt x="38290" y="12740"/>
                </a:lnTo>
                <a:lnTo>
                  <a:pt x="38280" y="12710"/>
                </a:lnTo>
                <a:lnTo>
                  <a:pt x="38270" y="12710"/>
                </a:lnTo>
                <a:lnTo>
                  <a:pt x="38270" y="12690"/>
                </a:lnTo>
                <a:lnTo>
                  <a:pt x="38260" y="12700"/>
                </a:lnTo>
                <a:lnTo>
                  <a:pt x="38260" y="12690"/>
                </a:lnTo>
                <a:lnTo>
                  <a:pt x="38250" y="12700"/>
                </a:lnTo>
                <a:lnTo>
                  <a:pt x="38240" y="12690"/>
                </a:lnTo>
                <a:lnTo>
                  <a:pt x="38220" y="12680"/>
                </a:lnTo>
                <a:lnTo>
                  <a:pt x="38210" y="12650"/>
                </a:lnTo>
                <a:lnTo>
                  <a:pt x="38210" y="12640"/>
                </a:lnTo>
                <a:lnTo>
                  <a:pt x="38200" y="12640"/>
                </a:lnTo>
                <a:lnTo>
                  <a:pt x="38200" y="12630"/>
                </a:lnTo>
                <a:lnTo>
                  <a:pt x="38190" y="12620"/>
                </a:lnTo>
                <a:lnTo>
                  <a:pt x="38180" y="12600"/>
                </a:lnTo>
                <a:lnTo>
                  <a:pt x="38140" y="12600"/>
                </a:lnTo>
                <a:lnTo>
                  <a:pt x="38140" y="12590"/>
                </a:lnTo>
                <a:lnTo>
                  <a:pt x="38140" y="12580"/>
                </a:lnTo>
                <a:lnTo>
                  <a:pt x="38120" y="12580"/>
                </a:lnTo>
                <a:lnTo>
                  <a:pt x="38110" y="12570"/>
                </a:lnTo>
                <a:lnTo>
                  <a:pt x="38120" y="12560"/>
                </a:lnTo>
                <a:lnTo>
                  <a:pt x="38130" y="12550"/>
                </a:lnTo>
                <a:lnTo>
                  <a:pt x="38140" y="12540"/>
                </a:lnTo>
                <a:lnTo>
                  <a:pt x="38150" y="12530"/>
                </a:lnTo>
                <a:lnTo>
                  <a:pt x="38150" y="12520"/>
                </a:lnTo>
                <a:lnTo>
                  <a:pt x="38160" y="12520"/>
                </a:lnTo>
                <a:lnTo>
                  <a:pt x="38170" y="12510"/>
                </a:lnTo>
                <a:lnTo>
                  <a:pt x="38160" y="12510"/>
                </a:lnTo>
                <a:lnTo>
                  <a:pt x="38150" y="12500"/>
                </a:lnTo>
                <a:lnTo>
                  <a:pt x="38140" y="12480"/>
                </a:lnTo>
                <a:lnTo>
                  <a:pt x="38100" y="12490"/>
                </a:lnTo>
                <a:lnTo>
                  <a:pt x="38080" y="12490"/>
                </a:lnTo>
                <a:lnTo>
                  <a:pt x="38080" y="12480"/>
                </a:lnTo>
                <a:lnTo>
                  <a:pt x="38080" y="12470"/>
                </a:lnTo>
                <a:lnTo>
                  <a:pt x="38100" y="12450"/>
                </a:lnTo>
                <a:lnTo>
                  <a:pt x="38100" y="12440"/>
                </a:lnTo>
                <a:lnTo>
                  <a:pt x="38100" y="12430"/>
                </a:lnTo>
                <a:lnTo>
                  <a:pt x="38100" y="12420"/>
                </a:lnTo>
                <a:lnTo>
                  <a:pt x="38100" y="12400"/>
                </a:lnTo>
                <a:lnTo>
                  <a:pt x="38100" y="12390"/>
                </a:lnTo>
                <a:lnTo>
                  <a:pt x="38110" y="12390"/>
                </a:lnTo>
                <a:lnTo>
                  <a:pt x="38110" y="12400"/>
                </a:lnTo>
                <a:lnTo>
                  <a:pt x="38120" y="12400"/>
                </a:lnTo>
                <a:lnTo>
                  <a:pt x="38120" y="12390"/>
                </a:lnTo>
                <a:lnTo>
                  <a:pt x="38130" y="12390"/>
                </a:lnTo>
                <a:lnTo>
                  <a:pt x="38130" y="12380"/>
                </a:lnTo>
                <a:lnTo>
                  <a:pt x="38120" y="12380"/>
                </a:lnTo>
                <a:lnTo>
                  <a:pt x="38120" y="12360"/>
                </a:lnTo>
                <a:lnTo>
                  <a:pt x="38130" y="12350"/>
                </a:lnTo>
                <a:lnTo>
                  <a:pt x="38140" y="12360"/>
                </a:lnTo>
                <a:lnTo>
                  <a:pt x="38140" y="12350"/>
                </a:lnTo>
                <a:lnTo>
                  <a:pt x="38130" y="12350"/>
                </a:lnTo>
                <a:lnTo>
                  <a:pt x="38140" y="12350"/>
                </a:lnTo>
                <a:lnTo>
                  <a:pt x="38140" y="12340"/>
                </a:lnTo>
                <a:lnTo>
                  <a:pt x="38140" y="12330"/>
                </a:lnTo>
                <a:lnTo>
                  <a:pt x="38150" y="12340"/>
                </a:lnTo>
                <a:lnTo>
                  <a:pt x="38140" y="12340"/>
                </a:lnTo>
                <a:lnTo>
                  <a:pt x="38150" y="12340"/>
                </a:lnTo>
                <a:lnTo>
                  <a:pt x="38160" y="12340"/>
                </a:lnTo>
                <a:lnTo>
                  <a:pt x="38160" y="12330"/>
                </a:lnTo>
                <a:lnTo>
                  <a:pt x="38160" y="12320"/>
                </a:lnTo>
                <a:lnTo>
                  <a:pt x="38170" y="12320"/>
                </a:lnTo>
                <a:lnTo>
                  <a:pt x="38170" y="12310"/>
                </a:lnTo>
                <a:lnTo>
                  <a:pt x="38180" y="12310"/>
                </a:lnTo>
                <a:lnTo>
                  <a:pt x="38190" y="12300"/>
                </a:lnTo>
                <a:lnTo>
                  <a:pt x="38200" y="12310"/>
                </a:lnTo>
                <a:lnTo>
                  <a:pt x="38210" y="12310"/>
                </a:lnTo>
                <a:lnTo>
                  <a:pt x="38220" y="12310"/>
                </a:lnTo>
                <a:lnTo>
                  <a:pt x="38220" y="12300"/>
                </a:lnTo>
                <a:lnTo>
                  <a:pt x="38220" y="12290"/>
                </a:lnTo>
                <a:lnTo>
                  <a:pt x="38220" y="12280"/>
                </a:lnTo>
                <a:lnTo>
                  <a:pt x="38220" y="12290"/>
                </a:lnTo>
                <a:lnTo>
                  <a:pt x="38230" y="12290"/>
                </a:lnTo>
                <a:lnTo>
                  <a:pt x="38240" y="12280"/>
                </a:lnTo>
                <a:lnTo>
                  <a:pt x="38240" y="12270"/>
                </a:lnTo>
                <a:lnTo>
                  <a:pt x="38250" y="12270"/>
                </a:lnTo>
                <a:lnTo>
                  <a:pt x="38250" y="12260"/>
                </a:lnTo>
                <a:lnTo>
                  <a:pt x="38260" y="12260"/>
                </a:lnTo>
                <a:lnTo>
                  <a:pt x="38270" y="12270"/>
                </a:lnTo>
                <a:lnTo>
                  <a:pt x="38270" y="12280"/>
                </a:lnTo>
                <a:lnTo>
                  <a:pt x="38280" y="12280"/>
                </a:lnTo>
                <a:lnTo>
                  <a:pt x="38280" y="12290"/>
                </a:lnTo>
                <a:lnTo>
                  <a:pt x="38290" y="12290"/>
                </a:lnTo>
                <a:lnTo>
                  <a:pt x="38300" y="12280"/>
                </a:lnTo>
                <a:lnTo>
                  <a:pt x="38310" y="12280"/>
                </a:lnTo>
                <a:lnTo>
                  <a:pt x="38320" y="12280"/>
                </a:lnTo>
                <a:lnTo>
                  <a:pt x="38330" y="12280"/>
                </a:lnTo>
                <a:lnTo>
                  <a:pt x="38340" y="12290"/>
                </a:lnTo>
                <a:lnTo>
                  <a:pt x="38340" y="12280"/>
                </a:lnTo>
                <a:lnTo>
                  <a:pt x="38350" y="12280"/>
                </a:lnTo>
                <a:lnTo>
                  <a:pt x="38370" y="12270"/>
                </a:lnTo>
                <a:lnTo>
                  <a:pt x="38380" y="12270"/>
                </a:lnTo>
                <a:lnTo>
                  <a:pt x="38380" y="12260"/>
                </a:lnTo>
                <a:lnTo>
                  <a:pt x="38390" y="12260"/>
                </a:lnTo>
                <a:lnTo>
                  <a:pt x="38390" y="12250"/>
                </a:lnTo>
                <a:lnTo>
                  <a:pt x="38400" y="12240"/>
                </a:lnTo>
                <a:lnTo>
                  <a:pt x="38410" y="12240"/>
                </a:lnTo>
                <a:lnTo>
                  <a:pt x="38420" y="12230"/>
                </a:lnTo>
                <a:lnTo>
                  <a:pt x="38430" y="12220"/>
                </a:lnTo>
                <a:lnTo>
                  <a:pt x="38440" y="12220"/>
                </a:lnTo>
                <a:lnTo>
                  <a:pt x="38440" y="12210"/>
                </a:lnTo>
                <a:lnTo>
                  <a:pt x="38440" y="12220"/>
                </a:lnTo>
                <a:lnTo>
                  <a:pt x="38450" y="12210"/>
                </a:lnTo>
                <a:lnTo>
                  <a:pt x="38450" y="12200"/>
                </a:lnTo>
                <a:lnTo>
                  <a:pt x="38460" y="12200"/>
                </a:lnTo>
                <a:lnTo>
                  <a:pt x="38460" y="12190"/>
                </a:lnTo>
                <a:lnTo>
                  <a:pt x="38470" y="12190"/>
                </a:lnTo>
                <a:lnTo>
                  <a:pt x="38470" y="12180"/>
                </a:lnTo>
                <a:lnTo>
                  <a:pt x="38470" y="12170"/>
                </a:lnTo>
                <a:lnTo>
                  <a:pt x="38480" y="12170"/>
                </a:lnTo>
                <a:lnTo>
                  <a:pt x="38480" y="12160"/>
                </a:lnTo>
                <a:lnTo>
                  <a:pt x="38490" y="12160"/>
                </a:lnTo>
                <a:lnTo>
                  <a:pt x="38490" y="12140"/>
                </a:lnTo>
                <a:lnTo>
                  <a:pt x="38490" y="12130"/>
                </a:lnTo>
                <a:lnTo>
                  <a:pt x="38490" y="12140"/>
                </a:lnTo>
                <a:lnTo>
                  <a:pt x="38500" y="12140"/>
                </a:lnTo>
                <a:lnTo>
                  <a:pt x="38500" y="12130"/>
                </a:lnTo>
                <a:lnTo>
                  <a:pt x="38490" y="12130"/>
                </a:lnTo>
                <a:lnTo>
                  <a:pt x="38490" y="12120"/>
                </a:lnTo>
                <a:lnTo>
                  <a:pt x="38500" y="12120"/>
                </a:lnTo>
                <a:lnTo>
                  <a:pt x="38510" y="12120"/>
                </a:lnTo>
                <a:lnTo>
                  <a:pt x="38510" y="12110"/>
                </a:lnTo>
                <a:lnTo>
                  <a:pt x="38510" y="12100"/>
                </a:lnTo>
                <a:lnTo>
                  <a:pt x="38520" y="12100"/>
                </a:lnTo>
                <a:lnTo>
                  <a:pt x="38530" y="12110"/>
                </a:lnTo>
                <a:lnTo>
                  <a:pt x="38530" y="12100"/>
                </a:lnTo>
                <a:lnTo>
                  <a:pt x="38520" y="12100"/>
                </a:lnTo>
                <a:lnTo>
                  <a:pt x="38520" y="12090"/>
                </a:lnTo>
                <a:lnTo>
                  <a:pt x="38530" y="12090"/>
                </a:lnTo>
                <a:lnTo>
                  <a:pt x="38530" y="12080"/>
                </a:lnTo>
                <a:lnTo>
                  <a:pt x="38530" y="12070"/>
                </a:lnTo>
                <a:lnTo>
                  <a:pt x="38540" y="12070"/>
                </a:lnTo>
                <a:lnTo>
                  <a:pt x="38540" y="12060"/>
                </a:lnTo>
                <a:lnTo>
                  <a:pt x="38560" y="12060"/>
                </a:lnTo>
                <a:lnTo>
                  <a:pt x="38570" y="12060"/>
                </a:lnTo>
                <a:lnTo>
                  <a:pt x="38570" y="12050"/>
                </a:lnTo>
                <a:lnTo>
                  <a:pt x="38580" y="12040"/>
                </a:lnTo>
                <a:lnTo>
                  <a:pt x="38570" y="12040"/>
                </a:lnTo>
                <a:lnTo>
                  <a:pt x="38580" y="12040"/>
                </a:lnTo>
                <a:lnTo>
                  <a:pt x="38580" y="12030"/>
                </a:lnTo>
                <a:lnTo>
                  <a:pt x="38590" y="12040"/>
                </a:lnTo>
                <a:lnTo>
                  <a:pt x="38590" y="12030"/>
                </a:lnTo>
                <a:lnTo>
                  <a:pt x="38600" y="12030"/>
                </a:lnTo>
                <a:lnTo>
                  <a:pt x="38610" y="12030"/>
                </a:lnTo>
                <a:lnTo>
                  <a:pt x="38610" y="12020"/>
                </a:lnTo>
                <a:lnTo>
                  <a:pt x="38610" y="12010"/>
                </a:lnTo>
                <a:lnTo>
                  <a:pt x="38630" y="12010"/>
                </a:lnTo>
                <a:lnTo>
                  <a:pt x="38640" y="12010"/>
                </a:lnTo>
                <a:lnTo>
                  <a:pt x="38650" y="12010"/>
                </a:lnTo>
                <a:lnTo>
                  <a:pt x="38660" y="12010"/>
                </a:lnTo>
                <a:lnTo>
                  <a:pt x="38660" y="12020"/>
                </a:lnTo>
                <a:lnTo>
                  <a:pt x="38670" y="12020"/>
                </a:lnTo>
                <a:lnTo>
                  <a:pt x="38680" y="12020"/>
                </a:lnTo>
                <a:lnTo>
                  <a:pt x="38690" y="12020"/>
                </a:lnTo>
                <a:lnTo>
                  <a:pt x="38690" y="12030"/>
                </a:lnTo>
                <a:lnTo>
                  <a:pt x="38680" y="12030"/>
                </a:lnTo>
                <a:lnTo>
                  <a:pt x="38690" y="12040"/>
                </a:lnTo>
                <a:lnTo>
                  <a:pt x="38690" y="12050"/>
                </a:lnTo>
                <a:lnTo>
                  <a:pt x="38700" y="12040"/>
                </a:lnTo>
                <a:lnTo>
                  <a:pt x="38710" y="12050"/>
                </a:lnTo>
                <a:lnTo>
                  <a:pt x="38720" y="12050"/>
                </a:lnTo>
                <a:lnTo>
                  <a:pt x="38720" y="12060"/>
                </a:lnTo>
                <a:lnTo>
                  <a:pt x="38720" y="12080"/>
                </a:lnTo>
                <a:lnTo>
                  <a:pt x="38730" y="12080"/>
                </a:lnTo>
                <a:lnTo>
                  <a:pt x="38730" y="12090"/>
                </a:lnTo>
                <a:lnTo>
                  <a:pt x="38730" y="12100"/>
                </a:lnTo>
                <a:lnTo>
                  <a:pt x="38740" y="12100"/>
                </a:lnTo>
                <a:lnTo>
                  <a:pt x="38750" y="12100"/>
                </a:lnTo>
                <a:lnTo>
                  <a:pt x="38750" y="12110"/>
                </a:lnTo>
                <a:lnTo>
                  <a:pt x="38750" y="12120"/>
                </a:lnTo>
                <a:lnTo>
                  <a:pt x="38760" y="12120"/>
                </a:lnTo>
                <a:lnTo>
                  <a:pt x="38780" y="12120"/>
                </a:lnTo>
                <a:lnTo>
                  <a:pt x="38800" y="12120"/>
                </a:lnTo>
                <a:lnTo>
                  <a:pt x="38820" y="12120"/>
                </a:lnTo>
                <a:lnTo>
                  <a:pt x="38830" y="12120"/>
                </a:lnTo>
                <a:lnTo>
                  <a:pt x="38850" y="12120"/>
                </a:lnTo>
                <a:lnTo>
                  <a:pt x="38860" y="12120"/>
                </a:lnTo>
                <a:lnTo>
                  <a:pt x="38880" y="12110"/>
                </a:lnTo>
                <a:lnTo>
                  <a:pt x="38900" y="12100"/>
                </a:lnTo>
                <a:lnTo>
                  <a:pt x="38900" y="12090"/>
                </a:lnTo>
                <a:lnTo>
                  <a:pt x="38910" y="12090"/>
                </a:lnTo>
                <a:lnTo>
                  <a:pt x="38920" y="12090"/>
                </a:lnTo>
                <a:lnTo>
                  <a:pt x="38930" y="12080"/>
                </a:lnTo>
                <a:lnTo>
                  <a:pt x="38930" y="12070"/>
                </a:lnTo>
                <a:lnTo>
                  <a:pt x="38940" y="12070"/>
                </a:lnTo>
                <a:lnTo>
                  <a:pt x="38950" y="12070"/>
                </a:lnTo>
                <a:lnTo>
                  <a:pt x="38960" y="12070"/>
                </a:lnTo>
                <a:lnTo>
                  <a:pt x="38960" y="12060"/>
                </a:lnTo>
                <a:lnTo>
                  <a:pt x="38970" y="12060"/>
                </a:lnTo>
                <a:lnTo>
                  <a:pt x="38970" y="12050"/>
                </a:lnTo>
                <a:lnTo>
                  <a:pt x="38980" y="12040"/>
                </a:lnTo>
                <a:lnTo>
                  <a:pt x="38990" y="12040"/>
                </a:lnTo>
                <a:lnTo>
                  <a:pt x="39000" y="12030"/>
                </a:lnTo>
                <a:lnTo>
                  <a:pt x="39010" y="12010"/>
                </a:lnTo>
                <a:lnTo>
                  <a:pt x="39020" y="12000"/>
                </a:lnTo>
                <a:lnTo>
                  <a:pt x="39030" y="11990"/>
                </a:lnTo>
                <a:lnTo>
                  <a:pt x="39030" y="11980"/>
                </a:lnTo>
                <a:lnTo>
                  <a:pt x="39040" y="11960"/>
                </a:lnTo>
                <a:lnTo>
                  <a:pt x="39050" y="11950"/>
                </a:lnTo>
                <a:lnTo>
                  <a:pt x="39050" y="11940"/>
                </a:lnTo>
                <a:lnTo>
                  <a:pt x="39060" y="11940"/>
                </a:lnTo>
                <a:lnTo>
                  <a:pt x="39060" y="11930"/>
                </a:lnTo>
                <a:lnTo>
                  <a:pt x="39070" y="11920"/>
                </a:lnTo>
                <a:lnTo>
                  <a:pt x="39070" y="11910"/>
                </a:lnTo>
                <a:lnTo>
                  <a:pt x="39070" y="11900"/>
                </a:lnTo>
                <a:lnTo>
                  <a:pt x="39080" y="11890"/>
                </a:lnTo>
                <a:lnTo>
                  <a:pt x="39080" y="11880"/>
                </a:lnTo>
                <a:lnTo>
                  <a:pt x="39090" y="11880"/>
                </a:lnTo>
                <a:lnTo>
                  <a:pt x="39090" y="11870"/>
                </a:lnTo>
                <a:lnTo>
                  <a:pt x="39100" y="11860"/>
                </a:lnTo>
                <a:lnTo>
                  <a:pt x="39100" y="11850"/>
                </a:lnTo>
                <a:lnTo>
                  <a:pt x="39110" y="11840"/>
                </a:lnTo>
                <a:lnTo>
                  <a:pt x="39110" y="11830"/>
                </a:lnTo>
                <a:lnTo>
                  <a:pt x="39100" y="11830"/>
                </a:lnTo>
                <a:lnTo>
                  <a:pt x="39100" y="11820"/>
                </a:lnTo>
                <a:lnTo>
                  <a:pt x="39110" y="11820"/>
                </a:lnTo>
                <a:lnTo>
                  <a:pt x="39100" y="11810"/>
                </a:lnTo>
                <a:lnTo>
                  <a:pt x="39110" y="11790"/>
                </a:lnTo>
                <a:lnTo>
                  <a:pt x="39110" y="11780"/>
                </a:lnTo>
                <a:lnTo>
                  <a:pt x="39110" y="11770"/>
                </a:lnTo>
                <a:lnTo>
                  <a:pt x="39110" y="11780"/>
                </a:lnTo>
                <a:lnTo>
                  <a:pt x="39110" y="11790"/>
                </a:lnTo>
                <a:lnTo>
                  <a:pt x="39120" y="11800"/>
                </a:lnTo>
                <a:lnTo>
                  <a:pt x="39130" y="11800"/>
                </a:lnTo>
                <a:lnTo>
                  <a:pt x="39130" y="11790"/>
                </a:lnTo>
                <a:lnTo>
                  <a:pt x="39130" y="11800"/>
                </a:lnTo>
                <a:lnTo>
                  <a:pt x="39130" y="11790"/>
                </a:lnTo>
                <a:lnTo>
                  <a:pt x="39140" y="11800"/>
                </a:lnTo>
                <a:lnTo>
                  <a:pt x="39140" y="11790"/>
                </a:lnTo>
                <a:lnTo>
                  <a:pt x="39150" y="11790"/>
                </a:lnTo>
                <a:lnTo>
                  <a:pt x="39150" y="11800"/>
                </a:lnTo>
                <a:lnTo>
                  <a:pt x="39160" y="11790"/>
                </a:lnTo>
                <a:lnTo>
                  <a:pt x="39160" y="11800"/>
                </a:lnTo>
                <a:lnTo>
                  <a:pt x="39170" y="11800"/>
                </a:lnTo>
                <a:lnTo>
                  <a:pt x="39180" y="11790"/>
                </a:lnTo>
                <a:lnTo>
                  <a:pt x="39180" y="11780"/>
                </a:lnTo>
                <a:lnTo>
                  <a:pt x="39190" y="11770"/>
                </a:lnTo>
                <a:lnTo>
                  <a:pt x="39190" y="11780"/>
                </a:lnTo>
                <a:lnTo>
                  <a:pt x="39200" y="11780"/>
                </a:lnTo>
                <a:lnTo>
                  <a:pt x="39200" y="11770"/>
                </a:lnTo>
                <a:lnTo>
                  <a:pt x="39210" y="11770"/>
                </a:lnTo>
                <a:lnTo>
                  <a:pt x="39220" y="11760"/>
                </a:lnTo>
                <a:lnTo>
                  <a:pt x="39220" y="11770"/>
                </a:lnTo>
                <a:lnTo>
                  <a:pt x="39240" y="11760"/>
                </a:lnTo>
                <a:lnTo>
                  <a:pt x="39240" y="11770"/>
                </a:lnTo>
                <a:lnTo>
                  <a:pt x="39250" y="11770"/>
                </a:lnTo>
                <a:lnTo>
                  <a:pt x="39250" y="11760"/>
                </a:lnTo>
                <a:lnTo>
                  <a:pt x="39260" y="11760"/>
                </a:lnTo>
                <a:lnTo>
                  <a:pt x="39260" y="11770"/>
                </a:lnTo>
                <a:lnTo>
                  <a:pt x="39250" y="11770"/>
                </a:lnTo>
                <a:lnTo>
                  <a:pt x="39250" y="11780"/>
                </a:lnTo>
                <a:lnTo>
                  <a:pt x="39240" y="11780"/>
                </a:lnTo>
                <a:lnTo>
                  <a:pt x="39240" y="11790"/>
                </a:lnTo>
                <a:lnTo>
                  <a:pt x="39240" y="11800"/>
                </a:lnTo>
                <a:lnTo>
                  <a:pt x="39250" y="11810"/>
                </a:lnTo>
                <a:lnTo>
                  <a:pt x="39250" y="11820"/>
                </a:lnTo>
                <a:lnTo>
                  <a:pt x="39260" y="11820"/>
                </a:lnTo>
                <a:lnTo>
                  <a:pt x="39260" y="11830"/>
                </a:lnTo>
                <a:lnTo>
                  <a:pt x="39270" y="11840"/>
                </a:lnTo>
                <a:lnTo>
                  <a:pt x="39280" y="11840"/>
                </a:lnTo>
                <a:lnTo>
                  <a:pt x="39280" y="11850"/>
                </a:lnTo>
                <a:lnTo>
                  <a:pt x="39290" y="11850"/>
                </a:lnTo>
                <a:lnTo>
                  <a:pt x="39290" y="11860"/>
                </a:lnTo>
                <a:lnTo>
                  <a:pt x="39300" y="11860"/>
                </a:lnTo>
                <a:lnTo>
                  <a:pt x="39300" y="11870"/>
                </a:lnTo>
                <a:lnTo>
                  <a:pt x="39300" y="11860"/>
                </a:lnTo>
                <a:lnTo>
                  <a:pt x="39310" y="11860"/>
                </a:lnTo>
                <a:lnTo>
                  <a:pt x="39300" y="11870"/>
                </a:lnTo>
                <a:lnTo>
                  <a:pt x="39310" y="11870"/>
                </a:lnTo>
                <a:lnTo>
                  <a:pt x="39340" y="11890"/>
                </a:lnTo>
                <a:lnTo>
                  <a:pt x="39350" y="11890"/>
                </a:lnTo>
                <a:lnTo>
                  <a:pt x="39360" y="11890"/>
                </a:lnTo>
                <a:lnTo>
                  <a:pt x="39360" y="11900"/>
                </a:lnTo>
                <a:lnTo>
                  <a:pt x="39370" y="11900"/>
                </a:lnTo>
                <a:lnTo>
                  <a:pt x="39380" y="11910"/>
                </a:lnTo>
                <a:lnTo>
                  <a:pt x="39390" y="11910"/>
                </a:lnTo>
                <a:lnTo>
                  <a:pt x="39400" y="11920"/>
                </a:lnTo>
                <a:lnTo>
                  <a:pt x="39410" y="11920"/>
                </a:lnTo>
                <a:lnTo>
                  <a:pt x="39420" y="11930"/>
                </a:lnTo>
                <a:lnTo>
                  <a:pt x="39440" y="11930"/>
                </a:lnTo>
                <a:lnTo>
                  <a:pt x="39450" y="11940"/>
                </a:lnTo>
                <a:lnTo>
                  <a:pt x="39460" y="11940"/>
                </a:lnTo>
                <a:lnTo>
                  <a:pt x="39470" y="11940"/>
                </a:lnTo>
                <a:lnTo>
                  <a:pt x="39480" y="11940"/>
                </a:lnTo>
                <a:lnTo>
                  <a:pt x="39480" y="11950"/>
                </a:lnTo>
                <a:lnTo>
                  <a:pt x="39490" y="11950"/>
                </a:lnTo>
                <a:lnTo>
                  <a:pt x="39500" y="11950"/>
                </a:lnTo>
                <a:lnTo>
                  <a:pt x="39510" y="11950"/>
                </a:lnTo>
                <a:lnTo>
                  <a:pt x="39510" y="11960"/>
                </a:lnTo>
                <a:lnTo>
                  <a:pt x="39520" y="11960"/>
                </a:lnTo>
                <a:lnTo>
                  <a:pt x="39530" y="11960"/>
                </a:lnTo>
                <a:lnTo>
                  <a:pt x="39540" y="11960"/>
                </a:lnTo>
                <a:lnTo>
                  <a:pt x="39540" y="11950"/>
                </a:lnTo>
                <a:lnTo>
                  <a:pt x="39550" y="11950"/>
                </a:lnTo>
                <a:lnTo>
                  <a:pt x="39560" y="11950"/>
                </a:lnTo>
                <a:lnTo>
                  <a:pt x="39570" y="11950"/>
                </a:lnTo>
                <a:lnTo>
                  <a:pt x="39570" y="11940"/>
                </a:lnTo>
                <a:lnTo>
                  <a:pt x="39570" y="11950"/>
                </a:lnTo>
                <a:lnTo>
                  <a:pt x="39580" y="11950"/>
                </a:lnTo>
                <a:lnTo>
                  <a:pt x="39580" y="11940"/>
                </a:lnTo>
                <a:lnTo>
                  <a:pt x="39580" y="11930"/>
                </a:lnTo>
                <a:lnTo>
                  <a:pt x="39590" y="11930"/>
                </a:lnTo>
                <a:lnTo>
                  <a:pt x="39590" y="11940"/>
                </a:lnTo>
                <a:lnTo>
                  <a:pt x="39600" y="11940"/>
                </a:lnTo>
                <a:lnTo>
                  <a:pt x="39610" y="11940"/>
                </a:lnTo>
                <a:lnTo>
                  <a:pt x="39620" y="11940"/>
                </a:lnTo>
                <a:lnTo>
                  <a:pt x="39620" y="11930"/>
                </a:lnTo>
                <a:lnTo>
                  <a:pt x="39630" y="11930"/>
                </a:lnTo>
                <a:lnTo>
                  <a:pt x="39640" y="11930"/>
                </a:lnTo>
                <a:lnTo>
                  <a:pt x="39650" y="11930"/>
                </a:lnTo>
                <a:lnTo>
                  <a:pt x="39650" y="11940"/>
                </a:lnTo>
                <a:lnTo>
                  <a:pt x="39650" y="11950"/>
                </a:lnTo>
                <a:lnTo>
                  <a:pt x="39660" y="11950"/>
                </a:lnTo>
                <a:lnTo>
                  <a:pt x="39670" y="11950"/>
                </a:lnTo>
                <a:lnTo>
                  <a:pt x="39680" y="11960"/>
                </a:lnTo>
                <a:lnTo>
                  <a:pt x="39680" y="11950"/>
                </a:lnTo>
                <a:lnTo>
                  <a:pt x="39680" y="11960"/>
                </a:lnTo>
                <a:lnTo>
                  <a:pt x="39690" y="11960"/>
                </a:lnTo>
                <a:lnTo>
                  <a:pt x="39680" y="11960"/>
                </a:lnTo>
                <a:lnTo>
                  <a:pt x="39700" y="12000"/>
                </a:lnTo>
                <a:lnTo>
                  <a:pt x="39740" y="12020"/>
                </a:lnTo>
                <a:lnTo>
                  <a:pt x="39750" y="12020"/>
                </a:lnTo>
                <a:lnTo>
                  <a:pt x="39740" y="12020"/>
                </a:lnTo>
                <a:lnTo>
                  <a:pt x="39700" y="12000"/>
                </a:lnTo>
                <a:lnTo>
                  <a:pt x="39680" y="11960"/>
                </a:lnTo>
                <a:lnTo>
                  <a:pt x="39660" y="11960"/>
                </a:lnTo>
                <a:lnTo>
                  <a:pt x="39650" y="11960"/>
                </a:lnTo>
                <a:lnTo>
                  <a:pt x="39650" y="11970"/>
                </a:lnTo>
                <a:lnTo>
                  <a:pt x="39640" y="11980"/>
                </a:lnTo>
                <a:lnTo>
                  <a:pt x="39640" y="12000"/>
                </a:lnTo>
                <a:lnTo>
                  <a:pt x="39650" y="12000"/>
                </a:lnTo>
                <a:lnTo>
                  <a:pt x="39640" y="12000"/>
                </a:lnTo>
                <a:lnTo>
                  <a:pt x="39640" y="12010"/>
                </a:lnTo>
                <a:lnTo>
                  <a:pt x="39660" y="12010"/>
                </a:lnTo>
                <a:lnTo>
                  <a:pt x="39660" y="12020"/>
                </a:lnTo>
                <a:lnTo>
                  <a:pt x="39640" y="12010"/>
                </a:lnTo>
                <a:lnTo>
                  <a:pt x="39640" y="12020"/>
                </a:lnTo>
                <a:lnTo>
                  <a:pt x="39650" y="12020"/>
                </a:lnTo>
                <a:lnTo>
                  <a:pt x="39650" y="12030"/>
                </a:lnTo>
                <a:lnTo>
                  <a:pt x="39650" y="12020"/>
                </a:lnTo>
                <a:lnTo>
                  <a:pt x="39650" y="12030"/>
                </a:lnTo>
                <a:lnTo>
                  <a:pt x="39650" y="12040"/>
                </a:lnTo>
                <a:lnTo>
                  <a:pt x="39660" y="12040"/>
                </a:lnTo>
                <a:lnTo>
                  <a:pt x="39670" y="12040"/>
                </a:lnTo>
                <a:lnTo>
                  <a:pt x="39680" y="12050"/>
                </a:lnTo>
                <a:lnTo>
                  <a:pt x="39680" y="12060"/>
                </a:lnTo>
                <a:lnTo>
                  <a:pt x="39690" y="12060"/>
                </a:lnTo>
                <a:lnTo>
                  <a:pt x="39700" y="12060"/>
                </a:lnTo>
                <a:lnTo>
                  <a:pt x="39700" y="12070"/>
                </a:lnTo>
                <a:lnTo>
                  <a:pt x="39710" y="12070"/>
                </a:lnTo>
                <a:lnTo>
                  <a:pt x="39720" y="12070"/>
                </a:lnTo>
                <a:lnTo>
                  <a:pt x="39730" y="12080"/>
                </a:lnTo>
                <a:lnTo>
                  <a:pt x="39730" y="12070"/>
                </a:lnTo>
                <a:lnTo>
                  <a:pt x="39730" y="12080"/>
                </a:lnTo>
                <a:lnTo>
                  <a:pt x="39740" y="12080"/>
                </a:lnTo>
                <a:lnTo>
                  <a:pt x="39740" y="12090"/>
                </a:lnTo>
                <a:lnTo>
                  <a:pt x="39750" y="12090"/>
                </a:lnTo>
                <a:lnTo>
                  <a:pt x="39770" y="12090"/>
                </a:lnTo>
                <a:lnTo>
                  <a:pt x="39770" y="12080"/>
                </a:lnTo>
                <a:lnTo>
                  <a:pt x="39760" y="12080"/>
                </a:lnTo>
                <a:lnTo>
                  <a:pt x="39750" y="12090"/>
                </a:lnTo>
                <a:lnTo>
                  <a:pt x="39750" y="12080"/>
                </a:lnTo>
                <a:lnTo>
                  <a:pt x="39760" y="12080"/>
                </a:lnTo>
                <a:lnTo>
                  <a:pt x="39750" y="12080"/>
                </a:lnTo>
                <a:lnTo>
                  <a:pt x="39760" y="12080"/>
                </a:lnTo>
                <a:lnTo>
                  <a:pt x="39760" y="12070"/>
                </a:lnTo>
                <a:lnTo>
                  <a:pt x="39750" y="12070"/>
                </a:lnTo>
                <a:lnTo>
                  <a:pt x="39740" y="12070"/>
                </a:lnTo>
                <a:lnTo>
                  <a:pt x="39730" y="12070"/>
                </a:lnTo>
                <a:lnTo>
                  <a:pt x="39750" y="12070"/>
                </a:lnTo>
                <a:lnTo>
                  <a:pt x="39760" y="12070"/>
                </a:lnTo>
                <a:lnTo>
                  <a:pt x="39770" y="12080"/>
                </a:lnTo>
                <a:lnTo>
                  <a:pt x="39810" y="12080"/>
                </a:lnTo>
                <a:lnTo>
                  <a:pt x="39820" y="12080"/>
                </a:lnTo>
                <a:lnTo>
                  <a:pt x="39820" y="12060"/>
                </a:lnTo>
                <a:lnTo>
                  <a:pt x="39750" y="12040"/>
                </a:lnTo>
                <a:lnTo>
                  <a:pt x="39760" y="12040"/>
                </a:lnTo>
                <a:lnTo>
                  <a:pt x="39760" y="12030"/>
                </a:lnTo>
                <a:lnTo>
                  <a:pt x="39760" y="12040"/>
                </a:lnTo>
                <a:lnTo>
                  <a:pt x="39820" y="12060"/>
                </a:lnTo>
                <a:lnTo>
                  <a:pt x="39820" y="12080"/>
                </a:lnTo>
                <a:lnTo>
                  <a:pt x="39830" y="12080"/>
                </a:lnTo>
                <a:lnTo>
                  <a:pt x="39830" y="12090"/>
                </a:lnTo>
                <a:lnTo>
                  <a:pt x="39840" y="12090"/>
                </a:lnTo>
                <a:lnTo>
                  <a:pt x="39840" y="12080"/>
                </a:lnTo>
                <a:lnTo>
                  <a:pt x="39840" y="12090"/>
                </a:lnTo>
                <a:lnTo>
                  <a:pt x="39850" y="12080"/>
                </a:lnTo>
                <a:lnTo>
                  <a:pt x="39850" y="12090"/>
                </a:lnTo>
                <a:lnTo>
                  <a:pt x="39850" y="12080"/>
                </a:lnTo>
                <a:lnTo>
                  <a:pt x="39860" y="12090"/>
                </a:lnTo>
                <a:lnTo>
                  <a:pt x="39890" y="12090"/>
                </a:lnTo>
                <a:lnTo>
                  <a:pt x="39900" y="12090"/>
                </a:lnTo>
                <a:lnTo>
                  <a:pt x="39930" y="12080"/>
                </a:lnTo>
                <a:lnTo>
                  <a:pt x="39960" y="12060"/>
                </a:lnTo>
                <a:lnTo>
                  <a:pt x="39980" y="12050"/>
                </a:lnTo>
                <a:lnTo>
                  <a:pt x="39970" y="12060"/>
                </a:lnTo>
                <a:lnTo>
                  <a:pt x="39980" y="12060"/>
                </a:lnTo>
                <a:lnTo>
                  <a:pt x="39970" y="12060"/>
                </a:lnTo>
                <a:lnTo>
                  <a:pt x="39960" y="12060"/>
                </a:lnTo>
                <a:lnTo>
                  <a:pt x="39930" y="12080"/>
                </a:lnTo>
                <a:lnTo>
                  <a:pt x="39900" y="12090"/>
                </a:lnTo>
                <a:lnTo>
                  <a:pt x="39890" y="12090"/>
                </a:lnTo>
                <a:lnTo>
                  <a:pt x="39860" y="12090"/>
                </a:lnTo>
                <a:lnTo>
                  <a:pt x="39860" y="12100"/>
                </a:lnTo>
                <a:lnTo>
                  <a:pt x="39870" y="12100"/>
                </a:lnTo>
                <a:lnTo>
                  <a:pt x="39860" y="12100"/>
                </a:lnTo>
                <a:lnTo>
                  <a:pt x="39850" y="12100"/>
                </a:lnTo>
                <a:lnTo>
                  <a:pt x="39860" y="12110"/>
                </a:lnTo>
                <a:lnTo>
                  <a:pt x="39870" y="12110"/>
                </a:lnTo>
                <a:lnTo>
                  <a:pt x="39890" y="12110"/>
                </a:lnTo>
                <a:lnTo>
                  <a:pt x="39890" y="12100"/>
                </a:lnTo>
                <a:lnTo>
                  <a:pt x="39900" y="12100"/>
                </a:lnTo>
                <a:lnTo>
                  <a:pt x="39900" y="12110"/>
                </a:lnTo>
                <a:lnTo>
                  <a:pt x="39920" y="12100"/>
                </a:lnTo>
                <a:lnTo>
                  <a:pt x="39920" y="12090"/>
                </a:lnTo>
                <a:lnTo>
                  <a:pt x="39930" y="12090"/>
                </a:lnTo>
                <a:lnTo>
                  <a:pt x="39930" y="12110"/>
                </a:lnTo>
                <a:lnTo>
                  <a:pt x="39940" y="12110"/>
                </a:lnTo>
                <a:lnTo>
                  <a:pt x="39940" y="12090"/>
                </a:lnTo>
                <a:lnTo>
                  <a:pt x="39940" y="12110"/>
                </a:lnTo>
                <a:lnTo>
                  <a:pt x="39950" y="12100"/>
                </a:lnTo>
                <a:lnTo>
                  <a:pt x="39950" y="12090"/>
                </a:lnTo>
                <a:lnTo>
                  <a:pt x="39960" y="12080"/>
                </a:lnTo>
                <a:lnTo>
                  <a:pt x="39960" y="12090"/>
                </a:lnTo>
                <a:lnTo>
                  <a:pt x="39970" y="12100"/>
                </a:lnTo>
                <a:lnTo>
                  <a:pt x="39970" y="12090"/>
                </a:lnTo>
                <a:lnTo>
                  <a:pt x="39980" y="12090"/>
                </a:lnTo>
                <a:lnTo>
                  <a:pt x="39990" y="12090"/>
                </a:lnTo>
                <a:lnTo>
                  <a:pt x="39980" y="12070"/>
                </a:lnTo>
                <a:lnTo>
                  <a:pt x="39990" y="12090"/>
                </a:lnTo>
                <a:lnTo>
                  <a:pt x="40000" y="12090"/>
                </a:lnTo>
                <a:lnTo>
                  <a:pt x="40000" y="12080"/>
                </a:lnTo>
                <a:lnTo>
                  <a:pt x="40010" y="12080"/>
                </a:lnTo>
                <a:lnTo>
                  <a:pt x="40020" y="12080"/>
                </a:lnTo>
                <a:lnTo>
                  <a:pt x="40020" y="12070"/>
                </a:lnTo>
                <a:lnTo>
                  <a:pt x="40030" y="12070"/>
                </a:lnTo>
                <a:lnTo>
                  <a:pt x="40030" y="12060"/>
                </a:lnTo>
                <a:lnTo>
                  <a:pt x="40040" y="12060"/>
                </a:lnTo>
                <a:lnTo>
                  <a:pt x="40050" y="12060"/>
                </a:lnTo>
                <a:lnTo>
                  <a:pt x="40050" y="12050"/>
                </a:lnTo>
                <a:lnTo>
                  <a:pt x="40060" y="12050"/>
                </a:lnTo>
                <a:lnTo>
                  <a:pt x="40070" y="12050"/>
                </a:lnTo>
                <a:lnTo>
                  <a:pt x="40070" y="12040"/>
                </a:lnTo>
                <a:lnTo>
                  <a:pt x="40080" y="12040"/>
                </a:lnTo>
                <a:lnTo>
                  <a:pt x="40080" y="12030"/>
                </a:lnTo>
                <a:lnTo>
                  <a:pt x="40090" y="12030"/>
                </a:lnTo>
                <a:lnTo>
                  <a:pt x="40090" y="12020"/>
                </a:lnTo>
                <a:lnTo>
                  <a:pt x="40100" y="12020"/>
                </a:lnTo>
                <a:lnTo>
                  <a:pt x="40100" y="12010"/>
                </a:lnTo>
                <a:lnTo>
                  <a:pt x="40100" y="12020"/>
                </a:lnTo>
                <a:lnTo>
                  <a:pt x="40100" y="12010"/>
                </a:lnTo>
                <a:lnTo>
                  <a:pt x="40110" y="12010"/>
                </a:lnTo>
                <a:lnTo>
                  <a:pt x="40110" y="12000"/>
                </a:lnTo>
                <a:lnTo>
                  <a:pt x="40110" y="11990"/>
                </a:lnTo>
                <a:lnTo>
                  <a:pt x="40120" y="11990"/>
                </a:lnTo>
                <a:lnTo>
                  <a:pt x="40130" y="11990"/>
                </a:lnTo>
                <a:lnTo>
                  <a:pt x="40130" y="11980"/>
                </a:lnTo>
                <a:lnTo>
                  <a:pt x="40130" y="11970"/>
                </a:lnTo>
                <a:lnTo>
                  <a:pt x="40140" y="11970"/>
                </a:lnTo>
                <a:lnTo>
                  <a:pt x="40140" y="11960"/>
                </a:lnTo>
                <a:lnTo>
                  <a:pt x="40150" y="11960"/>
                </a:lnTo>
                <a:lnTo>
                  <a:pt x="40150" y="11950"/>
                </a:lnTo>
                <a:lnTo>
                  <a:pt x="40160" y="11950"/>
                </a:lnTo>
                <a:lnTo>
                  <a:pt x="40160" y="11940"/>
                </a:lnTo>
                <a:lnTo>
                  <a:pt x="40160" y="11930"/>
                </a:lnTo>
                <a:lnTo>
                  <a:pt x="40170" y="11930"/>
                </a:lnTo>
                <a:lnTo>
                  <a:pt x="40170" y="11920"/>
                </a:lnTo>
                <a:lnTo>
                  <a:pt x="40180" y="11920"/>
                </a:lnTo>
                <a:lnTo>
                  <a:pt x="40180" y="11910"/>
                </a:lnTo>
                <a:lnTo>
                  <a:pt x="40190" y="11900"/>
                </a:lnTo>
                <a:lnTo>
                  <a:pt x="40200" y="11900"/>
                </a:lnTo>
                <a:lnTo>
                  <a:pt x="40200" y="11890"/>
                </a:lnTo>
                <a:lnTo>
                  <a:pt x="40210" y="11890"/>
                </a:lnTo>
                <a:lnTo>
                  <a:pt x="40210" y="11880"/>
                </a:lnTo>
                <a:lnTo>
                  <a:pt x="40210" y="11870"/>
                </a:lnTo>
                <a:lnTo>
                  <a:pt x="40210" y="11860"/>
                </a:lnTo>
                <a:lnTo>
                  <a:pt x="40220" y="11860"/>
                </a:lnTo>
                <a:lnTo>
                  <a:pt x="40230" y="11850"/>
                </a:lnTo>
                <a:lnTo>
                  <a:pt x="40230" y="11840"/>
                </a:lnTo>
                <a:lnTo>
                  <a:pt x="40240" y="11830"/>
                </a:lnTo>
                <a:lnTo>
                  <a:pt x="40250" y="11830"/>
                </a:lnTo>
                <a:lnTo>
                  <a:pt x="40250" y="11820"/>
                </a:lnTo>
                <a:lnTo>
                  <a:pt x="40250" y="11810"/>
                </a:lnTo>
                <a:lnTo>
                  <a:pt x="40260" y="11800"/>
                </a:lnTo>
                <a:lnTo>
                  <a:pt x="40260" y="11790"/>
                </a:lnTo>
                <a:lnTo>
                  <a:pt x="40270" y="11790"/>
                </a:lnTo>
                <a:lnTo>
                  <a:pt x="40270" y="11780"/>
                </a:lnTo>
                <a:lnTo>
                  <a:pt x="40280" y="11780"/>
                </a:lnTo>
                <a:lnTo>
                  <a:pt x="40280" y="11770"/>
                </a:lnTo>
                <a:lnTo>
                  <a:pt x="40270" y="11770"/>
                </a:lnTo>
                <a:lnTo>
                  <a:pt x="40280" y="11770"/>
                </a:lnTo>
                <a:lnTo>
                  <a:pt x="40290" y="11770"/>
                </a:lnTo>
                <a:lnTo>
                  <a:pt x="40300" y="11760"/>
                </a:lnTo>
                <a:lnTo>
                  <a:pt x="40300" y="11750"/>
                </a:lnTo>
                <a:lnTo>
                  <a:pt x="40310" y="11750"/>
                </a:lnTo>
                <a:lnTo>
                  <a:pt x="40310" y="11740"/>
                </a:lnTo>
                <a:lnTo>
                  <a:pt x="40320" y="11750"/>
                </a:lnTo>
                <a:lnTo>
                  <a:pt x="40320" y="11770"/>
                </a:lnTo>
                <a:lnTo>
                  <a:pt x="40330" y="11780"/>
                </a:lnTo>
                <a:lnTo>
                  <a:pt x="40350" y="11780"/>
                </a:lnTo>
                <a:lnTo>
                  <a:pt x="40360" y="11790"/>
                </a:lnTo>
                <a:lnTo>
                  <a:pt x="40370" y="11800"/>
                </a:lnTo>
                <a:lnTo>
                  <a:pt x="40410" y="11790"/>
                </a:lnTo>
                <a:lnTo>
                  <a:pt x="40420" y="11790"/>
                </a:lnTo>
                <a:lnTo>
                  <a:pt x="40420" y="11780"/>
                </a:lnTo>
                <a:lnTo>
                  <a:pt x="40430" y="11780"/>
                </a:lnTo>
                <a:lnTo>
                  <a:pt x="40430" y="11770"/>
                </a:lnTo>
                <a:lnTo>
                  <a:pt x="40440" y="11760"/>
                </a:lnTo>
                <a:lnTo>
                  <a:pt x="40450" y="11760"/>
                </a:lnTo>
                <a:lnTo>
                  <a:pt x="40450" y="11750"/>
                </a:lnTo>
                <a:lnTo>
                  <a:pt x="40460" y="11750"/>
                </a:lnTo>
                <a:lnTo>
                  <a:pt x="40460" y="11740"/>
                </a:lnTo>
                <a:lnTo>
                  <a:pt x="40470" y="11740"/>
                </a:lnTo>
                <a:lnTo>
                  <a:pt x="40470" y="11730"/>
                </a:lnTo>
                <a:lnTo>
                  <a:pt x="40480" y="11730"/>
                </a:lnTo>
                <a:lnTo>
                  <a:pt x="40480" y="11720"/>
                </a:lnTo>
                <a:lnTo>
                  <a:pt x="40490" y="11720"/>
                </a:lnTo>
                <a:lnTo>
                  <a:pt x="40490" y="11710"/>
                </a:lnTo>
                <a:lnTo>
                  <a:pt x="40500" y="11710"/>
                </a:lnTo>
                <a:lnTo>
                  <a:pt x="40490" y="11700"/>
                </a:lnTo>
                <a:lnTo>
                  <a:pt x="40500" y="11700"/>
                </a:lnTo>
                <a:lnTo>
                  <a:pt x="40510" y="11700"/>
                </a:lnTo>
                <a:lnTo>
                  <a:pt x="40510" y="11690"/>
                </a:lnTo>
                <a:lnTo>
                  <a:pt x="40510" y="11680"/>
                </a:lnTo>
                <a:lnTo>
                  <a:pt x="40520" y="11680"/>
                </a:lnTo>
                <a:lnTo>
                  <a:pt x="40510" y="11680"/>
                </a:lnTo>
                <a:lnTo>
                  <a:pt x="40520" y="11680"/>
                </a:lnTo>
                <a:lnTo>
                  <a:pt x="40520" y="11670"/>
                </a:lnTo>
                <a:lnTo>
                  <a:pt x="40530" y="11670"/>
                </a:lnTo>
                <a:lnTo>
                  <a:pt x="40530" y="11660"/>
                </a:lnTo>
                <a:lnTo>
                  <a:pt x="40530" y="11650"/>
                </a:lnTo>
                <a:lnTo>
                  <a:pt x="40540" y="11650"/>
                </a:lnTo>
                <a:lnTo>
                  <a:pt x="40540" y="11640"/>
                </a:lnTo>
                <a:lnTo>
                  <a:pt x="40540" y="11630"/>
                </a:lnTo>
                <a:lnTo>
                  <a:pt x="40540" y="11620"/>
                </a:lnTo>
                <a:lnTo>
                  <a:pt x="40550" y="11610"/>
                </a:lnTo>
                <a:lnTo>
                  <a:pt x="40550" y="11600"/>
                </a:lnTo>
                <a:lnTo>
                  <a:pt x="40550" y="11590"/>
                </a:lnTo>
                <a:lnTo>
                  <a:pt x="40560" y="11590"/>
                </a:lnTo>
                <a:lnTo>
                  <a:pt x="40560" y="11580"/>
                </a:lnTo>
                <a:lnTo>
                  <a:pt x="40570" y="11580"/>
                </a:lnTo>
                <a:lnTo>
                  <a:pt x="40560" y="11570"/>
                </a:lnTo>
                <a:lnTo>
                  <a:pt x="40570" y="11570"/>
                </a:lnTo>
                <a:lnTo>
                  <a:pt x="40570" y="11560"/>
                </a:lnTo>
                <a:lnTo>
                  <a:pt x="40560" y="11560"/>
                </a:lnTo>
                <a:lnTo>
                  <a:pt x="40560" y="11550"/>
                </a:lnTo>
                <a:lnTo>
                  <a:pt x="40570" y="11550"/>
                </a:lnTo>
                <a:lnTo>
                  <a:pt x="40570" y="11540"/>
                </a:lnTo>
                <a:lnTo>
                  <a:pt x="40570" y="11530"/>
                </a:lnTo>
                <a:lnTo>
                  <a:pt x="40580" y="11520"/>
                </a:lnTo>
                <a:lnTo>
                  <a:pt x="40570" y="11520"/>
                </a:lnTo>
                <a:lnTo>
                  <a:pt x="40580" y="11520"/>
                </a:lnTo>
                <a:lnTo>
                  <a:pt x="40580" y="11510"/>
                </a:lnTo>
                <a:lnTo>
                  <a:pt x="40580" y="11500"/>
                </a:lnTo>
                <a:lnTo>
                  <a:pt x="40590" y="11500"/>
                </a:lnTo>
                <a:lnTo>
                  <a:pt x="40580" y="11500"/>
                </a:lnTo>
                <a:lnTo>
                  <a:pt x="40580" y="11490"/>
                </a:lnTo>
                <a:lnTo>
                  <a:pt x="40590" y="11490"/>
                </a:lnTo>
                <a:lnTo>
                  <a:pt x="40590" y="11480"/>
                </a:lnTo>
                <a:lnTo>
                  <a:pt x="40580" y="11480"/>
                </a:lnTo>
                <a:lnTo>
                  <a:pt x="40590" y="11480"/>
                </a:lnTo>
                <a:lnTo>
                  <a:pt x="40590" y="11470"/>
                </a:lnTo>
                <a:lnTo>
                  <a:pt x="40600" y="11470"/>
                </a:lnTo>
                <a:lnTo>
                  <a:pt x="40590" y="11460"/>
                </a:lnTo>
                <a:lnTo>
                  <a:pt x="40600" y="11460"/>
                </a:lnTo>
                <a:lnTo>
                  <a:pt x="40600" y="11450"/>
                </a:lnTo>
                <a:lnTo>
                  <a:pt x="40600" y="11440"/>
                </a:lnTo>
                <a:lnTo>
                  <a:pt x="40600" y="11430"/>
                </a:lnTo>
                <a:lnTo>
                  <a:pt x="40600" y="11420"/>
                </a:lnTo>
                <a:lnTo>
                  <a:pt x="40610" y="11410"/>
                </a:lnTo>
                <a:lnTo>
                  <a:pt x="40610" y="11400"/>
                </a:lnTo>
                <a:lnTo>
                  <a:pt x="40610" y="11390"/>
                </a:lnTo>
                <a:lnTo>
                  <a:pt x="40610" y="11380"/>
                </a:lnTo>
                <a:lnTo>
                  <a:pt x="40620" y="11380"/>
                </a:lnTo>
                <a:lnTo>
                  <a:pt x="40620" y="11360"/>
                </a:lnTo>
                <a:lnTo>
                  <a:pt x="40610" y="11340"/>
                </a:lnTo>
                <a:lnTo>
                  <a:pt x="40620" y="11340"/>
                </a:lnTo>
                <a:lnTo>
                  <a:pt x="40610" y="11330"/>
                </a:lnTo>
                <a:lnTo>
                  <a:pt x="40620" y="11330"/>
                </a:lnTo>
                <a:lnTo>
                  <a:pt x="40630" y="11320"/>
                </a:lnTo>
                <a:lnTo>
                  <a:pt x="40620" y="11320"/>
                </a:lnTo>
                <a:lnTo>
                  <a:pt x="40620" y="11310"/>
                </a:lnTo>
                <a:lnTo>
                  <a:pt x="40620" y="11300"/>
                </a:lnTo>
                <a:lnTo>
                  <a:pt x="40620" y="11290"/>
                </a:lnTo>
                <a:lnTo>
                  <a:pt x="40630" y="11290"/>
                </a:lnTo>
                <a:lnTo>
                  <a:pt x="40620" y="11280"/>
                </a:lnTo>
                <a:lnTo>
                  <a:pt x="40630" y="11280"/>
                </a:lnTo>
                <a:lnTo>
                  <a:pt x="40620" y="11280"/>
                </a:lnTo>
                <a:lnTo>
                  <a:pt x="40620" y="11270"/>
                </a:lnTo>
                <a:lnTo>
                  <a:pt x="40630" y="11270"/>
                </a:lnTo>
                <a:lnTo>
                  <a:pt x="40620" y="11260"/>
                </a:lnTo>
                <a:lnTo>
                  <a:pt x="40630" y="11260"/>
                </a:lnTo>
                <a:lnTo>
                  <a:pt x="40620" y="11260"/>
                </a:lnTo>
                <a:lnTo>
                  <a:pt x="40630" y="11260"/>
                </a:lnTo>
                <a:lnTo>
                  <a:pt x="40630" y="11240"/>
                </a:lnTo>
                <a:lnTo>
                  <a:pt x="40630" y="11230"/>
                </a:lnTo>
                <a:lnTo>
                  <a:pt x="40620" y="11230"/>
                </a:lnTo>
                <a:lnTo>
                  <a:pt x="40620" y="11220"/>
                </a:lnTo>
                <a:lnTo>
                  <a:pt x="40610" y="11210"/>
                </a:lnTo>
                <a:lnTo>
                  <a:pt x="40600" y="11210"/>
                </a:lnTo>
                <a:lnTo>
                  <a:pt x="40590" y="11210"/>
                </a:lnTo>
                <a:lnTo>
                  <a:pt x="40580" y="11210"/>
                </a:lnTo>
                <a:lnTo>
                  <a:pt x="40590" y="11200"/>
                </a:lnTo>
                <a:lnTo>
                  <a:pt x="40610" y="11190"/>
                </a:lnTo>
                <a:lnTo>
                  <a:pt x="40620" y="11190"/>
                </a:lnTo>
                <a:lnTo>
                  <a:pt x="40620" y="11180"/>
                </a:lnTo>
                <a:lnTo>
                  <a:pt x="40630" y="11180"/>
                </a:lnTo>
                <a:lnTo>
                  <a:pt x="40630" y="11170"/>
                </a:lnTo>
                <a:lnTo>
                  <a:pt x="40640" y="11170"/>
                </a:lnTo>
                <a:lnTo>
                  <a:pt x="40650" y="11170"/>
                </a:lnTo>
                <a:lnTo>
                  <a:pt x="40650" y="11160"/>
                </a:lnTo>
                <a:lnTo>
                  <a:pt x="40660" y="11160"/>
                </a:lnTo>
                <a:lnTo>
                  <a:pt x="40670" y="11160"/>
                </a:lnTo>
                <a:lnTo>
                  <a:pt x="40660" y="11160"/>
                </a:lnTo>
                <a:lnTo>
                  <a:pt x="40670" y="11150"/>
                </a:lnTo>
                <a:lnTo>
                  <a:pt x="40670" y="11160"/>
                </a:lnTo>
                <a:lnTo>
                  <a:pt x="40670" y="11150"/>
                </a:lnTo>
                <a:lnTo>
                  <a:pt x="40670" y="11160"/>
                </a:lnTo>
                <a:lnTo>
                  <a:pt x="40670" y="11150"/>
                </a:lnTo>
                <a:lnTo>
                  <a:pt x="40680" y="11150"/>
                </a:lnTo>
                <a:lnTo>
                  <a:pt x="40690" y="11170"/>
                </a:lnTo>
                <a:lnTo>
                  <a:pt x="40700" y="11170"/>
                </a:lnTo>
                <a:lnTo>
                  <a:pt x="40700" y="11180"/>
                </a:lnTo>
                <a:lnTo>
                  <a:pt x="40710" y="11180"/>
                </a:lnTo>
                <a:lnTo>
                  <a:pt x="40710" y="11190"/>
                </a:lnTo>
                <a:lnTo>
                  <a:pt x="40720" y="11190"/>
                </a:lnTo>
                <a:lnTo>
                  <a:pt x="40730" y="11190"/>
                </a:lnTo>
                <a:lnTo>
                  <a:pt x="40740" y="11190"/>
                </a:lnTo>
                <a:lnTo>
                  <a:pt x="40770" y="11200"/>
                </a:lnTo>
                <a:lnTo>
                  <a:pt x="40780" y="11200"/>
                </a:lnTo>
                <a:lnTo>
                  <a:pt x="40790" y="11200"/>
                </a:lnTo>
                <a:lnTo>
                  <a:pt x="40800" y="11190"/>
                </a:lnTo>
                <a:lnTo>
                  <a:pt x="40810" y="11190"/>
                </a:lnTo>
                <a:lnTo>
                  <a:pt x="40820" y="11190"/>
                </a:lnTo>
                <a:lnTo>
                  <a:pt x="40830" y="11180"/>
                </a:lnTo>
                <a:lnTo>
                  <a:pt x="40830" y="11190"/>
                </a:lnTo>
                <a:lnTo>
                  <a:pt x="40840" y="11180"/>
                </a:lnTo>
                <a:lnTo>
                  <a:pt x="40850" y="11190"/>
                </a:lnTo>
                <a:lnTo>
                  <a:pt x="40850" y="11180"/>
                </a:lnTo>
                <a:lnTo>
                  <a:pt x="40860" y="11180"/>
                </a:lnTo>
                <a:lnTo>
                  <a:pt x="40860" y="11190"/>
                </a:lnTo>
                <a:lnTo>
                  <a:pt x="40870" y="11190"/>
                </a:lnTo>
                <a:lnTo>
                  <a:pt x="40870" y="11180"/>
                </a:lnTo>
                <a:lnTo>
                  <a:pt x="40870" y="11190"/>
                </a:lnTo>
                <a:lnTo>
                  <a:pt x="40900" y="11180"/>
                </a:lnTo>
                <a:lnTo>
                  <a:pt x="40900" y="11170"/>
                </a:lnTo>
                <a:lnTo>
                  <a:pt x="40920" y="11170"/>
                </a:lnTo>
                <a:lnTo>
                  <a:pt x="40930" y="11160"/>
                </a:lnTo>
                <a:lnTo>
                  <a:pt x="40930" y="11150"/>
                </a:lnTo>
                <a:lnTo>
                  <a:pt x="40940" y="11150"/>
                </a:lnTo>
                <a:lnTo>
                  <a:pt x="40940" y="11140"/>
                </a:lnTo>
                <a:lnTo>
                  <a:pt x="40950" y="11140"/>
                </a:lnTo>
                <a:lnTo>
                  <a:pt x="40950" y="11130"/>
                </a:lnTo>
                <a:lnTo>
                  <a:pt x="40960" y="11120"/>
                </a:lnTo>
                <a:lnTo>
                  <a:pt x="40960" y="11130"/>
                </a:lnTo>
                <a:lnTo>
                  <a:pt x="40960" y="11120"/>
                </a:lnTo>
                <a:lnTo>
                  <a:pt x="40960" y="11130"/>
                </a:lnTo>
                <a:lnTo>
                  <a:pt x="40970" y="11130"/>
                </a:lnTo>
                <a:lnTo>
                  <a:pt x="40980" y="11130"/>
                </a:lnTo>
                <a:lnTo>
                  <a:pt x="40990" y="11130"/>
                </a:lnTo>
                <a:lnTo>
                  <a:pt x="40990" y="11120"/>
                </a:lnTo>
                <a:lnTo>
                  <a:pt x="41000" y="11120"/>
                </a:lnTo>
                <a:lnTo>
                  <a:pt x="41010" y="11110"/>
                </a:lnTo>
                <a:lnTo>
                  <a:pt x="41010" y="11100"/>
                </a:lnTo>
                <a:lnTo>
                  <a:pt x="41020" y="11100"/>
                </a:lnTo>
                <a:lnTo>
                  <a:pt x="41020" y="11090"/>
                </a:lnTo>
                <a:lnTo>
                  <a:pt x="41010" y="11090"/>
                </a:lnTo>
                <a:lnTo>
                  <a:pt x="41020" y="11080"/>
                </a:lnTo>
                <a:lnTo>
                  <a:pt x="41020" y="11070"/>
                </a:lnTo>
                <a:lnTo>
                  <a:pt x="41030" y="11070"/>
                </a:lnTo>
                <a:lnTo>
                  <a:pt x="41030" y="11060"/>
                </a:lnTo>
                <a:lnTo>
                  <a:pt x="41030" y="11050"/>
                </a:lnTo>
                <a:lnTo>
                  <a:pt x="41020" y="11050"/>
                </a:lnTo>
                <a:lnTo>
                  <a:pt x="41020" y="11040"/>
                </a:lnTo>
                <a:lnTo>
                  <a:pt x="41020" y="11030"/>
                </a:lnTo>
                <a:lnTo>
                  <a:pt x="41030" y="11030"/>
                </a:lnTo>
                <a:lnTo>
                  <a:pt x="41040" y="11030"/>
                </a:lnTo>
                <a:lnTo>
                  <a:pt x="41050" y="11030"/>
                </a:lnTo>
                <a:lnTo>
                  <a:pt x="41060" y="11030"/>
                </a:lnTo>
                <a:lnTo>
                  <a:pt x="41070" y="11030"/>
                </a:lnTo>
                <a:lnTo>
                  <a:pt x="41080" y="11030"/>
                </a:lnTo>
                <a:lnTo>
                  <a:pt x="41080" y="11040"/>
                </a:lnTo>
                <a:lnTo>
                  <a:pt x="41090" y="11040"/>
                </a:lnTo>
                <a:lnTo>
                  <a:pt x="41090" y="11030"/>
                </a:lnTo>
                <a:lnTo>
                  <a:pt x="41100" y="11040"/>
                </a:lnTo>
                <a:lnTo>
                  <a:pt x="41100" y="11030"/>
                </a:lnTo>
                <a:lnTo>
                  <a:pt x="41110" y="11030"/>
                </a:lnTo>
                <a:lnTo>
                  <a:pt x="41110" y="11040"/>
                </a:lnTo>
                <a:lnTo>
                  <a:pt x="41120" y="11040"/>
                </a:lnTo>
                <a:lnTo>
                  <a:pt x="41120" y="11030"/>
                </a:lnTo>
                <a:lnTo>
                  <a:pt x="41130" y="11030"/>
                </a:lnTo>
                <a:lnTo>
                  <a:pt x="41140" y="11030"/>
                </a:lnTo>
                <a:lnTo>
                  <a:pt x="41150" y="11030"/>
                </a:lnTo>
                <a:lnTo>
                  <a:pt x="41150" y="11040"/>
                </a:lnTo>
                <a:lnTo>
                  <a:pt x="41150" y="11030"/>
                </a:lnTo>
                <a:lnTo>
                  <a:pt x="41160" y="11030"/>
                </a:lnTo>
                <a:lnTo>
                  <a:pt x="41150" y="11030"/>
                </a:lnTo>
                <a:lnTo>
                  <a:pt x="41160" y="11030"/>
                </a:lnTo>
                <a:lnTo>
                  <a:pt x="41160" y="11040"/>
                </a:lnTo>
                <a:lnTo>
                  <a:pt x="41170" y="11040"/>
                </a:lnTo>
                <a:lnTo>
                  <a:pt x="41180" y="11040"/>
                </a:lnTo>
                <a:lnTo>
                  <a:pt x="41190" y="11040"/>
                </a:lnTo>
                <a:lnTo>
                  <a:pt x="41190" y="11050"/>
                </a:lnTo>
                <a:lnTo>
                  <a:pt x="41200" y="11050"/>
                </a:lnTo>
                <a:lnTo>
                  <a:pt x="41200" y="11040"/>
                </a:lnTo>
                <a:lnTo>
                  <a:pt x="41210" y="11040"/>
                </a:lnTo>
                <a:lnTo>
                  <a:pt x="41210" y="11030"/>
                </a:lnTo>
                <a:lnTo>
                  <a:pt x="41220" y="11030"/>
                </a:lnTo>
                <a:lnTo>
                  <a:pt x="41230" y="11030"/>
                </a:lnTo>
                <a:lnTo>
                  <a:pt x="41240" y="11030"/>
                </a:lnTo>
                <a:lnTo>
                  <a:pt x="41240" y="11020"/>
                </a:lnTo>
                <a:lnTo>
                  <a:pt x="41250" y="11020"/>
                </a:lnTo>
                <a:lnTo>
                  <a:pt x="41250" y="11030"/>
                </a:lnTo>
                <a:lnTo>
                  <a:pt x="41260" y="11030"/>
                </a:lnTo>
                <a:lnTo>
                  <a:pt x="41250" y="11030"/>
                </a:lnTo>
                <a:lnTo>
                  <a:pt x="41260" y="11030"/>
                </a:lnTo>
                <a:lnTo>
                  <a:pt x="41260" y="11040"/>
                </a:lnTo>
                <a:lnTo>
                  <a:pt x="41250" y="11050"/>
                </a:lnTo>
                <a:lnTo>
                  <a:pt x="41240" y="11060"/>
                </a:lnTo>
                <a:lnTo>
                  <a:pt x="41250" y="11060"/>
                </a:lnTo>
                <a:lnTo>
                  <a:pt x="41250" y="11070"/>
                </a:lnTo>
                <a:lnTo>
                  <a:pt x="41250" y="11080"/>
                </a:lnTo>
                <a:lnTo>
                  <a:pt x="41250" y="11090"/>
                </a:lnTo>
                <a:lnTo>
                  <a:pt x="41250" y="11100"/>
                </a:lnTo>
                <a:lnTo>
                  <a:pt x="41260" y="11100"/>
                </a:lnTo>
                <a:lnTo>
                  <a:pt x="41260" y="11110"/>
                </a:lnTo>
                <a:lnTo>
                  <a:pt x="41270" y="11110"/>
                </a:lnTo>
                <a:lnTo>
                  <a:pt x="41270" y="11100"/>
                </a:lnTo>
                <a:lnTo>
                  <a:pt x="41270" y="11110"/>
                </a:lnTo>
                <a:lnTo>
                  <a:pt x="41280" y="11110"/>
                </a:lnTo>
                <a:lnTo>
                  <a:pt x="41290" y="11110"/>
                </a:lnTo>
                <a:lnTo>
                  <a:pt x="41290" y="11120"/>
                </a:lnTo>
                <a:lnTo>
                  <a:pt x="41290" y="11110"/>
                </a:lnTo>
                <a:lnTo>
                  <a:pt x="41290" y="11120"/>
                </a:lnTo>
                <a:lnTo>
                  <a:pt x="41300" y="11120"/>
                </a:lnTo>
                <a:lnTo>
                  <a:pt x="41300" y="11130"/>
                </a:lnTo>
                <a:lnTo>
                  <a:pt x="41310" y="11130"/>
                </a:lnTo>
                <a:lnTo>
                  <a:pt x="41300" y="11130"/>
                </a:lnTo>
                <a:lnTo>
                  <a:pt x="41310" y="11130"/>
                </a:lnTo>
                <a:lnTo>
                  <a:pt x="41310" y="11140"/>
                </a:lnTo>
                <a:lnTo>
                  <a:pt x="41320" y="11130"/>
                </a:lnTo>
                <a:lnTo>
                  <a:pt x="41320" y="11140"/>
                </a:lnTo>
                <a:lnTo>
                  <a:pt x="41330" y="11140"/>
                </a:lnTo>
                <a:lnTo>
                  <a:pt x="41330" y="11150"/>
                </a:lnTo>
                <a:lnTo>
                  <a:pt x="41330" y="11140"/>
                </a:lnTo>
                <a:lnTo>
                  <a:pt x="41330" y="11150"/>
                </a:lnTo>
                <a:lnTo>
                  <a:pt x="41340" y="11150"/>
                </a:lnTo>
                <a:lnTo>
                  <a:pt x="41340" y="11160"/>
                </a:lnTo>
                <a:lnTo>
                  <a:pt x="41340" y="11150"/>
                </a:lnTo>
                <a:lnTo>
                  <a:pt x="41340" y="11160"/>
                </a:lnTo>
                <a:lnTo>
                  <a:pt x="41340" y="11150"/>
                </a:lnTo>
                <a:lnTo>
                  <a:pt x="41350" y="11150"/>
                </a:lnTo>
                <a:lnTo>
                  <a:pt x="41360" y="11150"/>
                </a:lnTo>
                <a:lnTo>
                  <a:pt x="41350" y="11160"/>
                </a:lnTo>
                <a:lnTo>
                  <a:pt x="41360" y="11160"/>
                </a:lnTo>
                <a:lnTo>
                  <a:pt x="41360" y="11150"/>
                </a:lnTo>
                <a:lnTo>
                  <a:pt x="41360" y="11160"/>
                </a:lnTo>
                <a:lnTo>
                  <a:pt x="41360" y="11150"/>
                </a:lnTo>
                <a:lnTo>
                  <a:pt x="41370" y="11150"/>
                </a:lnTo>
                <a:lnTo>
                  <a:pt x="41370" y="11160"/>
                </a:lnTo>
                <a:lnTo>
                  <a:pt x="41380" y="11160"/>
                </a:lnTo>
                <a:lnTo>
                  <a:pt x="41380" y="11150"/>
                </a:lnTo>
                <a:lnTo>
                  <a:pt x="41370" y="11150"/>
                </a:lnTo>
                <a:lnTo>
                  <a:pt x="41380" y="11150"/>
                </a:lnTo>
                <a:lnTo>
                  <a:pt x="41380" y="11160"/>
                </a:lnTo>
                <a:lnTo>
                  <a:pt x="41380" y="11170"/>
                </a:lnTo>
                <a:lnTo>
                  <a:pt x="41390" y="11160"/>
                </a:lnTo>
                <a:lnTo>
                  <a:pt x="41390" y="11170"/>
                </a:lnTo>
                <a:lnTo>
                  <a:pt x="41400" y="11170"/>
                </a:lnTo>
                <a:lnTo>
                  <a:pt x="41410" y="11180"/>
                </a:lnTo>
                <a:lnTo>
                  <a:pt x="41400" y="11180"/>
                </a:lnTo>
                <a:lnTo>
                  <a:pt x="41410" y="11180"/>
                </a:lnTo>
                <a:lnTo>
                  <a:pt x="41420" y="11190"/>
                </a:lnTo>
                <a:lnTo>
                  <a:pt x="41430" y="11190"/>
                </a:lnTo>
                <a:lnTo>
                  <a:pt x="41420" y="11190"/>
                </a:lnTo>
                <a:lnTo>
                  <a:pt x="41420" y="11200"/>
                </a:lnTo>
                <a:lnTo>
                  <a:pt x="41430" y="11200"/>
                </a:lnTo>
                <a:lnTo>
                  <a:pt x="41440" y="11200"/>
                </a:lnTo>
                <a:lnTo>
                  <a:pt x="41430" y="11200"/>
                </a:lnTo>
                <a:lnTo>
                  <a:pt x="41430" y="11210"/>
                </a:lnTo>
                <a:lnTo>
                  <a:pt x="41440" y="11210"/>
                </a:lnTo>
                <a:lnTo>
                  <a:pt x="41450" y="11210"/>
                </a:lnTo>
                <a:lnTo>
                  <a:pt x="41450" y="11220"/>
                </a:lnTo>
                <a:lnTo>
                  <a:pt x="41440" y="11220"/>
                </a:lnTo>
                <a:lnTo>
                  <a:pt x="41450" y="11220"/>
                </a:lnTo>
                <a:lnTo>
                  <a:pt x="41450" y="11230"/>
                </a:lnTo>
                <a:lnTo>
                  <a:pt x="41460" y="11230"/>
                </a:lnTo>
                <a:lnTo>
                  <a:pt x="41450" y="11230"/>
                </a:lnTo>
                <a:lnTo>
                  <a:pt x="41460" y="11230"/>
                </a:lnTo>
                <a:lnTo>
                  <a:pt x="41450" y="11230"/>
                </a:lnTo>
                <a:lnTo>
                  <a:pt x="41450" y="11240"/>
                </a:lnTo>
                <a:lnTo>
                  <a:pt x="41450" y="11250"/>
                </a:lnTo>
                <a:lnTo>
                  <a:pt x="41450" y="11260"/>
                </a:lnTo>
                <a:lnTo>
                  <a:pt x="41450" y="11270"/>
                </a:lnTo>
                <a:lnTo>
                  <a:pt x="41440" y="11270"/>
                </a:lnTo>
                <a:lnTo>
                  <a:pt x="41450" y="11270"/>
                </a:lnTo>
                <a:lnTo>
                  <a:pt x="41440" y="11270"/>
                </a:lnTo>
                <a:lnTo>
                  <a:pt x="41440" y="11280"/>
                </a:lnTo>
                <a:lnTo>
                  <a:pt x="41440" y="11290"/>
                </a:lnTo>
                <a:lnTo>
                  <a:pt x="41450" y="11300"/>
                </a:lnTo>
                <a:lnTo>
                  <a:pt x="41440" y="11290"/>
                </a:lnTo>
                <a:lnTo>
                  <a:pt x="41440" y="11300"/>
                </a:lnTo>
                <a:lnTo>
                  <a:pt x="41430" y="11300"/>
                </a:lnTo>
                <a:lnTo>
                  <a:pt x="41430" y="11310"/>
                </a:lnTo>
                <a:lnTo>
                  <a:pt x="41440" y="11320"/>
                </a:lnTo>
                <a:lnTo>
                  <a:pt x="41440" y="11330"/>
                </a:lnTo>
                <a:lnTo>
                  <a:pt x="41460" y="11360"/>
                </a:lnTo>
                <a:lnTo>
                  <a:pt x="41440" y="11330"/>
                </a:lnTo>
                <a:lnTo>
                  <a:pt x="41430" y="11330"/>
                </a:lnTo>
                <a:lnTo>
                  <a:pt x="41430" y="11320"/>
                </a:lnTo>
                <a:lnTo>
                  <a:pt x="41430" y="11310"/>
                </a:lnTo>
                <a:lnTo>
                  <a:pt x="41430" y="11290"/>
                </a:lnTo>
                <a:lnTo>
                  <a:pt x="41420" y="11290"/>
                </a:lnTo>
                <a:lnTo>
                  <a:pt x="41420" y="11300"/>
                </a:lnTo>
                <a:lnTo>
                  <a:pt x="41410" y="11300"/>
                </a:lnTo>
                <a:lnTo>
                  <a:pt x="41420" y="11290"/>
                </a:lnTo>
                <a:lnTo>
                  <a:pt x="41410" y="11290"/>
                </a:lnTo>
                <a:lnTo>
                  <a:pt x="41400" y="11290"/>
                </a:lnTo>
                <a:lnTo>
                  <a:pt x="41390" y="11290"/>
                </a:lnTo>
                <a:lnTo>
                  <a:pt x="41380" y="11300"/>
                </a:lnTo>
                <a:lnTo>
                  <a:pt x="41380" y="11310"/>
                </a:lnTo>
                <a:lnTo>
                  <a:pt x="41380" y="11320"/>
                </a:lnTo>
                <a:lnTo>
                  <a:pt x="41390" y="11320"/>
                </a:lnTo>
                <a:lnTo>
                  <a:pt x="41380" y="11320"/>
                </a:lnTo>
                <a:lnTo>
                  <a:pt x="41390" y="11330"/>
                </a:lnTo>
                <a:lnTo>
                  <a:pt x="41400" y="11330"/>
                </a:lnTo>
                <a:lnTo>
                  <a:pt x="41410" y="11330"/>
                </a:lnTo>
                <a:lnTo>
                  <a:pt x="41420" y="11320"/>
                </a:lnTo>
                <a:lnTo>
                  <a:pt x="41420" y="11330"/>
                </a:lnTo>
                <a:lnTo>
                  <a:pt x="41410" y="11330"/>
                </a:lnTo>
                <a:lnTo>
                  <a:pt x="41400" y="11330"/>
                </a:lnTo>
                <a:lnTo>
                  <a:pt x="41380" y="11330"/>
                </a:lnTo>
                <a:lnTo>
                  <a:pt x="41380" y="11340"/>
                </a:lnTo>
                <a:lnTo>
                  <a:pt x="41380" y="11330"/>
                </a:lnTo>
                <a:lnTo>
                  <a:pt x="41370" y="11330"/>
                </a:lnTo>
                <a:lnTo>
                  <a:pt x="41380" y="11340"/>
                </a:lnTo>
                <a:lnTo>
                  <a:pt x="41380" y="11330"/>
                </a:lnTo>
                <a:lnTo>
                  <a:pt x="41380" y="11340"/>
                </a:lnTo>
                <a:lnTo>
                  <a:pt x="41380" y="11350"/>
                </a:lnTo>
                <a:lnTo>
                  <a:pt x="41390" y="11360"/>
                </a:lnTo>
                <a:lnTo>
                  <a:pt x="41390" y="11350"/>
                </a:lnTo>
                <a:lnTo>
                  <a:pt x="41400" y="11350"/>
                </a:lnTo>
                <a:lnTo>
                  <a:pt x="41410" y="11350"/>
                </a:lnTo>
                <a:lnTo>
                  <a:pt x="41410" y="11340"/>
                </a:lnTo>
                <a:lnTo>
                  <a:pt x="41410" y="11350"/>
                </a:lnTo>
                <a:lnTo>
                  <a:pt x="41410" y="11340"/>
                </a:lnTo>
                <a:lnTo>
                  <a:pt x="41410" y="11350"/>
                </a:lnTo>
                <a:lnTo>
                  <a:pt x="41400" y="11350"/>
                </a:lnTo>
                <a:lnTo>
                  <a:pt x="41390" y="11360"/>
                </a:lnTo>
                <a:lnTo>
                  <a:pt x="41400" y="11370"/>
                </a:lnTo>
                <a:lnTo>
                  <a:pt x="41410" y="11360"/>
                </a:lnTo>
                <a:lnTo>
                  <a:pt x="41420" y="11360"/>
                </a:lnTo>
                <a:lnTo>
                  <a:pt x="41420" y="11350"/>
                </a:lnTo>
                <a:lnTo>
                  <a:pt x="41420" y="11360"/>
                </a:lnTo>
                <a:lnTo>
                  <a:pt x="41430" y="11350"/>
                </a:lnTo>
                <a:lnTo>
                  <a:pt x="41420" y="11360"/>
                </a:lnTo>
                <a:lnTo>
                  <a:pt x="41430" y="11360"/>
                </a:lnTo>
                <a:lnTo>
                  <a:pt x="41420" y="11360"/>
                </a:lnTo>
                <a:lnTo>
                  <a:pt x="41410" y="11360"/>
                </a:lnTo>
                <a:lnTo>
                  <a:pt x="41390" y="11380"/>
                </a:lnTo>
                <a:lnTo>
                  <a:pt x="41400" y="11380"/>
                </a:lnTo>
                <a:lnTo>
                  <a:pt x="41400" y="11390"/>
                </a:lnTo>
                <a:lnTo>
                  <a:pt x="41410" y="11400"/>
                </a:lnTo>
                <a:lnTo>
                  <a:pt x="41410" y="11410"/>
                </a:lnTo>
                <a:lnTo>
                  <a:pt x="41410" y="11420"/>
                </a:lnTo>
                <a:lnTo>
                  <a:pt x="41420" y="11420"/>
                </a:lnTo>
                <a:lnTo>
                  <a:pt x="41430" y="11440"/>
                </a:lnTo>
                <a:lnTo>
                  <a:pt x="41440" y="11440"/>
                </a:lnTo>
                <a:lnTo>
                  <a:pt x="41440" y="11450"/>
                </a:lnTo>
                <a:lnTo>
                  <a:pt x="41450" y="11450"/>
                </a:lnTo>
                <a:lnTo>
                  <a:pt x="41450" y="11460"/>
                </a:lnTo>
                <a:lnTo>
                  <a:pt x="41460" y="11460"/>
                </a:lnTo>
                <a:lnTo>
                  <a:pt x="41460" y="11470"/>
                </a:lnTo>
                <a:lnTo>
                  <a:pt x="41470" y="11470"/>
                </a:lnTo>
                <a:lnTo>
                  <a:pt x="41470" y="11480"/>
                </a:lnTo>
                <a:lnTo>
                  <a:pt x="41480" y="11480"/>
                </a:lnTo>
                <a:lnTo>
                  <a:pt x="41490" y="11490"/>
                </a:lnTo>
                <a:lnTo>
                  <a:pt x="41500" y="11490"/>
                </a:lnTo>
                <a:lnTo>
                  <a:pt x="41500" y="11500"/>
                </a:lnTo>
                <a:lnTo>
                  <a:pt x="41510" y="11500"/>
                </a:lnTo>
                <a:lnTo>
                  <a:pt x="41520" y="11500"/>
                </a:lnTo>
                <a:lnTo>
                  <a:pt x="41520" y="11510"/>
                </a:lnTo>
                <a:lnTo>
                  <a:pt x="41530" y="11510"/>
                </a:lnTo>
                <a:lnTo>
                  <a:pt x="41540" y="11510"/>
                </a:lnTo>
                <a:lnTo>
                  <a:pt x="41540" y="11520"/>
                </a:lnTo>
                <a:lnTo>
                  <a:pt x="41550" y="11520"/>
                </a:lnTo>
                <a:lnTo>
                  <a:pt x="41560" y="11520"/>
                </a:lnTo>
                <a:lnTo>
                  <a:pt x="41600" y="11500"/>
                </a:lnTo>
                <a:lnTo>
                  <a:pt x="41580" y="11520"/>
                </a:lnTo>
                <a:lnTo>
                  <a:pt x="41570" y="11520"/>
                </a:lnTo>
                <a:lnTo>
                  <a:pt x="41570" y="11530"/>
                </a:lnTo>
                <a:lnTo>
                  <a:pt x="41580" y="11530"/>
                </a:lnTo>
                <a:lnTo>
                  <a:pt x="41590" y="11530"/>
                </a:lnTo>
                <a:lnTo>
                  <a:pt x="41590" y="11520"/>
                </a:lnTo>
                <a:lnTo>
                  <a:pt x="41590" y="11530"/>
                </a:lnTo>
                <a:lnTo>
                  <a:pt x="41610" y="11520"/>
                </a:lnTo>
                <a:lnTo>
                  <a:pt x="41590" y="11530"/>
                </a:lnTo>
                <a:lnTo>
                  <a:pt x="41600" y="11540"/>
                </a:lnTo>
                <a:lnTo>
                  <a:pt x="41620" y="11540"/>
                </a:lnTo>
                <a:lnTo>
                  <a:pt x="41630" y="11530"/>
                </a:lnTo>
                <a:lnTo>
                  <a:pt x="41620" y="11540"/>
                </a:lnTo>
                <a:lnTo>
                  <a:pt x="41630" y="11550"/>
                </a:lnTo>
                <a:lnTo>
                  <a:pt x="41640" y="11550"/>
                </a:lnTo>
                <a:lnTo>
                  <a:pt x="41660" y="11550"/>
                </a:lnTo>
                <a:lnTo>
                  <a:pt x="41660" y="11540"/>
                </a:lnTo>
                <a:lnTo>
                  <a:pt x="41660" y="11530"/>
                </a:lnTo>
                <a:lnTo>
                  <a:pt x="41660" y="11540"/>
                </a:lnTo>
                <a:lnTo>
                  <a:pt x="41670" y="11520"/>
                </a:lnTo>
                <a:lnTo>
                  <a:pt x="41660" y="11540"/>
                </a:lnTo>
                <a:lnTo>
                  <a:pt x="41660" y="11560"/>
                </a:lnTo>
                <a:lnTo>
                  <a:pt x="41670" y="11560"/>
                </a:lnTo>
                <a:lnTo>
                  <a:pt x="41670" y="11570"/>
                </a:lnTo>
                <a:lnTo>
                  <a:pt x="41680" y="11570"/>
                </a:lnTo>
                <a:lnTo>
                  <a:pt x="41690" y="11570"/>
                </a:lnTo>
                <a:lnTo>
                  <a:pt x="41700" y="11570"/>
                </a:lnTo>
                <a:lnTo>
                  <a:pt x="41700" y="11560"/>
                </a:lnTo>
                <a:lnTo>
                  <a:pt x="41700" y="11570"/>
                </a:lnTo>
                <a:lnTo>
                  <a:pt x="41710" y="11570"/>
                </a:lnTo>
                <a:lnTo>
                  <a:pt x="41720" y="11560"/>
                </a:lnTo>
                <a:lnTo>
                  <a:pt x="41720" y="11550"/>
                </a:lnTo>
                <a:lnTo>
                  <a:pt x="41720" y="11540"/>
                </a:lnTo>
                <a:lnTo>
                  <a:pt x="41730" y="11540"/>
                </a:lnTo>
                <a:lnTo>
                  <a:pt x="41720" y="11540"/>
                </a:lnTo>
                <a:lnTo>
                  <a:pt x="41730" y="11540"/>
                </a:lnTo>
                <a:lnTo>
                  <a:pt x="41720" y="11540"/>
                </a:lnTo>
                <a:lnTo>
                  <a:pt x="41720" y="11550"/>
                </a:lnTo>
                <a:lnTo>
                  <a:pt x="41720" y="11560"/>
                </a:lnTo>
                <a:lnTo>
                  <a:pt x="41720" y="11580"/>
                </a:lnTo>
                <a:lnTo>
                  <a:pt x="41720" y="11570"/>
                </a:lnTo>
                <a:lnTo>
                  <a:pt x="41720" y="11580"/>
                </a:lnTo>
                <a:lnTo>
                  <a:pt x="41730" y="11580"/>
                </a:lnTo>
                <a:lnTo>
                  <a:pt x="41740" y="11580"/>
                </a:lnTo>
                <a:lnTo>
                  <a:pt x="41740" y="11590"/>
                </a:lnTo>
                <a:lnTo>
                  <a:pt x="41750" y="11590"/>
                </a:lnTo>
                <a:lnTo>
                  <a:pt x="41760" y="11590"/>
                </a:lnTo>
                <a:lnTo>
                  <a:pt x="41770" y="11590"/>
                </a:lnTo>
                <a:lnTo>
                  <a:pt x="41780" y="11590"/>
                </a:lnTo>
                <a:lnTo>
                  <a:pt x="41790" y="11590"/>
                </a:lnTo>
                <a:lnTo>
                  <a:pt x="41800" y="11590"/>
                </a:lnTo>
                <a:lnTo>
                  <a:pt x="41800" y="11600"/>
                </a:lnTo>
                <a:lnTo>
                  <a:pt x="41810" y="11600"/>
                </a:lnTo>
                <a:lnTo>
                  <a:pt x="41820" y="11600"/>
                </a:lnTo>
                <a:lnTo>
                  <a:pt x="41830" y="11600"/>
                </a:lnTo>
                <a:lnTo>
                  <a:pt x="41840" y="11600"/>
                </a:lnTo>
                <a:lnTo>
                  <a:pt x="41850" y="11600"/>
                </a:lnTo>
                <a:lnTo>
                  <a:pt x="41850" y="11610"/>
                </a:lnTo>
                <a:lnTo>
                  <a:pt x="41860" y="11600"/>
                </a:lnTo>
                <a:lnTo>
                  <a:pt x="41870" y="11600"/>
                </a:lnTo>
                <a:lnTo>
                  <a:pt x="41870" y="11610"/>
                </a:lnTo>
                <a:lnTo>
                  <a:pt x="41880" y="11610"/>
                </a:lnTo>
                <a:lnTo>
                  <a:pt x="41880" y="11600"/>
                </a:lnTo>
                <a:lnTo>
                  <a:pt x="41880" y="11610"/>
                </a:lnTo>
                <a:lnTo>
                  <a:pt x="41890" y="11610"/>
                </a:lnTo>
                <a:lnTo>
                  <a:pt x="41900" y="11610"/>
                </a:lnTo>
                <a:lnTo>
                  <a:pt x="41890" y="11610"/>
                </a:lnTo>
                <a:lnTo>
                  <a:pt x="41880" y="11610"/>
                </a:lnTo>
                <a:lnTo>
                  <a:pt x="41880" y="11600"/>
                </a:lnTo>
                <a:lnTo>
                  <a:pt x="41880" y="11610"/>
                </a:lnTo>
                <a:lnTo>
                  <a:pt x="41890" y="11610"/>
                </a:lnTo>
                <a:lnTo>
                  <a:pt x="41900" y="11610"/>
                </a:lnTo>
                <a:lnTo>
                  <a:pt x="41910" y="11610"/>
                </a:lnTo>
                <a:lnTo>
                  <a:pt x="41910" y="11620"/>
                </a:lnTo>
                <a:lnTo>
                  <a:pt x="41910" y="11610"/>
                </a:lnTo>
                <a:lnTo>
                  <a:pt x="41920" y="11610"/>
                </a:lnTo>
                <a:lnTo>
                  <a:pt x="41920" y="11620"/>
                </a:lnTo>
                <a:lnTo>
                  <a:pt x="41930" y="11620"/>
                </a:lnTo>
                <a:lnTo>
                  <a:pt x="41930" y="11610"/>
                </a:lnTo>
                <a:lnTo>
                  <a:pt x="41940" y="11610"/>
                </a:lnTo>
                <a:lnTo>
                  <a:pt x="41950" y="11610"/>
                </a:lnTo>
                <a:lnTo>
                  <a:pt x="41960" y="11610"/>
                </a:lnTo>
                <a:lnTo>
                  <a:pt x="41960" y="11620"/>
                </a:lnTo>
                <a:lnTo>
                  <a:pt x="41970" y="11620"/>
                </a:lnTo>
                <a:lnTo>
                  <a:pt x="41970" y="11610"/>
                </a:lnTo>
                <a:lnTo>
                  <a:pt x="41970" y="11600"/>
                </a:lnTo>
                <a:lnTo>
                  <a:pt x="41970" y="11610"/>
                </a:lnTo>
                <a:lnTo>
                  <a:pt x="41970" y="11600"/>
                </a:lnTo>
                <a:lnTo>
                  <a:pt x="41970" y="11610"/>
                </a:lnTo>
                <a:lnTo>
                  <a:pt x="41970" y="11620"/>
                </a:lnTo>
                <a:lnTo>
                  <a:pt x="41980" y="11620"/>
                </a:lnTo>
                <a:lnTo>
                  <a:pt x="41990" y="11620"/>
                </a:lnTo>
                <a:lnTo>
                  <a:pt x="42000" y="11620"/>
                </a:lnTo>
                <a:lnTo>
                  <a:pt x="42010" y="11620"/>
                </a:lnTo>
                <a:lnTo>
                  <a:pt x="42020" y="11620"/>
                </a:lnTo>
                <a:lnTo>
                  <a:pt x="42030" y="11620"/>
                </a:lnTo>
                <a:lnTo>
                  <a:pt x="42020" y="11620"/>
                </a:lnTo>
                <a:lnTo>
                  <a:pt x="42030" y="11620"/>
                </a:lnTo>
                <a:lnTo>
                  <a:pt x="42020" y="11620"/>
                </a:lnTo>
                <a:lnTo>
                  <a:pt x="42020" y="11630"/>
                </a:lnTo>
                <a:lnTo>
                  <a:pt x="42020" y="11640"/>
                </a:lnTo>
                <a:lnTo>
                  <a:pt x="42020" y="11630"/>
                </a:lnTo>
                <a:lnTo>
                  <a:pt x="42030" y="11630"/>
                </a:lnTo>
                <a:lnTo>
                  <a:pt x="42030" y="11640"/>
                </a:lnTo>
                <a:lnTo>
                  <a:pt x="42020" y="11640"/>
                </a:lnTo>
                <a:lnTo>
                  <a:pt x="42030" y="11650"/>
                </a:lnTo>
                <a:lnTo>
                  <a:pt x="42040" y="11650"/>
                </a:lnTo>
                <a:lnTo>
                  <a:pt x="42030" y="11650"/>
                </a:lnTo>
                <a:lnTo>
                  <a:pt x="42040" y="11650"/>
                </a:lnTo>
                <a:lnTo>
                  <a:pt x="42040" y="11660"/>
                </a:lnTo>
                <a:lnTo>
                  <a:pt x="42050" y="11660"/>
                </a:lnTo>
                <a:lnTo>
                  <a:pt x="42060" y="11660"/>
                </a:lnTo>
                <a:lnTo>
                  <a:pt x="42070" y="11660"/>
                </a:lnTo>
                <a:lnTo>
                  <a:pt x="42080" y="11670"/>
                </a:lnTo>
                <a:lnTo>
                  <a:pt x="42090" y="11670"/>
                </a:lnTo>
                <a:lnTo>
                  <a:pt x="42100" y="11670"/>
                </a:lnTo>
                <a:lnTo>
                  <a:pt x="42140" y="11670"/>
                </a:lnTo>
                <a:lnTo>
                  <a:pt x="42230" y="11680"/>
                </a:lnTo>
                <a:lnTo>
                  <a:pt x="42230" y="11690"/>
                </a:lnTo>
                <a:lnTo>
                  <a:pt x="42220" y="11710"/>
                </a:lnTo>
                <a:lnTo>
                  <a:pt x="42200" y="11730"/>
                </a:lnTo>
                <a:lnTo>
                  <a:pt x="42190" y="11750"/>
                </a:lnTo>
                <a:lnTo>
                  <a:pt x="42180" y="11760"/>
                </a:lnTo>
                <a:lnTo>
                  <a:pt x="42180" y="11780"/>
                </a:lnTo>
                <a:lnTo>
                  <a:pt x="42160" y="11820"/>
                </a:lnTo>
                <a:lnTo>
                  <a:pt x="42130" y="11860"/>
                </a:lnTo>
                <a:lnTo>
                  <a:pt x="42100" y="11890"/>
                </a:lnTo>
                <a:lnTo>
                  <a:pt x="42080" y="11920"/>
                </a:lnTo>
                <a:lnTo>
                  <a:pt x="42060" y="11940"/>
                </a:lnTo>
                <a:lnTo>
                  <a:pt x="42050" y="11960"/>
                </a:lnTo>
                <a:lnTo>
                  <a:pt x="42020" y="11970"/>
                </a:lnTo>
                <a:lnTo>
                  <a:pt x="41980" y="12010"/>
                </a:lnTo>
                <a:lnTo>
                  <a:pt x="41970" y="12010"/>
                </a:lnTo>
                <a:lnTo>
                  <a:pt x="41960" y="12030"/>
                </a:lnTo>
                <a:lnTo>
                  <a:pt x="41950" y="12040"/>
                </a:lnTo>
                <a:lnTo>
                  <a:pt x="41950" y="12060"/>
                </a:lnTo>
                <a:lnTo>
                  <a:pt x="41940" y="12070"/>
                </a:lnTo>
                <a:lnTo>
                  <a:pt x="41940" y="12080"/>
                </a:lnTo>
                <a:lnTo>
                  <a:pt x="41940" y="12090"/>
                </a:lnTo>
                <a:lnTo>
                  <a:pt x="41930" y="12090"/>
                </a:lnTo>
                <a:lnTo>
                  <a:pt x="41920" y="12080"/>
                </a:lnTo>
                <a:lnTo>
                  <a:pt x="41920" y="12070"/>
                </a:lnTo>
                <a:lnTo>
                  <a:pt x="41900" y="12080"/>
                </a:lnTo>
                <a:lnTo>
                  <a:pt x="41900" y="12100"/>
                </a:lnTo>
                <a:lnTo>
                  <a:pt x="41910" y="12110"/>
                </a:lnTo>
                <a:lnTo>
                  <a:pt x="41920" y="12120"/>
                </a:lnTo>
                <a:lnTo>
                  <a:pt x="41910" y="12140"/>
                </a:lnTo>
                <a:lnTo>
                  <a:pt x="41910" y="12150"/>
                </a:lnTo>
                <a:lnTo>
                  <a:pt x="41900" y="12160"/>
                </a:lnTo>
                <a:lnTo>
                  <a:pt x="41900" y="12170"/>
                </a:lnTo>
                <a:lnTo>
                  <a:pt x="41880" y="12180"/>
                </a:lnTo>
                <a:lnTo>
                  <a:pt x="41830" y="12190"/>
                </a:lnTo>
                <a:lnTo>
                  <a:pt x="41810" y="12120"/>
                </a:lnTo>
                <a:lnTo>
                  <a:pt x="41770" y="12130"/>
                </a:lnTo>
                <a:lnTo>
                  <a:pt x="41750" y="12120"/>
                </a:lnTo>
                <a:lnTo>
                  <a:pt x="41730" y="12120"/>
                </a:lnTo>
                <a:lnTo>
                  <a:pt x="41700" y="12100"/>
                </a:lnTo>
                <a:lnTo>
                  <a:pt x="41690" y="12090"/>
                </a:lnTo>
                <a:lnTo>
                  <a:pt x="41700" y="12090"/>
                </a:lnTo>
                <a:lnTo>
                  <a:pt x="41710" y="12080"/>
                </a:lnTo>
                <a:lnTo>
                  <a:pt x="41700" y="12070"/>
                </a:lnTo>
                <a:lnTo>
                  <a:pt x="41690" y="12060"/>
                </a:lnTo>
                <a:lnTo>
                  <a:pt x="41650" y="12030"/>
                </a:lnTo>
                <a:lnTo>
                  <a:pt x="41630" y="12010"/>
                </a:lnTo>
                <a:lnTo>
                  <a:pt x="41620" y="11990"/>
                </a:lnTo>
                <a:lnTo>
                  <a:pt x="41610" y="11970"/>
                </a:lnTo>
                <a:lnTo>
                  <a:pt x="41600" y="11950"/>
                </a:lnTo>
                <a:lnTo>
                  <a:pt x="41590" y="11980"/>
                </a:lnTo>
                <a:lnTo>
                  <a:pt x="41530" y="12040"/>
                </a:lnTo>
                <a:lnTo>
                  <a:pt x="41510" y="12100"/>
                </a:lnTo>
                <a:lnTo>
                  <a:pt x="41470" y="12210"/>
                </a:lnTo>
                <a:lnTo>
                  <a:pt x="41430" y="12250"/>
                </a:lnTo>
                <a:lnTo>
                  <a:pt x="41420" y="12260"/>
                </a:lnTo>
                <a:lnTo>
                  <a:pt x="41420" y="12270"/>
                </a:lnTo>
                <a:lnTo>
                  <a:pt x="41550" y="12270"/>
                </a:lnTo>
                <a:lnTo>
                  <a:pt x="41560" y="12270"/>
                </a:lnTo>
                <a:lnTo>
                  <a:pt x="41320" y="12440"/>
                </a:lnTo>
                <a:lnTo>
                  <a:pt x="41160" y="12590"/>
                </a:lnTo>
                <a:lnTo>
                  <a:pt x="41110" y="12630"/>
                </a:lnTo>
                <a:lnTo>
                  <a:pt x="41070" y="12680"/>
                </a:lnTo>
                <a:lnTo>
                  <a:pt x="41020" y="12720"/>
                </a:lnTo>
                <a:lnTo>
                  <a:pt x="41010" y="12720"/>
                </a:lnTo>
                <a:lnTo>
                  <a:pt x="41020" y="12730"/>
                </a:lnTo>
                <a:lnTo>
                  <a:pt x="41060" y="12820"/>
                </a:lnTo>
                <a:lnTo>
                  <a:pt x="41070" y="12820"/>
                </a:lnTo>
                <a:lnTo>
                  <a:pt x="41060" y="12830"/>
                </a:lnTo>
                <a:lnTo>
                  <a:pt x="41040" y="12820"/>
                </a:lnTo>
                <a:lnTo>
                  <a:pt x="41020" y="12860"/>
                </a:lnTo>
                <a:lnTo>
                  <a:pt x="41000" y="12880"/>
                </a:lnTo>
                <a:lnTo>
                  <a:pt x="40990" y="12910"/>
                </a:lnTo>
                <a:lnTo>
                  <a:pt x="40950" y="12930"/>
                </a:lnTo>
                <a:lnTo>
                  <a:pt x="40950" y="12960"/>
                </a:lnTo>
                <a:lnTo>
                  <a:pt x="40930" y="13000"/>
                </a:lnTo>
                <a:lnTo>
                  <a:pt x="40930" y="13020"/>
                </a:lnTo>
                <a:lnTo>
                  <a:pt x="40940" y="13050"/>
                </a:lnTo>
                <a:lnTo>
                  <a:pt x="40960" y="13090"/>
                </a:lnTo>
                <a:lnTo>
                  <a:pt x="40950" y="13090"/>
                </a:lnTo>
                <a:lnTo>
                  <a:pt x="40900" y="13080"/>
                </a:lnTo>
                <a:lnTo>
                  <a:pt x="40880" y="13080"/>
                </a:lnTo>
                <a:lnTo>
                  <a:pt x="40870" y="13080"/>
                </a:lnTo>
                <a:lnTo>
                  <a:pt x="40830" y="13080"/>
                </a:lnTo>
                <a:lnTo>
                  <a:pt x="40800" y="13070"/>
                </a:lnTo>
                <a:lnTo>
                  <a:pt x="40770" y="13070"/>
                </a:lnTo>
                <a:lnTo>
                  <a:pt x="40760" y="13100"/>
                </a:lnTo>
                <a:lnTo>
                  <a:pt x="40730" y="13130"/>
                </a:lnTo>
                <a:lnTo>
                  <a:pt x="40670" y="13160"/>
                </a:lnTo>
                <a:lnTo>
                  <a:pt x="40640" y="13170"/>
                </a:lnTo>
                <a:lnTo>
                  <a:pt x="40630" y="13180"/>
                </a:lnTo>
                <a:lnTo>
                  <a:pt x="40670" y="13230"/>
                </a:lnTo>
                <a:lnTo>
                  <a:pt x="40700" y="13240"/>
                </a:lnTo>
                <a:lnTo>
                  <a:pt x="40720" y="13230"/>
                </a:lnTo>
                <a:lnTo>
                  <a:pt x="40720" y="13240"/>
                </a:lnTo>
                <a:lnTo>
                  <a:pt x="40700" y="13290"/>
                </a:lnTo>
                <a:lnTo>
                  <a:pt x="40700" y="13310"/>
                </a:lnTo>
                <a:lnTo>
                  <a:pt x="40710" y="13320"/>
                </a:lnTo>
                <a:lnTo>
                  <a:pt x="40710" y="13360"/>
                </a:lnTo>
                <a:lnTo>
                  <a:pt x="40710" y="13370"/>
                </a:lnTo>
                <a:lnTo>
                  <a:pt x="40690" y="13390"/>
                </a:lnTo>
                <a:lnTo>
                  <a:pt x="40650" y="13390"/>
                </a:lnTo>
                <a:lnTo>
                  <a:pt x="40600" y="13420"/>
                </a:lnTo>
                <a:lnTo>
                  <a:pt x="40570" y="13410"/>
                </a:lnTo>
                <a:lnTo>
                  <a:pt x="40540" y="13420"/>
                </a:lnTo>
                <a:lnTo>
                  <a:pt x="40530" y="13410"/>
                </a:lnTo>
                <a:lnTo>
                  <a:pt x="40520" y="13390"/>
                </a:lnTo>
                <a:lnTo>
                  <a:pt x="40500" y="13390"/>
                </a:lnTo>
                <a:lnTo>
                  <a:pt x="40500" y="13410"/>
                </a:lnTo>
                <a:lnTo>
                  <a:pt x="40490" y="13410"/>
                </a:lnTo>
                <a:lnTo>
                  <a:pt x="40500" y="13420"/>
                </a:lnTo>
                <a:lnTo>
                  <a:pt x="40510" y="13460"/>
                </a:lnTo>
                <a:lnTo>
                  <a:pt x="40480" y="13490"/>
                </a:lnTo>
                <a:lnTo>
                  <a:pt x="40460" y="13490"/>
                </a:lnTo>
                <a:lnTo>
                  <a:pt x="40440" y="13510"/>
                </a:lnTo>
                <a:lnTo>
                  <a:pt x="40440" y="13550"/>
                </a:lnTo>
                <a:lnTo>
                  <a:pt x="40430" y="13550"/>
                </a:lnTo>
                <a:lnTo>
                  <a:pt x="40420" y="13580"/>
                </a:lnTo>
                <a:lnTo>
                  <a:pt x="40400" y="13610"/>
                </a:lnTo>
                <a:lnTo>
                  <a:pt x="40390" y="13620"/>
                </a:lnTo>
                <a:lnTo>
                  <a:pt x="40390" y="13640"/>
                </a:lnTo>
                <a:lnTo>
                  <a:pt x="40380" y="13650"/>
                </a:lnTo>
                <a:lnTo>
                  <a:pt x="40380" y="13690"/>
                </a:lnTo>
                <a:lnTo>
                  <a:pt x="40350" y="13710"/>
                </a:lnTo>
                <a:lnTo>
                  <a:pt x="40340" y="13740"/>
                </a:lnTo>
                <a:lnTo>
                  <a:pt x="40320" y="13760"/>
                </a:lnTo>
                <a:lnTo>
                  <a:pt x="40320" y="13780"/>
                </a:lnTo>
                <a:lnTo>
                  <a:pt x="40310" y="13760"/>
                </a:lnTo>
                <a:lnTo>
                  <a:pt x="40310" y="13770"/>
                </a:lnTo>
                <a:lnTo>
                  <a:pt x="40300" y="13780"/>
                </a:lnTo>
                <a:lnTo>
                  <a:pt x="40300" y="13800"/>
                </a:lnTo>
                <a:lnTo>
                  <a:pt x="40300" y="13810"/>
                </a:lnTo>
                <a:lnTo>
                  <a:pt x="40290" y="13840"/>
                </a:lnTo>
                <a:lnTo>
                  <a:pt x="40300" y="13850"/>
                </a:lnTo>
                <a:lnTo>
                  <a:pt x="40310" y="13880"/>
                </a:lnTo>
                <a:lnTo>
                  <a:pt x="40320" y="13890"/>
                </a:lnTo>
                <a:lnTo>
                  <a:pt x="40320" y="13900"/>
                </a:lnTo>
                <a:lnTo>
                  <a:pt x="40340" y="13940"/>
                </a:lnTo>
                <a:lnTo>
                  <a:pt x="40350" y="13950"/>
                </a:lnTo>
                <a:lnTo>
                  <a:pt x="40360" y="13960"/>
                </a:lnTo>
                <a:lnTo>
                  <a:pt x="40340" y="13970"/>
                </a:lnTo>
                <a:lnTo>
                  <a:pt x="40330" y="13980"/>
                </a:lnTo>
                <a:lnTo>
                  <a:pt x="40310" y="13980"/>
                </a:lnTo>
                <a:lnTo>
                  <a:pt x="40290" y="13960"/>
                </a:lnTo>
                <a:lnTo>
                  <a:pt x="40270" y="13940"/>
                </a:lnTo>
                <a:lnTo>
                  <a:pt x="40250" y="13960"/>
                </a:lnTo>
                <a:lnTo>
                  <a:pt x="40230" y="13960"/>
                </a:lnTo>
                <a:lnTo>
                  <a:pt x="40200" y="13980"/>
                </a:lnTo>
                <a:lnTo>
                  <a:pt x="40210" y="14010"/>
                </a:lnTo>
                <a:lnTo>
                  <a:pt x="40210" y="14020"/>
                </a:lnTo>
                <a:lnTo>
                  <a:pt x="40210" y="14040"/>
                </a:lnTo>
                <a:lnTo>
                  <a:pt x="40190" y="14060"/>
                </a:lnTo>
                <a:lnTo>
                  <a:pt x="40170" y="14060"/>
                </a:lnTo>
                <a:lnTo>
                  <a:pt x="40110" y="14070"/>
                </a:lnTo>
                <a:lnTo>
                  <a:pt x="40090" y="14070"/>
                </a:lnTo>
                <a:lnTo>
                  <a:pt x="40060" y="14090"/>
                </a:lnTo>
                <a:lnTo>
                  <a:pt x="40060" y="14110"/>
                </a:lnTo>
                <a:lnTo>
                  <a:pt x="40050" y="14120"/>
                </a:lnTo>
                <a:lnTo>
                  <a:pt x="40040" y="14050"/>
                </a:lnTo>
                <a:lnTo>
                  <a:pt x="40020" y="14020"/>
                </a:lnTo>
                <a:lnTo>
                  <a:pt x="40010" y="13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