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Naama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Naa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030" y="30020"/>
                </a:moveTo>
                <a:lnTo>
                  <a:pt x="42020" y="30020"/>
                </a:lnTo>
                <a:lnTo>
                  <a:pt x="41710" y="30520"/>
                </a:lnTo>
                <a:lnTo>
                  <a:pt x="41220" y="30420"/>
                </a:lnTo>
                <a:lnTo>
                  <a:pt x="40860" y="30700"/>
                </a:lnTo>
                <a:lnTo>
                  <a:pt x="39480" y="30340"/>
                </a:lnTo>
                <a:lnTo>
                  <a:pt x="39480" y="30350"/>
                </a:lnTo>
                <a:lnTo>
                  <a:pt x="39400" y="30390"/>
                </a:lnTo>
                <a:lnTo>
                  <a:pt x="39180" y="30530"/>
                </a:lnTo>
                <a:lnTo>
                  <a:pt x="39100" y="30570"/>
                </a:lnTo>
                <a:lnTo>
                  <a:pt x="38960" y="30660"/>
                </a:lnTo>
                <a:lnTo>
                  <a:pt x="38770" y="30780"/>
                </a:lnTo>
                <a:lnTo>
                  <a:pt x="38740" y="30790"/>
                </a:lnTo>
                <a:lnTo>
                  <a:pt x="38690" y="30810"/>
                </a:lnTo>
                <a:lnTo>
                  <a:pt x="38650" y="30830"/>
                </a:lnTo>
                <a:lnTo>
                  <a:pt x="38310" y="30990"/>
                </a:lnTo>
                <a:lnTo>
                  <a:pt x="38300" y="30910"/>
                </a:lnTo>
                <a:lnTo>
                  <a:pt x="38280" y="30890"/>
                </a:lnTo>
                <a:lnTo>
                  <a:pt x="38250" y="30710"/>
                </a:lnTo>
                <a:lnTo>
                  <a:pt x="38240" y="30670"/>
                </a:lnTo>
                <a:lnTo>
                  <a:pt x="38130" y="30670"/>
                </a:lnTo>
                <a:lnTo>
                  <a:pt x="38050" y="30670"/>
                </a:lnTo>
                <a:lnTo>
                  <a:pt x="37960" y="30670"/>
                </a:lnTo>
                <a:lnTo>
                  <a:pt x="38010" y="30210"/>
                </a:lnTo>
                <a:lnTo>
                  <a:pt x="38040" y="30190"/>
                </a:lnTo>
                <a:lnTo>
                  <a:pt x="38070" y="30140"/>
                </a:lnTo>
                <a:lnTo>
                  <a:pt x="38060" y="30090"/>
                </a:lnTo>
                <a:lnTo>
                  <a:pt x="38030" y="30060"/>
                </a:lnTo>
                <a:lnTo>
                  <a:pt x="38010" y="30060"/>
                </a:lnTo>
                <a:lnTo>
                  <a:pt x="37980" y="30080"/>
                </a:lnTo>
                <a:lnTo>
                  <a:pt x="37930" y="30090"/>
                </a:lnTo>
                <a:lnTo>
                  <a:pt x="37850" y="30110"/>
                </a:lnTo>
                <a:lnTo>
                  <a:pt x="37770" y="30070"/>
                </a:lnTo>
                <a:lnTo>
                  <a:pt x="37750" y="30030"/>
                </a:lnTo>
                <a:lnTo>
                  <a:pt x="37740" y="29980"/>
                </a:lnTo>
                <a:lnTo>
                  <a:pt x="37730" y="29970"/>
                </a:lnTo>
                <a:lnTo>
                  <a:pt x="37720" y="29960"/>
                </a:lnTo>
                <a:lnTo>
                  <a:pt x="37710" y="29920"/>
                </a:lnTo>
                <a:lnTo>
                  <a:pt x="37710" y="29880"/>
                </a:lnTo>
                <a:lnTo>
                  <a:pt x="37720" y="29840"/>
                </a:lnTo>
                <a:lnTo>
                  <a:pt x="37720" y="29800"/>
                </a:lnTo>
                <a:lnTo>
                  <a:pt x="37740" y="29730"/>
                </a:lnTo>
                <a:lnTo>
                  <a:pt x="37750" y="29700"/>
                </a:lnTo>
                <a:lnTo>
                  <a:pt x="37760" y="29660"/>
                </a:lnTo>
                <a:lnTo>
                  <a:pt x="37750" y="29630"/>
                </a:lnTo>
                <a:lnTo>
                  <a:pt x="37740" y="29600"/>
                </a:lnTo>
                <a:lnTo>
                  <a:pt x="37760" y="29620"/>
                </a:lnTo>
                <a:lnTo>
                  <a:pt x="37800" y="29600"/>
                </a:lnTo>
                <a:lnTo>
                  <a:pt x="37810" y="29590"/>
                </a:lnTo>
                <a:lnTo>
                  <a:pt x="37810" y="29570"/>
                </a:lnTo>
                <a:lnTo>
                  <a:pt x="37830" y="29560"/>
                </a:lnTo>
                <a:lnTo>
                  <a:pt x="37850" y="29560"/>
                </a:lnTo>
                <a:lnTo>
                  <a:pt x="37870" y="29540"/>
                </a:lnTo>
                <a:lnTo>
                  <a:pt x="37870" y="29530"/>
                </a:lnTo>
                <a:lnTo>
                  <a:pt x="37890" y="29510"/>
                </a:lnTo>
                <a:lnTo>
                  <a:pt x="37910" y="29490"/>
                </a:lnTo>
                <a:lnTo>
                  <a:pt x="37950" y="29470"/>
                </a:lnTo>
                <a:lnTo>
                  <a:pt x="37980" y="29460"/>
                </a:lnTo>
                <a:lnTo>
                  <a:pt x="37990" y="29450"/>
                </a:lnTo>
                <a:lnTo>
                  <a:pt x="38010" y="29440"/>
                </a:lnTo>
                <a:lnTo>
                  <a:pt x="38020" y="29440"/>
                </a:lnTo>
                <a:lnTo>
                  <a:pt x="38070" y="29410"/>
                </a:lnTo>
                <a:lnTo>
                  <a:pt x="38080" y="29370"/>
                </a:lnTo>
                <a:lnTo>
                  <a:pt x="38140" y="29340"/>
                </a:lnTo>
                <a:lnTo>
                  <a:pt x="38140" y="29290"/>
                </a:lnTo>
                <a:lnTo>
                  <a:pt x="38170" y="29270"/>
                </a:lnTo>
                <a:lnTo>
                  <a:pt x="38200" y="29250"/>
                </a:lnTo>
                <a:lnTo>
                  <a:pt x="38230" y="29220"/>
                </a:lnTo>
                <a:lnTo>
                  <a:pt x="38270" y="29170"/>
                </a:lnTo>
                <a:lnTo>
                  <a:pt x="38330" y="29130"/>
                </a:lnTo>
                <a:lnTo>
                  <a:pt x="38340" y="29130"/>
                </a:lnTo>
                <a:lnTo>
                  <a:pt x="38340" y="29120"/>
                </a:lnTo>
                <a:lnTo>
                  <a:pt x="38340" y="29110"/>
                </a:lnTo>
                <a:lnTo>
                  <a:pt x="38340" y="29100"/>
                </a:lnTo>
                <a:lnTo>
                  <a:pt x="38350" y="29090"/>
                </a:lnTo>
                <a:lnTo>
                  <a:pt x="38350" y="29080"/>
                </a:lnTo>
                <a:lnTo>
                  <a:pt x="38350" y="29070"/>
                </a:lnTo>
                <a:lnTo>
                  <a:pt x="38340" y="29060"/>
                </a:lnTo>
                <a:lnTo>
                  <a:pt x="38340" y="29050"/>
                </a:lnTo>
                <a:lnTo>
                  <a:pt x="38330" y="29050"/>
                </a:lnTo>
                <a:lnTo>
                  <a:pt x="38320" y="29040"/>
                </a:lnTo>
                <a:lnTo>
                  <a:pt x="38320" y="29020"/>
                </a:lnTo>
                <a:lnTo>
                  <a:pt x="38300" y="28990"/>
                </a:lnTo>
                <a:lnTo>
                  <a:pt x="38170" y="28920"/>
                </a:lnTo>
                <a:lnTo>
                  <a:pt x="37880" y="28690"/>
                </a:lnTo>
                <a:lnTo>
                  <a:pt x="37160" y="28140"/>
                </a:lnTo>
                <a:lnTo>
                  <a:pt x="37150" y="28140"/>
                </a:lnTo>
                <a:lnTo>
                  <a:pt x="37150" y="28130"/>
                </a:lnTo>
                <a:lnTo>
                  <a:pt x="37130" y="28130"/>
                </a:lnTo>
                <a:lnTo>
                  <a:pt x="37070" y="28100"/>
                </a:lnTo>
                <a:lnTo>
                  <a:pt x="36870" y="27990"/>
                </a:lnTo>
                <a:lnTo>
                  <a:pt x="36740" y="27930"/>
                </a:lnTo>
                <a:lnTo>
                  <a:pt x="36660" y="27890"/>
                </a:lnTo>
                <a:lnTo>
                  <a:pt x="36240" y="27210"/>
                </a:lnTo>
                <a:lnTo>
                  <a:pt x="36190" y="27140"/>
                </a:lnTo>
                <a:lnTo>
                  <a:pt x="36150" y="27070"/>
                </a:lnTo>
                <a:lnTo>
                  <a:pt x="36100" y="26990"/>
                </a:lnTo>
                <a:lnTo>
                  <a:pt x="36080" y="26970"/>
                </a:lnTo>
                <a:lnTo>
                  <a:pt x="35970" y="26780"/>
                </a:lnTo>
                <a:lnTo>
                  <a:pt x="35960" y="26760"/>
                </a:lnTo>
                <a:lnTo>
                  <a:pt x="35980" y="26760"/>
                </a:lnTo>
                <a:lnTo>
                  <a:pt x="36000" y="26750"/>
                </a:lnTo>
                <a:lnTo>
                  <a:pt x="36030" y="26730"/>
                </a:lnTo>
                <a:lnTo>
                  <a:pt x="36070" y="26710"/>
                </a:lnTo>
                <a:lnTo>
                  <a:pt x="36100" y="26700"/>
                </a:lnTo>
                <a:lnTo>
                  <a:pt x="36130" y="26700"/>
                </a:lnTo>
                <a:lnTo>
                  <a:pt x="36160" y="26710"/>
                </a:lnTo>
                <a:lnTo>
                  <a:pt x="36180" y="26700"/>
                </a:lnTo>
                <a:lnTo>
                  <a:pt x="36210" y="26670"/>
                </a:lnTo>
                <a:lnTo>
                  <a:pt x="36220" y="26640"/>
                </a:lnTo>
                <a:lnTo>
                  <a:pt x="36240" y="26610"/>
                </a:lnTo>
                <a:lnTo>
                  <a:pt x="36250" y="26560"/>
                </a:lnTo>
                <a:lnTo>
                  <a:pt x="36260" y="26550"/>
                </a:lnTo>
                <a:lnTo>
                  <a:pt x="36270" y="26520"/>
                </a:lnTo>
                <a:lnTo>
                  <a:pt x="36260" y="26510"/>
                </a:lnTo>
                <a:lnTo>
                  <a:pt x="36260" y="26430"/>
                </a:lnTo>
                <a:lnTo>
                  <a:pt x="36280" y="26380"/>
                </a:lnTo>
                <a:lnTo>
                  <a:pt x="36300" y="26350"/>
                </a:lnTo>
                <a:lnTo>
                  <a:pt x="36310" y="26310"/>
                </a:lnTo>
                <a:lnTo>
                  <a:pt x="36300" y="26270"/>
                </a:lnTo>
                <a:lnTo>
                  <a:pt x="36300" y="26260"/>
                </a:lnTo>
                <a:lnTo>
                  <a:pt x="36290" y="26250"/>
                </a:lnTo>
                <a:lnTo>
                  <a:pt x="36280" y="26230"/>
                </a:lnTo>
                <a:lnTo>
                  <a:pt x="36280" y="26210"/>
                </a:lnTo>
                <a:lnTo>
                  <a:pt x="36270" y="26180"/>
                </a:lnTo>
                <a:lnTo>
                  <a:pt x="36260" y="26150"/>
                </a:lnTo>
                <a:lnTo>
                  <a:pt x="36250" y="26140"/>
                </a:lnTo>
                <a:lnTo>
                  <a:pt x="36240" y="26120"/>
                </a:lnTo>
                <a:lnTo>
                  <a:pt x="36230" y="26120"/>
                </a:lnTo>
                <a:lnTo>
                  <a:pt x="36220" y="26120"/>
                </a:lnTo>
                <a:lnTo>
                  <a:pt x="36210" y="26110"/>
                </a:lnTo>
                <a:lnTo>
                  <a:pt x="36200" y="26090"/>
                </a:lnTo>
                <a:lnTo>
                  <a:pt x="36190" y="26090"/>
                </a:lnTo>
                <a:lnTo>
                  <a:pt x="36150" y="26060"/>
                </a:lnTo>
                <a:lnTo>
                  <a:pt x="36110" y="26060"/>
                </a:lnTo>
                <a:lnTo>
                  <a:pt x="36090" y="26050"/>
                </a:lnTo>
                <a:lnTo>
                  <a:pt x="36070" y="26030"/>
                </a:lnTo>
                <a:lnTo>
                  <a:pt x="35990" y="25980"/>
                </a:lnTo>
                <a:lnTo>
                  <a:pt x="35990" y="25960"/>
                </a:lnTo>
                <a:lnTo>
                  <a:pt x="35990" y="25950"/>
                </a:lnTo>
                <a:lnTo>
                  <a:pt x="35990" y="25940"/>
                </a:lnTo>
                <a:lnTo>
                  <a:pt x="35960" y="25910"/>
                </a:lnTo>
                <a:lnTo>
                  <a:pt x="35930" y="25890"/>
                </a:lnTo>
                <a:lnTo>
                  <a:pt x="35920" y="25880"/>
                </a:lnTo>
                <a:lnTo>
                  <a:pt x="35900" y="25860"/>
                </a:lnTo>
                <a:lnTo>
                  <a:pt x="35860" y="25800"/>
                </a:lnTo>
                <a:lnTo>
                  <a:pt x="35820" y="25780"/>
                </a:lnTo>
                <a:lnTo>
                  <a:pt x="35820" y="25760"/>
                </a:lnTo>
                <a:lnTo>
                  <a:pt x="35810" y="25740"/>
                </a:lnTo>
                <a:lnTo>
                  <a:pt x="35820" y="25730"/>
                </a:lnTo>
                <a:lnTo>
                  <a:pt x="35810" y="25720"/>
                </a:lnTo>
                <a:lnTo>
                  <a:pt x="35800" y="25690"/>
                </a:lnTo>
                <a:lnTo>
                  <a:pt x="35790" y="25650"/>
                </a:lnTo>
                <a:lnTo>
                  <a:pt x="35780" y="25630"/>
                </a:lnTo>
                <a:lnTo>
                  <a:pt x="35750" y="25570"/>
                </a:lnTo>
                <a:lnTo>
                  <a:pt x="35710" y="25520"/>
                </a:lnTo>
                <a:lnTo>
                  <a:pt x="35720" y="25490"/>
                </a:lnTo>
                <a:lnTo>
                  <a:pt x="35720" y="25480"/>
                </a:lnTo>
                <a:lnTo>
                  <a:pt x="35710" y="25470"/>
                </a:lnTo>
                <a:lnTo>
                  <a:pt x="35680" y="25440"/>
                </a:lnTo>
                <a:lnTo>
                  <a:pt x="35680" y="25430"/>
                </a:lnTo>
                <a:lnTo>
                  <a:pt x="35670" y="25420"/>
                </a:lnTo>
                <a:lnTo>
                  <a:pt x="35660" y="25420"/>
                </a:lnTo>
                <a:lnTo>
                  <a:pt x="35640" y="25410"/>
                </a:lnTo>
                <a:lnTo>
                  <a:pt x="35620" y="25400"/>
                </a:lnTo>
                <a:lnTo>
                  <a:pt x="35600" y="25390"/>
                </a:lnTo>
                <a:lnTo>
                  <a:pt x="35580" y="25370"/>
                </a:lnTo>
                <a:lnTo>
                  <a:pt x="35540" y="25300"/>
                </a:lnTo>
                <a:lnTo>
                  <a:pt x="35530" y="25270"/>
                </a:lnTo>
                <a:lnTo>
                  <a:pt x="35520" y="25250"/>
                </a:lnTo>
                <a:lnTo>
                  <a:pt x="35510" y="25230"/>
                </a:lnTo>
                <a:lnTo>
                  <a:pt x="35500" y="25220"/>
                </a:lnTo>
                <a:lnTo>
                  <a:pt x="35480" y="25210"/>
                </a:lnTo>
                <a:lnTo>
                  <a:pt x="35460" y="25200"/>
                </a:lnTo>
                <a:lnTo>
                  <a:pt x="35450" y="25170"/>
                </a:lnTo>
                <a:lnTo>
                  <a:pt x="35440" y="25170"/>
                </a:lnTo>
                <a:lnTo>
                  <a:pt x="35430" y="25150"/>
                </a:lnTo>
                <a:lnTo>
                  <a:pt x="35420" y="25130"/>
                </a:lnTo>
                <a:lnTo>
                  <a:pt x="35420" y="25120"/>
                </a:lnTo>
                <a:lnTo>
                  <a:pt x="35400" y="25060"/>
                </a:lnTo>
                <a:lnTo>
                  <a:pt x="35420" y="25030"/>
                </a:lnTo>
                <a:lnTo>
                  <a:pt x="35420" y="25000"/>
                </a:lnTo>
                <a:lnTo>
                  <a:pt x="35450" y="24960"/>
                </a:lnTo>
                <a:lnTo>
                  <a:pt x="35450" y="24930"/>
                </a:lnTo>
                <a:lnTo>
                  <a:pt x="35450" y="24900"/>
                </a:lnTo>
                <a:lnTo>
                  <a:pt x="35440" y="24860"/>
                </a:lnTo>
                <a:lnTo>
                  <a:pt x="35450" y="24770"/>
                </a:lnTo>
                <a:lnTo>
                  <a:pt x="35440" y="24740"/>
                </a:lnTo>
                <a:lnTo>
                  <a:pt x="35440" y="24720"/>
                </a:lnTo>
                <a:lnTo>
                  <a:pt x="35430" y="24700"/>
                </a:lnTo>
                <a:lnTo>
                  <a:pt x="35430" y="24620"/>
                </a:lnTo>
                <a:lnTo>
                  <a:pt x="35430" y="24560"/>
                </a:lnTo>
                <a:lnTo>
                  <a:pt x="35440" y="24540"/>
                </a:lnTo>
                <a:lnTo>
                  <a:pt x="35470" y="24450"/>
                </a:lnTo>
                <a:lnTo>
                  <a:pt x="35500" y="24400"/>
                </a:lnTo>
                <a:lnTo>
                  <a:pt x="35500" y="24340"/>
                </a:lnTo>
                <a:lnTo>
                  <a:pt x="35500" y="24330"/>
                </a:lnTo>
                <a:lnTo>
                  <a:pt x="35510" y="24320"/>
                </a:lnTo>
                <a:lnTo>
                  <a:pt x="35520" y="24320"/>
                </a:lnTo>
                <a:lnTo>
                  <a:pt x="35560" y="24300"/>
                </a:lnTo>
                <a:lnTo>
                  <a:pt x="35590" y="24270"/>
                </a:lnTo>
                <a:lnTo>
                  <a:pt x="35590" y="24240"/>
                </a:lnTo>
                <a:lnTo>
                  <a:pt x="35620" y="24190"/>
                </a:lnTo>
                <a:lnTo>
                  <a:pt x="35620" y="24140"/>
                </a:lnTo>
                <a:lnTo>
                  <a:pt x="35600" y="24130"/>
                </a:lnTo>
                <a:lnTo>
                  <a:pt x="35600" y="24120"/>
                </a:lnTo>
                <a:lnTo>
                  <a:pt x="35620" y="24090"/>
                </a:lnTo>
                <a:lnTo>
                  <a:pt x="35620" y="24080"/>
                </a:lnTo>
                <a:lnTo>
                  <a:pt x="35630" y="24060"/>
                </a:lnTo>
                <a:lnTo>
                  <a:pt x="35630" y="24050"/>
                </a:lnTo>
                <a:lnTo>
                  <a:pt x="35620" y="24040"/>
                </a:lnTo>
                <a:lnTo>
                  <a:pt x="35620" y="23980"/>
                </a:lnTo>
                <a:lnTo>
                  <a:pt x="35650" y="23940"/>
                </a:lnTo>
                <a:lnTo>
                  <a:pt x="35660" y="23930"/>
                </a:lnTo>
                <a:lnTo>
                  <a:pt x="35670" y="23930"/>
                </a:lnTo>
                <a:lnTo>
                  <a:pt x="35680" y="23920"/>
                </a:lnTo>
                <a:lnTo>
                  <a:pt x="35680" y="23910"/>
                </a:lnTo>
                <a:lnTo>
                  <a:pt x="35700" y="23890"/>
                </a:lnTo>
                <a:lnTo>
                  <a:pt x="35710" y="23850"/>
                </a:lnTo>
                <a:lnTo>
                  <a:pt x="35730" y="23800"/>
                </a:lnTo>
                <a:lnTo>
                  <a:pt x="35760" y="23760"/>
                </a:lnTo>
                <a:lnTo>
                  <a:pt x="35760" y="23740"/>
                </a:lnTo>
                <a:lnTo>
                  <a:pt x="35740" y="23710"/>
                </a:lnTo>
                <a:lnTo>
                  <a:pt x="35730" y="23710"/>
                </a:lnTo>
                <a:lnTo>
                  <a:pt x="35710" y="23660"/>
                </a:lnTo>
                <a:lnTo>
                  <a:pt x="35710" y="23650"/>
                </a:lnTo>
                <a:lnTo>
                  <a:pt x="35700" y="23630"/>
                </a:lnTo>
                <a:lnTo>
                  <a:pt x="35700" y="23620"/>
                </a:lnTo>
                <a:lnTo>
                  <a:pt x="35700" y="23610"/>
                </a:lnTo>
                <a:lnTo>
                  <a:pt x="35730" y="23610"/>
                </a:lnTo>
                <a:lnTo>
                  <a:pt x="35730" y="23580"/>
                </a:lnTo>
                <a:lnTo>
                  <a:pt x="35730" y="23570"/>
                </a:lnTo>
                <a:lnTo>
                  <a:pt x="35720" y="23560"/>
                </a:lnTo>
                <a:lnTo>
                  <a:pt x="35730" y="23550"/>
                </a:lnTo>
                <a:lnTo>
                  <a:pt x="35730" y="23540"/>
                </a:lnTo>
                <a:lnTo>
                  <a:pt x="35730" y="23530"/>
                </a:lnTo>
                <a:lnTo>
                  <a:pt x="35730" y="23520"/>
                </a:lnTo>
                <a:lnTo>
                  <a:pt x="35710" y="23530"/>
                </a:lnTo>
                <a:lnTo>
                  <a:pt x="35700" y="23530"/>
                </a:lnTo>
                <a:lnTo>
                  <a:pt x="35700" y="23510"/>
                </a:lnTo>
                <a:lnTo>
                  <a:pt x="35710" y="23490"/>
                </a:lnTo>
                <a:lnTo>
                  <a:pt x="35710" y="23470"/>
                </a:lnTo>
                <a:lnTo>
                  <a:pt x="35720" y="23460"/>
                </a:lnTo>
                <a:lnTo>
                  <a:pt x="35720" y="23450"/>
                </a:lnTo>
                <a:lnTo>
                  <a:pt x="35710" y="23440"/>
                </a:lnTo>
                <a:lnTo>
                  <a:pt x="35700" y="23420"/>
                </a:lnTo>
                <a:lnTo>
                  <a:pt x="35710" y="23420"/>
                </a:lnTo>
                <a:lnTo>
                  <a:pt x="35720" y="23400"/>
                </a:lnTo>
                <a:lnTo>
                  <a:pt x="35710" y="23390"/>
                </a:lnTo>
                <a:lnTo>
                  <a:pt x="35710" y="23380"/>
                </a:lnTo>
                <a:lnTo>
                  <a:pt x="35730" y="23360"/>
                </a:lnTo>
                <a:lnTo>
                  <a:pt x="35710" y="23300"/>
                </a:lnTo>
                <a:lnTo>
                  <a:pt x="35670" y="23280"/>
                </a:lnTo>
                <a:lnTo>
                  <a:pt x="35630" y="23270"/>
                </a:lnTo>
                <a:lnTo>
                  <a:pt x="35610" y="23260"/>
                </a:lnTo>
                <a:lnTo>
                  <a:pt x="35600" y="23260"/>
                </a:lnTo>
                <a:lnTo>
                  <a:pt x="35590" y="23250"/>
                </a:lnTo>
                <a:lnTo>
                  <a:pt x="35570" y="23220"/>
                </a:lnTo>
                <a:lnTo>
                  <a:pt x="35540" y="23170"/>
                </a:lnTo>
                <a:lnTo>
                  <a:pt x="35530" y="23120"/>
                </a:lnTo>
                <a:lnTo>
                  <a:pt x="35510" y="23070"/>
                </a:lnTo>
                <a:lnTo>
                  <a:pt x="35500" y="23020"/>
                </a:lnTo>
                <a:lnTo>
                  <a:pt x="35500" y="22980"/>
                </a:lnTo>
                <a:lnTo>
                  <a:pt x="35470" y="22960"/>
                </a:lnTo>
                <a:lnTo>
                  <a:pt x="35450" y="22950"/>
                </a:lnTo>
                <a:lnTo>
                  <a:pt x="35390" y="22970"/>
                </a:lnTo>
                <a:lnTo>
                  <a:pt x="35360" y="22990"/>
                </a:lnTo>
                <a:lnTo>
                  <a:pt x="35330" y="22990"/>
                </a:lnTo>
                <a:lnTo>
                  <a:pt x="35290" y="22990"/>
                </a:lnTo>
                <a:lnTo>
                  <a:pt x="35280" y="22990"/>
                </a:lnTo>
                <a:lnTo>
                  <a:pt x="35250" y="22980"/>
                </a:lnTo>
                <a:lnTo>
                  <a:pt x="35240" y="22970"/>
                </a:lnTo>
                <a:lnTo>
                  <a:pt x="35240" y="22940"/>
                </a:lnTo>
                <a:lnTo>
                  <a:pt x="35220" y="22920"/>
                </a:lnTo>
                <a:lnTo>
                  <a:pt x="35170" y="22900"/>
                </a:lnTo>
                <a:lnTo>
                  <a:pt x="35160" y="22890"/>
                </a:lnTo>
                <a:lnTo>
                  <a:pt x="35100" y="22860"/>
                </a:lnTo>
                <a:lnTo>
                  <a:pt x="35120" y="22790"/>
                </a:lnTo>
                <a:lnTo>
                  <a:pt x="35140" y="22680"/>
                </a:lnTo>
                <a:lnTo>
                  <a:pt x="35400" y="22470"/>
                </a:lnTo>
                <a:lnTo>
                  <a:pt x="35280" y="21960"/>
                </a:lnTo>
                <a:lnTo>
                  <a:pt x="35360" y="21530"/>
                </a:lnTo>
                <a:lnTo>
                  <a:pt x="35500" y="20720"/>
                </a:lnTo>
                <a:lnTo>
                  <a:pt x="35570" y="20670"/>
                </a:lnTo>
                <a:lnTo>
                  <a:pt x="35690" y="20570"/>
                </a:lnTo>
                <a:lnTo>
                  <a:pt x="35750" y="20530"/>
                </a:lnTo>
                <a:lnTo>
                  <a:pt x="35950" y="20360"/>
                </a:lnTo>
                <a:lnTo>
                  <a:pt x="36010" y="20360"/>
                </a:lnTo>
                <a:lnTo>
                  <a:pt x="36050" y="20300"/>
                </a:lnTo>
                <a:lnTo>
                  <a:pt x="36180" y="20190"/>
                </a:lnTo>
                <a:lnTo>
                  <a:pt x="36270" y="20220"/>
                </a:lnTo>
                <a:lnTo>
                  <a:pt x="36320" y="20170"/>
                </a:lnTo>
                <a:lnTo>
                  <a:pt x="36410" y="20160"/>
                </a:lnTo>
                <a:lnTo>
                  <a:pt x="36470" y="20160"/>
                </a:lnTo>
                <a:lnTo>
                  <a:pt x="36490" y="20140"/>
                </a:lnTo>
                <a:lnTo>
                  <a:pt x="36630" y="20150"/>
                </a:lnTo>
                <a:lnTo>
                  <a:pt x="36710" y="20140"/>
                </a:lnTo>
                <a:lnTo>
                  <a:pt x="36850" y="20150"/>
                </a:lnTo>
                <a:lnTo>
                  <a:pt x="36890" y="20110"/>
                </a:lnTo>
                <a:lnTo>
                  <a:pt x="36950" y="20110"/>
                </a:lnTo>
                <a:lnTo>
                  <a:pt x="37040" y="20170"/>
                </a:lnTo>
                <a:lnTo>
                  <a:pt x="37130" y="20190"/>
                </a:lnTo>
                <a:lnTo>
                  <a:pt x="37210" y="20170"/>
                </a:lnTo>
                <a:lnTo>
                  <a:pt x="37270" y="20150"/>
                </a:lnTo>
                <a:lnTo>
                  <a:pt x="37370" y="20070"/>
                </a:lnTo>
                <a:lnTo>
                  <a:pt x="37460" y="19870"/>
                </a:lnTo>
                <a:lnTo>
                  <a:pt x="37470" y="19880"/>
                </a:lnTo>
                <a:lnTo>
                  <a:pt x="37500" y="19880"/>
                </a:lnTo>
                <a:lnTo>
                  <a:pt x="37580" y="19860"/>
                </a:lnTo>
                <a:lnTo>
                  <a:pt x="37750" y="19790"/>
                </a:lnTo>
                <a:lnTo>
                  <a:pt x="37770" y="19770"/>
                </a:lnTo>
                <a:lnTo>
                  <a:pt x="37830" y="19820"/>
                </a:lnTo>
                <a:lnTo>
                  <a:pt x="37880" y="19850"/>
                </a:lnTo>
                <a:lnTo>
                  <a:pt x="37900" y="19880"/>
                </a:lnTo>
                <a:lnTo>
                  <a:pt x="37930" y="19940"/>
                </a:lnTo>
                <a:lnTo>
                  <a:pt x="38000" y="20100"/>
                </a:lnTo>
                <a:lnTo>
                  <a:pt x="38080" y="20050"/>
                </a:lnTo>
                <a:lnTo>
                  <a:pt x="38250" y="19910"/>
                </a:lnTo>
                <a:lnTo>
                  <a:pt x="38290" y="19870"/>
                </a:lnTo>
                <a:lnTo>
                  <a:pt x="38330" y="19830"/>
                </a:lnTo>
                <a:lnTo>
                  <a:pt x="38430" y="19770"/>
                </a:lnTo>
                <a:lnTo>
                  <a:pt x="38450" y="19780"/>
                </a:lnTo>
                <a:lnTo>
                  <a:pt x="38460" y="19810"/>
                </a:lnTo>
                <a:lnTo>
                  <a:pt x="38460" y="19850"/>
                </a:lnTo>
                <a:lnTo>
                  <a:pt x="38460" y="19880"/>
                </a:lnTo>
                <a:lnTo>
                  <a:pt x="38470" y="19900"/>
                </a:lnTo>
                <a:lnTo>
                  <a:pt x="38560" y="19970"/>
                </a:lnTo>
                <a:lnTo>
                  <a:pt x="38580" y="19920"/>
                </a:lnTo>
                <a:lnTo>
                  <a:pt x="38600" y="19940"/>
                </a:lnTo>
                <a:lnTo>
                  <a:pt x="38630" y="19890"/>
                </a:lnTo>
                <a:lnTo>
                  <a:pt x="38650" y="19910"/>
                </a:lnTo>
                <a:lnTo>
                  <a:pt x="38700" y="19920"/>
                </a:lnTo>
                <a:lnTo>
                  <a:pt x="38780" y="19950"/>
                </a:lnTo>
                <a:lnTo>
                  <a:pt x="38850" y="20010"/>
                </a:lnTo>
                <a:lnTo>
                  <a:pt x="38890" y="20020"/>
                </a:lnTo>
                <a:lnTo>
                  <a:pt x="38980" y="20010"/>
                </a:lnTo>
                <a:lnTo>
                  <a:pt x="39010" y="19990"/>
                </a:lnTo>
                <a:lnTo>
                  <a:pt x="39040" y="19960"/>
                </a:lnTo>
                <a:lnTo>
                  <a:pt x="39060" y="19980"/>
                </a:lnTo>
                <a:lnTo>
                  <a:pt x="39110" y="19980"/>
                </a:lnTo>
                <a:lnTo>
                  <a:pt x="39140" y="20000"/>
                </a:lnTo>
                <a:lnTo>
                  <a:pt x="39180" y="20030"/>
                </a:lnTo>
                <a:lnTo>
                  <a:pt x="39240" y="20060"/>
                </a:lnTo>
                <a:lnTo>
                  <a:pt x="39290" y="20040"/>
                </a:lnTo>
                <a:lnTo>
                  <a:pt x="39320" y="20020"/>
                </a:lnTo>
                <a:lnTo>
                  <a:pt x="40070" y="19520"/>
                </a:lnTo>
                <a:lnTo>
                  <a:pt x="40110" y="19600"/>
                </a:lnTo>
                <a:lnTo>
                  <a:pt x="40190" y="19650"/>
                </a:lnTo>
                <a:lnTo>
                  <a:pt x="40280" y="19680"/>
                </a:lnTo>
                <a:lnTo>
                  <a:pt x="40370" y="19690"/>
                </a:lnTo>
                <a:lnTo>
                  <a:pt x="40450" y="19730"/>
                </a:lnTo>
                <a:lnTo>
                  <a:pt x="40510" y="19800"/>
                </a:lnTo>
                <a:lnTo>
                  <a:pt x="40520" y="19890"/>
                </a:lnTo>
                <a:lnTo>
                  <a:pt x="40570" y="19960"/>
                </a:lnTo>
                <a:lnTo>
                  <a:pt x="40590" y="20080"/>
                </a:lnTo>
                <a:lnTo>
                  <a:pt x="40590" y="20130"/>
                </a:lnTo>
                <a:lnTo>
                  <a:pt x="40630" y="20260"/>
                </a:lnTo>
                <a:lnTo>
                  <a:pt x="40640" y="20340"/>
                </a:lnTo>
                <a:lnTo>
                  <a:pt x="40640" y="20520"/>
                </a:lnTo>
                <a:lnTo>
                  <a:pt x="40690" y="20600"/>
                </a:lnTo>
                <a:lnTo>
                  <a:pt x="40740" y="20670"/>
                </a:lnTo>
                <a:lnTo>
                  <a:pt x="40780" y="20760"/>
                </a:lnTo>
                <a:lnTo>
                  <a:pt x="40800" y="20840"/>
                </a:lnTo>
                <a:lnTo>
                  <a:pt x="40860" y="20920"/>
                </a:lnTo>
                <a:lnTo>
                  <a:pt x="40920" y="20980"/>
                </a:lnTo>
                <a:lnTo>
                  <a:pt x="40970" y="21130"/>
                </a:lnTo>
                <a:lnTo>
                  <a:pt x="40980" y="21220"/>
                </a:lnTo>
                <a:lnTo>
                  <a:pt x="40970" y="21300"/>
                </a:lnTo>
                <a:lnTo>
                  <a:pt x="41010" y="21380"/>
                </a:lnTo>
                <a:lnTo>
                  <a:pt x="41040" y="21390"/>
                </a:lnTo>
                <a:lnTo>
                  <a:pt x="41040" y="21470"/>
                </a:lnTo>
                <a:lnTo>
                  <a:pt x="40990" y="21540"/>
                </a:lnTo>
                <a:lnTo>
                  <a:pt x="41020" y="21590"/>
                </a:lnTo>
                <a:lnTo>
                  <a:pt x="41090" y="21600"/>
                </a:lnTo>
                <a:lnTo>
                  <a:pt x="41120" y="21660"/>
                </a:lnTo>
                <a:lnTo>
                  <a:pt x="41100" y="21700"/>
                </a:lnTo>
                <a:lnTo>
                  <a:pt x="41130" y="21740"/>
                </a:lnTo>
                <a:lnTo>
                  <a:pt x="41180" y="21710"/>
                </a:lnTo>
                <a:lnTo>
                  <a:pt x="41190" y="21650"/>
                </a:lnTo>
                <a:lnTo>
                  <a:pt x="41150" y="21590"/>
                </a:lnTo>
                <a:lnTo>
                  <a:pt x="41190" y="21510"/>
                </a:lnTo>
                <a:lnTo>
                  <a:pt x="41240" y="21470"/>
                </a:lnTo>
                <a:lnTo>
                  <a:pt x="41280" y="21450"/>
                </a:lnTo>
                <a:lnTo>
                  <a:pt x="41310" y="21480"/>
                </a:lnTo>
                <a:lnTo>
                  <a:pt x="41360" y="21510"/>
                </a:lnTo>
                <a:lnTo>
                  <a:pt x="41420" y="21450"/>
                </a:lnTo>
                <a:lnTo>
                  <a:pt x="41440" y="21370"/>
                </a:lnTo>
                <a:lnTo>
                  <a:pt x="41450" y="21310"/>
                </a:lnTo>
                <a:lnTo>
                  <a:pt x="41470" y="21230"/>
                </a:lnTo>
                <a:lnTo>
                  <a:pt x="41530" y="21160"/>
                </a:lnTo>
                <a:lnTo>
                  <a:pt x="41580" y="21080"/>
                </a:lnTo>
                <a:lnTo>
                  <a:pt x="41780" y="20910"/>
                </a:lnTo>
                <a:lnTo>
                  <a:pt x="41800" y="20910"/>
                </a:lnTo>
                <a:lnTo>
                  <a:pt x="41840" y="20890"/>
                </a:lnTo>
                <a:lnTo>
                  <a:pt x="41890" y="20890"/>
                </a:lnTo>
                <a:lnTo>
                  <a:pt x="41930" y="20880"/>
                </a:lnTo>
                <a:lnTo>
                  <a:pt x="41950" y="20850"/>
                </a:lnTo>
                <a:lnTo>
                  <a:pt x="42030" y="20800"/>
                </a:lnTo>
                <a:lnTo>
                  <a:pt x="42120" y="20760"/>
                </a:lnTo>
                <a:lnTo>
                  <a:pt x="42150" y="20780"/>
                </a:lnTo>
                <a:lnTo>
                  <a:pt x="42230" y="20780"/>
                </a:lnTo>
                <a:lnTo>
                  <a:pt x="42330" y="20820"/>
                </a:lnTo>
                <a:lnTo>
                  <a:pt x="42360" y="20810"/>
                </a:lnTo>
                <a:lnTo>
                  <a:pt x="42390" y="20800"/>
                </a:lnTo>
                <a:lnTo>
                  <a:pt x="42400" y="20790"/>
                </a:lnTo>
                <a:lnTo>
                  <a:pt x="42440" y="20860"/>
                </a:lnTo>
                <a:lnTo>
                  <a:pt x="42470" y="20890"/>
                </a:lnTo>
                <a:lnTo>
                  <a:pt x="42490" y="20950"/>
                </a:lnTo>
                <a:lnTo>
                  <a:pt x="42490" y="20980"/>
                </a:lnTo>
                <a:lnTo>
                  <a:pt x="42450" y="21110"/>
                </a:lnTo>
                <a:lnTo>
                  <a:pt x="42450" y="21160"/>
                </a:lnTo>
                <a:lnTo>
                  <a:pt x="42450" y="21180"/>
                </a:lnTo>
                <a:lnTo>
                  <a:pt x="42460" y="21190"/>
                </a:lnTo>
                <a:lnTo>
                  <a:pt x="42470" y="21200"/>
                </a:lnTo>
                <a:lnTo>
                  <a:pt x="42490" y="21190"/>
                </a:lnTo>
                <a:lnTo>
                  <a:pt x="42500" y="21190"/>
                </a:lnTo>
                <a:lnTo>
                  <a:pt x="42510" y="21250"/>
                </a:lnTo>
                <a:lnTo>
                  <a:pt x="42490" y="21260"/>
                </a:lnTo>
                <a:lnTo>
                  <a:pt x="42460" y="21290"/>
                </a:lnTo>
                <a:lnTo>
                  <a:pt x="42450" y="21300"/>
                </a:lnTo>
                <a:lnTo>
                  <a:pt x="42440" y="21300"/>
                </a:lnTo>
                <a:lnTo>
                  <a:pt x="42470" y="21320"/>
                </a:lnTo>
                <a:lnTo>
                  <a:pt x="42530" y="21280"/>
                </a:lnTo>
                <a:lnTo>
                  <a:pt x="42610" y="21240"/>
                </a:lnTo>
                <a:lnTo>
                  <a:pt x="42660" y="21220"/>
                </a:lnTo>
                <a:lnTo>
                  <a:pt x="42770" y="21160"/>
                </a:lnTo>
                <a:lnTo>
                  <a:pt x="42800" y="21140"/>
                </a:lnTo>
                <a:lnTo>
                  <a:pt x="42810" y="21130"/>
                </a:lnTo>
                <a:lnTo>
                  <a:pt x="43030" y="21280"/>
                </a:lnTo>
                <a:lnTo>
                  <a:pt x="43010" y="21370"/>
                </a:lnTo>
                <a:lnTo>
                  <a:pt x="43010" y="21480"/>
                </a:lnTo>
                <a:lnTo>
                  <a:pt x="43000" y="21500"/>
                </a:lnTo>
                <a:lnTo>
                  <a:pt x="42990" y="21600"/>
                </a:lnTo>
                <a:lnTo>
                  <a:pt x="43000" y="21790"/>
                </a:lnTo>
                <a:lnTo>
                  <a:pt x="42990" y="21830"/>
                </a:lnTo>
                <a:lnTo>
                  <a:pt x="43020" y="21840"/>
                </a:lnTo>
                <a:lnTo>
                  <a:pt x="43050" y="21860"/>
                </a:lnTo>
                <a:lnTo>
                  <a:pt x="43070" y="21870"/>
                </a:lnTo>
                <a:lnTo>
                  <a:pt x="43090" y="21890"/>
                </a:lnTo>
                <a:lnTo>
                  <a:pt x="43150" y="21890"/>
                </a:lnTo>
                <a:lnTo>
                  <a:pt x="43150" y="21910"/>
                </a:lnTo>
                <a:lnTo>
                  <a:pt x="43200" y="22020"/>
                </a:lnTo>
                <a:lnTo>
                  <a:pt x="43250" y="22150"/>
                </a:lnTo>
                <a:lnTo>
                  <a:pt x="43260" y="22190"/>
                </a:lnTo>
                <a:lnTo>
                  <a:pt x="43300" y="22250"/>
                </a:lnTo>
                <a:lnTo>
                  <a:pt x="43350" y="22260"/>
                </a:lnTo>
                <a:lnTo>
                  <a:pt x="43400" y="22280"/>
                </a:lnTo>
                <a:lnTo>
                  <a:pt x="43420" y="22280"/>
                </a:lnTo>
                <a:lnTo>
                  <a:pt x="43460" y="22270"/>
                </a:lnTo>
                <a:lnTo>
                  <a:pt x="43460" y="22280"/>
                </a:lnTo>
                <a:lnTo>
                  <a:pt x="43360" y="22320"/>
                </a:lnTo>
                <a:lnTo>
                  <a:pt x="43040" y="22500"/>
                </a:lnTo>
                <a:lnTo>
                  <a:pt x="43030" y="22510"/>
                </a:lnTo>
                <a:lnTo>
                  <a:pt x="43030" y="22520"/>
                </a:lnTo>
                <a:lnTo>
                  <a:pt x="43030" y="22530"/>
                </a:lnTo>
                <a:lnTo>
                  <a:pt x="43090" y="22730"/>
                </a:lnTo>
                <a:lnTo>
                  <a:pt x="43110" y="22840"/>
                </a:lnTo>
                <a:lnTo>
                  <a:pt x="43150" y="22950"/>
                </a:lnTo>
                <a:lnTo>
                  <a:pt x="43160" y="23000"/>
                </a:lnTo>
                <a:lnTo>
                  <a:pt x="43200" y="23130"/>
                </a:lnTo>
                <a:lnTo>
                  <a:pt x="43010" y="23870"/>
                </a:lnTo>
                <a:lnTo>
                  <a:pt x="43010" y="23880"/>
                </a:lnTo>
                <a:lnTo>
                  <a:pt x="42780" y="24770"/>
                </a:lnTo>
                <a:lnTo>
                  <a:pt x="42790" y="24780"/>
                </a:lnTo>
                <a:lnTo>
                  <a:pt x="42820" y="24820"/>
                </a:lnTo>
                <a:lnTo>
                  <a:pt x="42740" y="25200"/>
                </a:lnTo>
                <a:lnTo>
                  <a:pt x="42730" y="25290"/>
                </a:lnTo>
                <a:lnTo>
                  <a:pt x="42730" y="25350"/>
                </a:lnTo>
                <a:lnTo>
                  <a:pt x="42740" y="25420"/>
                </a:lnTo>
                <a:lnTo>
                  <a:pt x="42720" y="25530"/>
                </a:lnTo>
                <a:lnTo>
                  <a:pt x="42700" y="25640"/>
                </a:lnTo>
                <a:lnTo>
                  <a:pt x="42640" y="25780"/>
                </a:lnTo>
                <a:lnTo>
                  <a:pt x="42630" y="25840"/>
                </a:lnTo>
                <a:lnTo>
                  <a:pt x="42630" y="25860"/>
                </a:lnTo>
                <a:lnTo>
                  <a:pt x="42630" y="25920"/>
                </a:lnTo>
                <a:lnTo>
                  <a:pt x="42640" y="25960"/>
                </a:lnTo>
                <a:lnTo>
                  <a:pt x="42650" y="26000"/>
                </a:lnTo>
                <a:lnTo>
                  <a:pt x="42680" y="26050"/>
                </a:lnTo>
                <a:lnTo>
                  <a:pt x="42710" y="26050"/>
                </a:lnTo>
                <a:lnTo>
                  <a:pt x="42710" y="26070"/>
                </a:lnTo>
                <a:lnTo>
                  <a:pt x="42770" y="26110"/>
                </a:lnTo>
                <a:lnTo>
                  <a:pt x="42780" y="26120"/>
                </a:lnTo>
                <a:lnTo>
                  <a:pt x="42810" y="26140"/>
                </a:lnTo>
                <a:lnTo>
                  <a:pt x="42810" y="26320"/>
                </a:lnTo>
                <a:lnTo>
                  <a:pt x="42700" y="26460"/>
                </a:lnTo>
                <a:lnTo>
                  <a:pt x="42680" y="26500"/>
                </a:lnTo>
                <a:lnTo>
                  <a:pt x="42630" y="26530"/>
                </a:lnTo>
                <a:lnTo>
                  <a:pt x="42670" y="26560"/>
                </a:lnTo>
                <a:lnTo>
                  <a:pt x="42700" y="26560"/>
                </a:lnTo>
                <a:lnTo>
                  <a:pt x="42750" y="26590"/>
                </a:lnTo>
                <a:lnTo>
                  <a:pt x="42770" y="26620"/>
                </a:lnTo>
                <a:lnTo>
                  <a:pt x="42730" y="26730"/>
                </a:lnTo>
                <a:lnTo>
                  <a:pt x="42700" y="26790"/>
                </a:lnTo>
                <a:lnTo>
                  <a:pt x="42690" y="26840"/>
                </a:lnTo>
                <a:lnTo>
                  <a:pt x="42680" y="26880"/>
                </a:lnTo>
                <a:lnTo>
                  <a:pt x="42660" y="26920"/>
                </a:lnTo>
                <a:lnTo>
                  <a:pt x="42650" y="26940"/>
                </a:lnTo>
                <a:lnTo>
                  <a:pt x="42540" y="27010"/>
                </a:lnTo>
                <a:lnTo>
                  <a:pt x="42340" y="27120"/>
                </a:lnTo>
                <a:lnTo>
                  <a:pt x="42290" y="27500"/>
                </a:lnTo>
                <a:lnTo>
                  <a:pt x="42450" y="27590"/>
                </a:lnTo>
                <a:lnTo>
                  <a:pt x="42420" y="27780"/>
                </a:lnTo>
                <a:lnTo>
                  <a:pt x="42400" y="27820"/>
                </a:lnTo>
                <a:lnTo>
                  <a:pt x="42470" y="27900"/>
                </a:lnTo>
                <a:lnTo>
                  <a:pt x="42590" y="28030"/>
                </a:lnTo>
                <a:lnTo>
                  <a:pt x="42600" y="28040"/>
                </a:lnTo>
                <a:lnTo>
                  <a:pt x="42580" y="28230"/>
                </a:lnTo>
                <a:lnTo>
                  <a:pt x="42530" y="28360"/>
                </a:lnTo>
                <a:lnTo>
                  <a:pt x="42620" y="28840"/>
                </a:lnTo>
                <a:lnTo>
                  <a:pt x="42400" y="29390"/>
                </a:lnTo>
                <a:lnTo>
                  <a:pt x="42350" y="29480"/>
                </a:lnTo>
                <a:lnTo>
                  <a:pt x="42230" y="29680"/>
                </a:lnTo>
                <a:lnTo>
                  <a:pt x="42080" y="29940"/>
                </a:lnTo>
                <a:lnTo>
                  <a:pt x="42030" y="30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