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Mostaganem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Mostagane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000" y="8710"/>
                </a:moveTo>
                <a:lnTo>
                  <a:pt x="45980" y="8730"/>
                </a:lnTo>
                <a:lnTo>
                  <a:pt x="45980" y="8740"/>
                </a:lnTo>
                <a:lnTo>
                  <a:pt x="45970" y="8760"/>
                </a:lnTo>
                <a:lnTo>
                  <a:pt x="45960" y="8770"/>
                </a:lnTo>
                <a:lnTo>
                  <a:pt x="45910" y="9010"/>
                </a:lnTo>
                <a:lnTo>
                  <a:pt x="45900" y="9040"/>
                </a:lnTo>
                <a:lnTo>
                  <a:pt x="45860" y="9110"/>
                </a:lnTo>
                <a:lnTo>
                  <a:pt x="45830" y="9150"/>
                </a:lnTo>
                <a:lnTo>
                  <a:pt x="45790" y="9210"/>
                </a:lnTo>
                <a:lnTo>
                  <a:pt x="45790" y="9230"/>
                </a:lnTo>
                <a:lnTo>
                  <a:pt x="45790" y="9300"/>
                </a:lnTo>
                <a:lnTo>
                  <a:pt x="45780" y="9350"/>
                </a:lnTo>
                <a:lnTo>
                  <a:pt x="45790" y="9360"/>
                </a:lnTo>
                <a:lnTo>
                  <a:pt x="45780" y="9390"/>
                </a:lnTo>
                <a:lnTo>
                  <a:pt x="45790" y="9400"/>
                </a:lnTo>
                <a:lnTo>
                  <a:pt x="45790" y="9410"/>
                </a:lnTo>
                <a:lnTo>
                  <a:pt x="45790" y="9420"/>
                </a:lnTo>
                <a:lnTo>
                  <a:pt x="45780" y="9430"/>
                </a:lnTo>
                <a:lnTo>
                  <a:pt x="45780" y="9440"/>
                </a:lnTo>
                <a:lnTo>
                  <a:pt x="45770" y="9460"/>
                </a:lnTo>
                <a:lnTo>
                  <a:pt x="45780" y="9470"/>
                </a:lnTo>
                <a:lnTo>
                  <a:pt x="45770" y="9490"/>
                </a:lnTo>
                <a:lnTo>
                  <a:pt x="45730" y="9490"/>
                </a:lnTo>
                <a:lnTo>
                  <a:pt x="45700" y="9500"/>
                </a:lnTo>
                <a:lnTo>
                  <a:pt x="45710" y="9510"/>
                </a:lnTo>
                <a:lnTo>
                  <a:pt x="45700" y="9530"/>
                </a:lnTo>
                <a:lnTo>
                  <a:pt x="45680" y="9550"/>
                </a:lnTo>
                <a:lnTo>
                  <a:pt x="45660" y="9560"/>
                </a:lnTo>
                <a:lnTo>
                  <a:pt x="45650" y="9560"/>
                </a:lnTo>
                <a:lnTo>
                  <a:pt x="45630" y="9570"/>
                </a:lnTo>
                <a:lnTo>
                  <a:pt x="45640" y="9590"/>
                </a:lnTo>
                <a:lnTo>
                  <a:pt x="45630" y="9600"/>
                </a:lnTo>
                <a:lnTo>
                  <a:pt x="45650" y="9600"/>
                </a:lnTo>
                <a:lnTo>
                  <a:pt x="45640" y="9610"/>
                </a:lnTo>
                <a:lnTo>
                  <a:pt x="45640" y="9620"/>
                </a:lnTo>
                <a:lnTo>
                  <a:pt x="45640" y="9630"/>
                </a:lnTo>
                <a:lnTo>
                  <a:pt x="45640" y="9640"/>
                </a:lnTo>
                <a:lnTo>
                  <a:pt x="45630" y="9640"/>
                </a:lnTo>
                <a:lnTo>
                  <a:pt x="45630" y="9650"/>
                </a:lnTo>
                <a:lnTo>
                  <a:pt x="45640" y="9650"/>
                </a:lnTo>
                <a:lnTo>
                  <a:pt x="45640" y="9660"/>
                </a:lnTo>
                <a:lnTo>
                  <a:pt x="45650" y="9660"/>
                </a:lnTo>
                <a:lnTo>
                  <a:pt x="45640" y="9670"/>
                </a:lnTo>
                <a:lnTo>
                  <a:pt x="45640" y="9680"/>
                </a:lnTo>
                <a:lnTo>
                  <a:pt x="45630" y="9690"/>
                </a:lnTo>
                <a:lnTo>
                  <a:pt x="45620" y="9700"/>
                </a:lnTo>
                <a:lnTo>
                  <a:pt x="45550" y="9700"/>
                </a:lnTo>
                <a:lnTo>
                  <a:pt x="45540" y="9720"/>
                </a:lnTo>
                <a:lnTo>
                  <a:pt x="45520" y="9720"/>
                </a:lnTo>
                <a:lnTo>
                  <a:pt x="45490" y="9730"/>
                </a:lnTo>
                <a:lnTo>
                  <a:pt x="45480" y="9720"/>
                </a:lnTo>
                <a:lnTo>
                  <a:pt x="45470" y="9720"/>
                </a:lnTo>
                <a:lnTo>
                  <a:pt x="45460" y="9730"/>
                </a:lnTo>
                <a:lnTo>
                  <a:pt x="45460" y="9740"/>
                </a:lnTo>
                <a:lnTo>
                  <a:pt x="45450" y="9750"/>
                </a:lnTo>
                <a:lnTo>
                  <a:pt x="45450" y="9760"/>
                </a:lnTo>
                <a:lnTo>
                  <a:pt x="45430" y="9780"/>
                </a:lnTo>
                <a:lnTo>
                  <a:pt x="45420" y="9800"/>
                </a:lnTo>
                <a:lnTo>
                  <a:pt x="45440" y="9810"/>
                </a:lnTo>
                <a:lnTo>
                  <a:pt x="45430" y="9830"/>
                </a:lnTo>
                <a:lnTo>
                  <a:pt x="45420" y="9830"/>
                </a:lnTo>
                <a:lnTo>
                  <a:pt x="45420" y="9840"/>
                </a:lnTo>
                <a:lnTo>
                  <a:pt x="45410" y="9840"/>
                </a:lnTo>
                <a:lnTo>
                  <a:pt x="45390" y="9870"/>
                </a:lnTo>
                <a:lnTo>
                  <a:pt x="45390" y="9900"/>
                </a:lnTo>
                <a:lnTo>
                  <a:pt x="45400" y="9900"/>
                </a:lnTo>
                <a:lnTo>
                  <a:pt x="45410" y="9910"/>
                </a:lnTo>
                <a:lnTo>
                  <a:pt x="45380" y="9920"/>
                </a:lnTo>
                <a:lnTo>
                  <a:pt x="45410" y="9930"/>
                </a:lnTo>
                <a:lnTo>
                  <a:pt x="45420" y="9950"/>
                </a:lnTo>
                <a:lnTo>
                  <a:pt x="45420" y="9960"/>
                </a:lnTo>
                <a:lnTo>
                  <a:pt x="45430" y="9960"/>
                </a:lnTo>
                <a:lnTo>
                  <a:pt x="45450" y="9970"/>
                </a:lnTo>
                <a:lnTo>
                  <a:pt x="45460" y="10000"/>
                </a:lnTo>
                <a:lnTo>
                  <a:pt x="45450" y="10010"/>
                </a:lnTo>
                <a:lnTo>
                  <a:pt x="45460" y="10010"/>
                </a:lnTo>
                <a:lnTo>
                  <a:pt x="45450" y="10020"/>
                </a:lnTo>
                <a:lnTo>
                  <a:pt x="45450" y="10040"/>
                </a:lnTo>
                <a:lnTo>
                  <a:pt x="45440" y="10040"/>
                </a:lnTo>
                <a:lnTo>
                  <a:pt x="45440" y="10070"/>
                </a:lnTo>
                <a:lnTo>
                  <a:pt x="45480" y="10090"/>
                </a:lnTo>
                <a:lnTo>
                  <a:pt x="45500" y="10110"/>
                </a:lnTo>
                <a:lnTo>
                  <a:pt x="45510" y="10160"/>
                </a:lnTo>
                <a:lnTo>
                  <a:pt x="45520" y="10160"/>
                </a:lnTo>
                <a:lnTo>
                  <a:pt x="45530" y="10150"/>
                </a:lnTo>
                <a:lnTo>
                  <a:pt x="45510" y="10170"/>
                </a:lnTo>
                <a:lnTo>
                  <a:pt x="45530" y="10180"/>
                </a:lnTo>
                <a:lnTo>
                  <a:pt x="45560" y="10170"/>
                </a:lnTo>
                <a:lnTo>
                  <a:pt x="45590" y="10170"/>
                </a:lnTo>
                <a:lnTo>
                  <a:pt x="45650" y="10200"/>
                </a:lnTo>
                <a:lnTo>
                  <a:pt x="45650" y="10210"/>
                </a:lnTo>
                <a:lnTo>
                  <a:pt x="45630" y="10230"/>
                </a:lnTo>
                <a:lnTo>
                  <a:pt x="45620" y="10230"/>
                </a:lnTo>
                <a:lnTo>
                  <a:pt x="45600" y="10270"/>
                </a:lnTo>
                <a:lnTo>
                  <a:pt x="45590" y="10270"/>
                </a:lnTo>
                <a:lnTo>
                  <a:pt x="45540" y="10270"/>
                </a:lnTo>
                <a:lnTo>
                  <a:pt x="45540" y="10310"/>
                </a:lnTo>
                <a:lnTo>
                  <a:pt x="45520" y="10350"/>
                </a:lnTo>
                <a:lnTo>
                  <a:pt x="45530" y="10340"/>
                </a:lnTo>
                <a:lnTo>
                  <a:pt x="45560" y="10360"/>
                </a:lnTo>
                <a:lnTo>
                  <a:pt x="45570" y="10360"/>
                </a:lnTo>
                <a:lnTo>
                  <a:pt x="45580" y="10370"/>
                </a:lnTo>
                <a:lnTo>
                  <a:pt x="45570" y="10380"/>
                </a:lnTo>
                <a:lnTo>
                  <a:pt x="45590" y="10380"/>
                </a:lnTo>
                <a:lnTo>
                  <a:pt x="45590" y="10390"/>
                </a:lnTo>
                <a:lnTo>
                  <a:pt x="45600" y="10410"/>
                </a:lnTo>
                <a:lnTo>
                  <a:pt x="45600" y="10430"/>
                </a:lnTo>
                <a:lnTo>
                  <a:pt x="45610" y="10450"/>
                </a:lnTo>
                <a:lnTo>
                  <a:pt x="45610" y="10470"/>
                </a:lnTo>
                <a:lnTo>
                  <a:pt x="45610" y="10480"/>
                </a:lnTo>
                <a:lnTo>
                  <a:pt x="45600" y="10490"/>
                </a:lnTo>
                <a:lnTo>
                  <a:pt x="45590" y="10500"/>
                </a:lnTo>
                <a:lnTo>
                  <a:pt x="45600" y="10500"/>
                </a:lnTo>
                <a:lnTo>
                  <a:pt x="45590" y="10530"/>
                </a:lnTo>
                <a:lnTo>
                  <a:pt x="45570" y="10540"/>
                </a:lnTo>
                <a:lnTo>
                  <a:pt x="45550" y="10540"/>
                </a:lnTo>
                <a:lnTo>
                  <a:pt x="45540" y="10540"/>
                </a:lnTo>
                <a:lnTo>
                  <a:pt x="45540" y="10510"/>
                </a:lnTo>
                <a:lnTo>
                  <a:pt x="45510" y="10490"/>
                </a:lnTo>
                <a:lnTo>
                  <a:pt x="45490" y="10490"/>
                </a:lnTo>
                <a:lnTo>
                  <a:pt x="45470" y="10500"/>
                </a:lnTo>
                <a:lnTo>
                  <a:pt x="45440" y="10530"/>
                </a:lnTo>
                <a:lnTo>
                  <a:pt x="45410" y="10530"/>
                </a:lnTo>
                <a:lnTo>
                  <a:pt x="45360" y="10540"/>
                </a:lnTo>
                <a:lnTo>
                  <a:pt x="45330" y="10580"/>
                </a:lnTo>
                <a:lnTo>
                  <a:pt x="45310" y="10580"/>
                </a:lnTo>
                <a:lnTo>
                  <a:pt x="45290" y="10600"/>
                </a:lnTo>
                <a:lnTo>
                  <a:pt x="45270" y="10590"/>
                </a:lnTo>
                <a:lnTo>
                  <a:pt x="45220" y="10590"/>
                </a:lnTo>
                <a:lnTo>
                  <a:pt x="45210" y="10610"/>
                </a:lnTo>
                <a:lnTo>
                  <a:pt x="45210" y="10620"/>
                </a:lnTo>
                <a:lnTo>
                  <a:pt x="45200" y="10610"/>
                </a:lnTo>
                <a:lnTo>
                  <a:pt x="45200" y="10580"/>
                </a:lnTo>
                <a:lnTo>
                  <a:pt x="45180" y="10580"/>
                </a:lnTo>
                <a:lnTo>
                  <a:pt x="45170" y="10580"/>
                </a:lnTo>
                <a:lnTo>
                  <a:pt x="45160" y="10560"/>
                </a:lnTo>
                <a:lnTo>
                  <a:pt x="45150" y="10560"/>
                </a:lnTo>
                <a:lnTo>
                  <a:pt x="45130" y="10600"/>
                </a:lnTo>
                <a:lnTo>
                  <a:pt x="45110" y="10600"/>
                </a:lnTo>
                <a:lnTo>
                  <a:pt x="45090" y="10600"/>
                </a:lnTo>
                <a:lnTo>
                  <a:pt x="45100" y="10620"/>
                </a:lnTo>
                <a:lnTo>
                  <a:pt x="45100" y="10630"/>
                </a:lnTo>
                <a:lnTo>
                  <a:pt x="45080" y="10650"/>
                </a:lnTo>
                <a:lnTo>
                  <a:pt x="45050" y="10670"/>
                </a:lnTo>
                <a:lnTo>
                  <a:pt x="45030" y="10690"/>
                </a:lnTo>
                <a:lnTo>
                  <a:pt x="45020" y="10670"/>
                </a:lnTo>
                <a:lnTo>
                  <a:pt x="45000" y="10670"/>
                </a:lnTo>
                <a:lnTo>
                  <a:pt x="44990" y="10660"/>
                </a:lnTo>
                <a:lnTo>
                  <a:pt x="45030" y="10630"/>
                </a:lnTo>
                <a:lnTo>
                  <a:pt x="45030" y="10600"/>
                </a:lnTo>
                <a:lnTo>
                  <a:pt x="45020" y="10590"/>
                </a:lnTo>
                <a:lnTo>
                  <a:pt x="45000" y="10600"/>
                </a:lnTo>
                <a:lnTo>
                  <a:pt x="45000" y="10620"/>
                </a:lnTo>
                <a:lnTo>
                  <a:pt x="44970" y="10630"/>
                </a:lnTo>
                <a:lnTo>
                  <a:pt x="44920" y="10670"/>
                </a:lnTo>
                <a:lnTo>
                  <a:pt x="44920" y="10660"/>
                </a:lnTo>
                <a:lnTo>
                  <a:pt x="44910" y="10650"/>
                </a:lnTo>
                <a:lnTo>
                  <a:pt x="44910" y="10640"/>
                </a:lnTo>
                <a:lnTo>
                  <a:pt x="44920" y="10630"/>
                </a:lnTo>
                <a:lnTo>
                  <a:pt x="44920" y="10620"/>
                </a:lnTo>
                <a:lnTo>
                  <a:pt x="44880" y="10620"/>
                </a:lnTo>
                <a:lnTo>
                  <a:pt x="44850" y="10610"/>
                </a:lnTo>
                <a:lnTo>
                  <a:pt x="44850" y="10600"/>
                </a:lnTo>
                <a:lnTo>
                  <a:pt x="44840" y="10580"/>
                </a:lnTo>
                <a:lnTo>
                  <a:pt x="44830" y="10580"/>
                </a:lnTo>
                <a:lnTo>
                  <a:pt x="44820" y="10570"/>
                </a:lnTo>
                <a:lnTo>
                  <a:pt x="44810" y="10580"/>
                </a:lnTo>
                <a:lnTo>
                  <a:pt x="44810" y="10590"/>
                </a:lnTo>
                <a:lnTo>
                  <a:pt x="44820" y="10610"/>
                </a:lnTo>
                <a:lnTo>
                  <a:pt x="44810" y="10620"/>
                </a:lnTo>
                <a:lnTo>
                  <a:pt x="44800" y="10610"/>
                </a:lnTo>
                <a:lnTo>
                  <a:pt x="44790" y="10570"/>
                </a:lnTo>
                <a:lnTo>
                  <a:pt x="44780" y="10560"/>
                </a:lnTo>
                <a:lnTo>
                  <a:pt x="44760" y="10580"/>
                </a:lnTo>
                <a:lnTo>
                  <a:pt x="44760" y="10600"/>
                </a:lnTo>
                <a:lnTo>
                  <a:pt x="44760" y="10620"/>
                </a:lnTo>
                <a:lnTo>
                  <a:pt x="44750" y="10630"/>
                </a:lnTo>
                <a:lnTo>
                  <a:pt x="44720" y="10670"/>
                </a:lnTo>
                <a:lnTo>
                  <a:pt x="44680" y="10700"/>
                </a:lnTo>
                <a:lnTo>
                  <a:pt x="44660" y="10730"/>
                </a:lnTo>
                <a:lnTo>
                  <a:pt x="44660" y="10720"/>
                </a:lnTo>
                <a:lnTo>
                  <a:pt x="44650" y="10740"/>
                </a:lnTo>
                <a:lnTo>
                  <a:pt x="44620" y="10760"/>
                </a:lnTo>
                <a:lnTo>
                  <a:pt x="44600" y="10780"/>
                </a:lnTo>
                <a:lnTo>
                  <a:pt x="44630" y="10780"/>
                </a:lnTo>
                <a:lnTo>
                  <a:pt x="44660" y="10770"/>
                </a:lnTo>
                <a:lnTo>
                  <a:pt x="44650" y="10800"/>
                </a:lnTo>
                <a:lnTo>
                  <a:pt x="44650" y="10820"/>
                </a:lnTo>
                <a:lnTo>
                  <a:pt x="44640" y="10830"/>
                </a:lnTo>
                <a:lnTo>
                  <a:pt x="44640" y="10840"/>
                </a:lnTo>
                <a:lnTo>
                  <a:pt x="44640" y="10870"/>
                </a:lnTo>
                <a:lnTo>
                  <a:pt x="44640" y="10890"/>
                </a:lnTo>
                <a:lnTo>
                  <a:pt x="44660" y="10900"/>
                </a:lnTo>
                <a:lnTo>
                  <a:pt x="44670" y="10920"/>
                </a:lnTo>
                <a:lnTo>
                  <a:pt x="44660" y="10930"/>
                </a:lnTo>
                <a:lnTo>
                  <a:pt x="44660" y="10940"/>
                </a:lnTo>
                <a:lnTo>
                  <a:pt x="44670" y="10940"/>
                </a:lnTo>
                <a:lnTo>
                  <a:pt x="44690" y="10950"/>
                </a:lnTo>
                <a:lnTo>
                  <a:pt x="44690" y="10940"/>
                </a:lnTo>
                <a:lnTo>
                  <a:pt x="44700" y="10940"/>
                </a:lnTo>
                <a:lnTo>
                  <a:pt x="44730" y="10920"/>
                </a:lnTo>
                <a:lnTo>
                  <a:pt x="44750" y="10920"/>
                </a:lnTo>
                <a:lnTo>
                  <a:pt x="44810" y="10940"/>
                </a:lnTo>
                <a:lnTo>
                  <a:pt x="44780" y="10950"/>
                </a:lnTo>
                <a:lnTo>
                  <a:pt x="44760" y="10970"/>
                </a:lnTo>
                <a:lnTo>
                  <a:pt x="44770" y="11000"/>
                </a:lnTo>
                <a:lnTo>
                  <a:pt x="44800" y="11040"/>
                </a:lnTo>
                <a:lnTo>
                  <a:pt x="44780" y="11050"/>
                </a:lnTo>
                <a:lnTo>
                  <a:pt x="44750" y="11080"/>
                </a:lnTo>
                <a:lnTo>
                  <a:pt x="44730" y="11100"/>
                </a:lnTo>
                <a:lnTo>
                  <a:pt x="44720" y="11120"/>
                </a:lnTo>
                <a:lnTo>
                  <a:pt x="44690" y="11150"/>
                </a:lnTo>
                <a:lnTo>
                  <a:pt x="44710" y="11160"/>
                </a:lnTo>
                <a:lnTo>
                  <a:pt x="44750" y="11200"/>
                </a:lnTo>
                <a:lnTo>
                  <a:pt x="44770" y="11210"/>
                </a:lnTo>
                <a:lnTo>
                  <a:pt x="44770" y="11250"/>
                </a:lnTo>
                <a:lnTo>
                  <a:pt x="44760" y="11270"/>
                </a:lnTo>
                <a:lnTo>
                  <a:pt x="44740" y="11290"/>
                </a:lnTo>
                <a:lnTo>
                  <a:pt x="44730" y="11290"/>
                </a:lnTo>
                <a:lnTo>
                  <a:pt x="44720" y="11310"/>
                </a:lnTo>
                <a:lnTo>
                  <a:pt x="44730" y="11320"/>
                </a:lnTo>
                <a:lnTo>
                  <a:pt x="44740" y="11320"/>
                </a:lnTo>
                <a:lnTo>
                  <a:pt x="44730" y="11340"/>
                </a:lnTo>
                <a:lnTo>
                  <a:pt x="44720" y="11330"/>
                </a:lnTo>
                <a:lnTo>
                  <a:pt x="44690" y="11370"/>
                </a:lnTo>
                <a:lnTo>
                  <a:pt x="44670" y="11380"/>
                </a:lnTo>
                <a:lnTo>
                  <a:pt x="44660" y="11380"/>
                </a:lnTo>
                <a:lnTo>
                  <a:pt x="44620" y="11420"/>
                </a:lnTo>
                <a:lnTo>
                  <a:pt x="44600" y="11470"/>
                </a:lnTo>
                <a:lnTo>
                  <a:pt x="44590" y="11500"/>
                </a:lnTo>
                <a:lnTo>
                  <a:pt x="44580" y="11490"/>
                </a:lnTo>
                <a:lnTo>
                  <a:pt x="44550" y="11520"/>
                </a:lnTo>
                <a:lnTo>
                  <a:pt x="44540" y="11500"/>
                </a:lnTo>
                <a:lnTo>
                  <a:pt x="44520" y="11500"/>
                </a:lnTo>
                <a:lnTo>
                  <a:pt x="44510" y="11520"/>
                </a:lnTo>
                <a:lnTo>
                  <a:pt x="44510" y="11530"/>
                </a:lnTo>
                <a:lnTo>
                  <a:pt x="44530" y="11570"/>
                </a:lnTo>
                <a:lnTo>
                  <a:pt x="44510" y="11600"/>
                </a:lnTo>
                <a:lnTo>
                  <a:pt x="44500" y="11600"/>
                </a:lnTo>
                <a:lnTo>
                  <a:pt x="44500" y="11590"/>
                </a:lnTo>
                <a:lnTo>
                  <a:pt x="44490" y="11590"/>
                </a:lnTo>
                <a:lnTo>
                  <a:pt x="44470" y="11590"/>
                </a:lnTo>
                <a:lnTo>
                  <a:pt x="44470" y="11600"/>
                </a:lnTo>
                <a:lnTo>
                  <a:pt x="44460" y="11620"/>
                </a:lnTo>
                <a:lnTo>
                  <a:pt x="44450" y="11620"/>
                </a:lnTo>
                <a:lnTo>
                  <a:pt x="44460" y="11630"/>
                </a:lnTo>
                <a:lnTo>
                  <a:pt x="44460" y="11640"/>
                </a:lnTo>
                <a:lnTo>
                  <a:pt x="44400" y="11640"/>
                </a:lnTo>
                <a:lnTo>
                  <a:pt x="44390" y="11620"/>
                </a:lnTo>
                <a:lnTo>
                  <a:pt x="44360" y="11610"/>
                </a:lnTo>
                <a:lnTo>
                  <a:pt x="44310" y="11560"/>
                </a:lnTo>
                <a:lnTo>
                  <a:pt x="44270" y="11560"/>
                </a:lnTo>
                <a:lnTo>
                  <a:pt x="44270" y="11580"/>
                </a:lnTo>
                <a:lnTo>
                  <a:pt x="44250" y="11590"/>
                </a:lnTo>
                <a:lnTo>
                  <a:pt x="44210" y="11590"/>
                </a:lnTo>
                <a:lnTo>
                  <a:pt x="44200" y="11610"/>
                </a:lnTo>
                <a:lnTo>
                  <a:pt x="44200" y="11630"/>
                </a:lnTo>
                <a:lnTo>
                  <a:pt x="44210" y="11650"/>
                </a:lnTo>
                <a:lnTo>
                  <a:pt x="44130" y="11690"/>
                </a:lnTo>
                <a:lnTo>
                  <a:pt x="44100" y="11680"/>
                </a:lnTo>
                <a:lnTo>
                  <a:pt x="44090" y="11680"/>
                </a:lnTo>
                <a:lnTo>
                  <a:pt x="44100" y="11680"/>
                </a:lnTo>
                <a:lnTo>
                  <a:pt x="44100" y="11700"/>
                </a:lnTo>
                <a:lnTo>
                  <a:pt x="44060" y="11730"/>
                </a:lnTo>
                <a:lnTo>
                  <a:pt x="44060" y="11740"/>
                </a:lnTo>
                <a:lnTo>
                  <a:pt x="44020" y="11790"/>
                </a:lnTo>
                <a:lnTo>
                  <a:pt x="43980" y="11820"/>
                </a:lnTo>
                <a:lnTo>
                  <a:pt x="43970" y="11830"/>
                </a:lnTo>
                <a:lnTo>
                  <a:pt x="43920" y="11820"/>
                </a:lnTo>
                <a:lnTo>
                  <a:pt x="43950" y="11840"/>
                </a:lnTo>
                <a:lnTo>
                  <a:pt x="43970" y="11860"/>
                </a:lnTo>
                <a:lnTo>
                  <a:pt x="43980" y="11860"/>
                </a:lnTo>
                <a:lnTo>
                  <a:pt x="43980" y="11880"/>
                </a:lnTo>
                <a:lnTo>
                  <a:pt x="43990" y="11880"/>
                </a:lnTo>
                <a:lnTo>
                  <a:pt x="44000" y="11900"/>
                </a:lnTo>
                <a:lnTo>
                  <a:pt x="43990" y="11930"/>
                </a:lnTo>
                <a:lnTo>
                  <a:pt x="43910" y="11920"/>
                </a:lnTo>
                <a:lnTo>
                  <a:pt x="43890" y="11910"/>
                </a:lnTo>
                <a:lnTo>
                  <a:pt x="43810" y="11940"/>
                </a:lnTo>
                <a:lnTo>
                  <a:pt x="43830" y="11960"/>
                </a:lnTo>
                <a:lnTo>
                  <a:pt x="43800" y="11990"/>
                </a:lnTo>
                <a:lnTo>
                  <a:pt x="43780" y="12020"/>
                </a:lnTo>
                <a:lnTo>
                  <a:pt x="43790" y="12040"/>
                </a:lnTo>
                <a:lnTo>
                  <a:pt x="43750" y="12100"/>
                </a:lnTo>
                <a:lnTo>
                  <a:pt x="43730" y="12120"/>
                </a:lnTo>
                <a:lnTo>
                  <a:pt x="43720" y="12120"/>
                </a:lnTo>
                <a:lnTo>
                  <a:pt x="43710" y="12110"/>
                </a:lnTo>
                <a:lnTo>
                  <a:pt x="43710" y="12090"/>
                </a:lnTo>
                <a:lnTo>
                  <a:pt x="43700" y="12090"/>
                </a:lnTo>
                <a:lnTo>
                  <a:pt x="43690" y="12090"/>
                </a:lnTo>
                <a:lnTo>
                  <a:pt x="43680" y="12100"/>
                </a:lnTo>
                <a:lnTo>
                  <a:pt x="43650" y="12090"/>
                </a:lnTo>
                <a:lnTo>
                  <a:pt x="43580" y="12090"/>
                </a:lnTo>
                <a:lnTo>
                  <a:pt x="43570" y="12080"/>
                </a:lnTo>
                <a:lnTo>
                  <a:pt x="43560" y="12090"/>
                </a:lnTo>
                <a:lnTo>
                  <a:pt x="43540" y="12090"/>
                </a:lnTo>
                <a:lnTo>
                  <a:pt x="43520" y="12110"/>
                </a:lnTo>
                <a:lnTo>
                  <a:pt x="43510" y="12140"/>
                </a:lnTo>
                <a:lnTo>
                  <a:pt x="43500" y="12140"/>
                </a:lnTo>
                <a:lnTo>
                  <a:pt x="43470" y="12170"/>
                </a:lnTo>
                <a:lnTo>
                  <a:pt x="43430" y="12300"/>
                </a:lnTo>
                <a:lnTo>
                  <a:pt x="43420" y="12300"/>
                </a:lnTo>
                <a:lnTo>
                  <a:pt x="43420" y="12290"/>
                </a:lnTo>
                <a:lnTo>
                  <a:pt x="43420" y="12200"/>
                </a:lnTo>
                <a:lnTo>
                  <a:pt x="43410" y="12140"/>
                </a:lnTo>
                <a:lnTo>
                  <a:pt x="43390" y="12150"/>
                </a:lnTo>
                <a:lnTo>
                  <a:pt x="43340" y="12210"/>
                </a:lnTo>
                <a:lnTo>
                  <a:pt x="43330" y="12220"/>
                </a:lnTo>
                <a:lnTo>
                  <a:pt x="43320" y="12180"/>
                </a:lnTo>
                <a:lnTo>
                  <a:pt x="43190" y="12180"/>
                </a:lnTo>
                <a:lnTo>
                  <a:pt x="43200" y="12140"/>
                </a:lnTo>
                <a:lnTo>
                  <a:pt x="43120" y="12000"/>
                </a:lnTo>
                <a:lnTo>
                  <a:pt x="43100" y="11990"/>
                </a:lnTo>
                <a:lnTo>
                  <a:pt x="43080" y="12000"/>
                </a:lnTo>
                <a:lnTo>
                  <a:pt x="42990" y="11970"/>
                </a:lnTo>
                <a:lnTo>
                  <a:pt x="42970" y="11920"/>
                </a:lnTo>
                <a:lnTo>
                  <a:pt x="42970" y="11880"/>
                </a:lnTo>
                <a:lnTo>
                  <a:pt x="42910" y="11910"/>
                </a:lnTo>
                <a:lnTo>
                  <a:pt x="42910" y="11900"/>
                </a:lnTo>
                <a:lnTo>
                  <a:pt x="42900" y="11880"/>
                </a:lnTo>
                <a:lnTo>
                  <a:pt x="42880" y="11880"/>
                </a:lnTo>
                <a:lnTo>
                  <a:pt x="42830" y="11900"/>
                </a:lnTo>
                <a:lnTo>
                  <a:pt x="42820" y="11910"/>
                </a:lnTo>
                <a:lnTo>
                  <a:pt x="42800" y="11920"/>
                </a:lnTo>
                <a:lnTo>
                  <a:pt x="42790" y="11920"/>
                </a:lnTo>
                <a:lnTo>
                  <a:pt x="42780" y="11940"/>
                </a:lnTo>
                <a:lnTo>
                  <a:pt x="42760" y="11950"/>
                </a:lnTo>
                <a:lnTo>
                  <a:pt x="42760" y="11970"/>
                </a:lnTo>
                <a:lnTo>
                  <a:pt x="42750" y="11980"/>
                </a:lnTo>
                <a:lnTo>
                  <a:pt x="42740" y="11990"/>
                </a:lnTo>
                <a:lnTo>
                  <a:pt x="42730" y="12000"/>
                </a:lnTo>
                <a:lnTo>
                  <a:pt x="42700" y="12000"/>
                </a:lnTo>
                <a:lnTo>
                  <a:pt x="42690" y="12010"/>
                </a:lnTo>
                <a:lnTo>
                  <a:pt x="42690" y="12020"/>
                </a:lnTo>
                <a:lnTo>
                  <a:pt x="42650" y="12040"/>
                </a:lnTo>
                <a:lnTo>
                  <a:pt x="42620" y="12050"/>
                </a:lnTo>
                <a:lnTo>
                  <a:pt x="42580" y="12030"/>
                </a:lnTo>
                <a:lnTo>
                  <a:pt x="42500" y="12010"/>
                </a:lnTo>
                <a:lnTo>
                  <a:pt x="42310" y="11880"/>
                </a:lnTo>
                <a:lnTo>
                  <a:pt x="42320" y="11810"/>
                </a:lnTo>
                <a:lnTo>
                  <a:pt x="42320" y="11790"/>
                </a:lnTo>
                <a:lnTo>
                  <a:pt x="42320" y="11770"/>
                </a:lnTo>
                <a:lnTo>
                  <a:pt x="42300" y="11740"/>
                </a:lnTo>
                <a:lnTo>
                  <a:pt x="42270" y="11730"/>
                </a:lnTo>
                <a:lnTo>
                  <a:pt x="42250" y="11720"/>
                </a:lnTo>
                <a:lnTo>
                  <a:pt x="42250" y="11690"/>
                </a:lnTo>
                <a:lnTo>
                  <a:pt x="42230" y="11690"/>
                </a:lnTo>
                <a:lnTo>
                  <a:pt x="42230" y="11680"/>
                </a:lnTo>
                <a:lnTo>
                  <a:pt x="42240" y="11680"/>
                </a:lnTo>
                <a:lnTo>
                  <a:pt x="42260" y="11680"/>
                </a:lnTo>
                <a:lnTo>
                  <a:pt x="42300" y="11670"/>
                </a:lnTo>
                <a:lnTo>
                  <a:pt x="42320" y="11660"/>
                </a:lnTo>
                <a:lnTo>
                  <a:pt x="42320" y="11650"/>
                </a:lnTo>
                <a:lnTo>
                  <a:pt x="42330" y="11640"/>
                </a:lnTo>
                <a:lnTo>
                  <a:pt x="42330" y="11630"/>
                </a:lnTo>
                <a:lnTo>
                  <a:pt x="42340" y="11630"/>
                </a:lnTo>
                <a:lnTo>
                  <a:pt x="42350" y="11620"/>
                </a:lnTo>
                <a:lnTo>
                  <a:pt x="42360" y="11610"/>
                </a:lnTo>
                <a:lnTo>
                  <a:pt x="42370" y="11610"/>
                </a:lnTo>
                <a:lnTo>
                  <a:pt x="42370" y="11600"/>
                </a:lnTo>
                <a:lnTo>
                  <a:pt x="42390" y="11610"/>
                </a:lnTo>
                <a:lnTo>
                  <a:pt x="42410" y="11600"/>
                </a:lnTo>
                <a:lnTo>
                  <a:pt x="42400" y="11590"/>
                </a:lnTo>
                <a:lnTo>
                  <a:pt x="42410" y="11590"/>
                </a:lnTo>
                <a:lnTo>
                  <a:pt x="42410" y="11580"/>
                </a:lnTo>
                <a:lnTo>
                  <a:pt x="42410" y="11590"/>
                </a:lnTo>
                <a:lnTo>
                  <a:pt x="42450" y="11580"/>
                </a:lnTo>
                <a:lnTo>
                  <a:pt x="42450" y="11570"/>
                </a:lnTo>
                <a:lnTo>
                  <a:pt x="42460" y="11570"/>
                </a:lnTo>
                <a:lnTo>
                  <a:pt x="42480" y="11560"/>
                </a:lnTo>
                <a:lnTo>
                  <a:pt x="42480" y="11570"/>
                </a:lnTo>
                <a:lnTo>
                  <a:pt x="42480" y="11560"/>
                </a:lnTo>
                <a:lnTo>
                  <a:pt x="42490" y="11560"/>
                </a:lnTo>
                <a:lnTo>
                  <a:pt x="42500" y="11560"/>
                </a:lnTo>
                <a:lnTo>
                  <a:pt x="42520" y="11550"/>
                </a:lnTo>
                <a:lnTo>
                  <a:pt x="42540" y="11530"/>
                </a:lnTo>
                <a:lnTo>
                  <a:pt x="42550" y="11530"/>
                </a:lnTo>
                <a:lnTo>
                  <a:pt x="42560" y="11520"/>
                </a:lnTo>
                <a:lnTo>
                  <a:pt x="42570" y="11520"/>
                </a:lnTo>
                <a:lnTo>
                  <a:pt x="42570" y="11510"/>
                </a:lnTo>
                <a:lnTo>
                  <a:pt x="42570" y="11500"/>
                </a:lnTo>
                <a:lnTo>
                  <a:pt x="42580" y="11500"/>
                </a:lnTo>
                <a:lnTo>
                  <a:pt x="42590" y="11490"/>
                </a:lnTo>
                <a:lnTo>
                  <a:pt x="42600" y="11490"/>
                </a:lnTo>
                <a:lnTo>
                  <a:pt x="42600" y="11480"/>
                </a:lnTo>
                <a:lnTo>
                  <a:pt x="42610" y="11480"/>
                </a:lnTo>
                <a:lnTo>
                  <a:pt x="42620" y="11470"/>
                </a:lnTo>
                <a:lnTo>
                  <a:pt x="42630" y="11470"/>
                </a:lnTo>
                <a:lnTo>
                  <a:pt x="42630" y="11460"/>
                </a:lnTo>
                <a:lnTo>
                  <a:pt x="42640" y="11460"/>
                </a:lnTo>
                <a:lnTo>
                  <a:pt x="42660" y="11450"/>
                </a:lnTo>
                <a:lnTo>
                  <a:pt x="42660" y="11440"/>
                </a:lnTo>
                <a:lnTo>
                  <a:pt x="42670" y="11440"/>
                </a:lnTo>
                <a:lnTo>
                  <a:pt x="42680" y="11440"/>
                </a:lnTo>
                <a:lnTo>
                  <a:pt x="42680" y="11430"/>
                </a:lnTo>
                <a:lnTo>
                  <a:pt x="42690" y="11430"/>
                </a:lnTo>
                <a:lnTo>
                  <a:pt x="42690" y="11420"/>
                </a:lnTo>
                <a:lnTo>
                  <a:pt x="42720" y="11410"/>
                </a:lnTo>
                <a:lnTo>
                  <a:pt x="42740" y="11390"/>
                </a:lnTo>
                <a:lnTo>
                  <a:pt x="42750" y="11380"/>
                </a:lnTo>
                <a:lnTo>
                  <a:pt x="42760" y="11380"/>
                </a:lnTo>
                <a:lnTo>
                  <a:pt x="42770" y="11370"/>
                </a:lnTo>
                <a:lnTo>
                  <a:pt x="42780" y="11370"/>
                </a:lnTo>
                <a:lnTo>
                  <a:pt x="42790" y="11350"/>
                </a:lnTo>
                <a:lnTo>
                  <a:pt x="42790" y="11340"/>
                </a:lnTo>
                <a:lnTo>
                  <a:pt x="42800" y="11340"/>
                </a:lnTo>
                <a:lnTo>
                  <a:pt x="42810" y="11340"/>
                </a:lnTo>
                <a:lnTo>
                  <a:pt x="42810" y="11330"/>
                </a:lnTo>
                <a:lnTo>
                  <a:pt x="42820" y="11330"/>
                </a:lnTo>
                <a:lnTo>
                  <a:pt x="42820" y="11320"/>
                </a:lnTo>
                <a:lnTo>
                  <a:pt x="42830" y="11320"/>
                </a:lnTo>
                <a:lnTo>
                  <a:pt x="42830" y="11310"/>
                </a:lnTo>
                <a:lnTo>
                  <a:pt x="42840" y="11310"/>
                </a:lnTo>
                <a:lnTo>
                  <a:pt x="42840" y="11300"/>
                </a:lnTo>
                <a:lnTo>
                  <a:pt x="42850" y="11300"/>
                </a:lnTo>
                <a:lnTo>
                  <a:pt x="42850" y="11290"/>
                </a:lnTo>
                <a:lnTo>
                  <a:pt x="42860" y="11280"/>
                </a:lnTo>
                <a:lnTo>
                  <a:pt x="42860" y="11270"/>
                </a:lnTo>
                <a:lnTo>
                  <a:pt x="42870" y="11260"/>
                </a:lnTo>
                <a:lnTo>
                  <a:pt x="42880" y="11250"/>
                </a:lnTo>
                <a:lnTo>
                  <a:pt x="42880" y="11240"/>
                </a:lnTo>
                <a:lnTo>
                  <a:pt x="42890" y="11240"/>
                </a:lnTo>
                <a:lnTo>
                  <a:pt x="42890" y="11220"/>
                </a:lnTo>
                <a:lnTo>
                  <a:pt x="42900" y="11220"/>
                </a:lnTo>
                <a:lnTo>
                  <a:pt x="42910" y="11190"/>
                </a:lnTo>
                <a:lnTo>
                  <a:pt x="42920" y="11180"/>
                </a:lnTo>
                <a:lnTo>
                  <a:pt x="42920" y="11170"/>
                </a:lnTo>
                <a:lnTo>
                  <a:pt x="42930" y="11160"/>
                </a:lnTo>
                <a:lnTo>
                  <a:pt x="42930" y="11150"/>
                </a:lnTo>
                <a:lnTo>
                  <a:pt x="42930" y="11140"/>
                </a:lnTo>
                <a:lnTo>
                  <a:pt x="42950" y="11110"/>
                </a:lnTo>
                <a:lnTo>
                  <a:pt x="42950" y="11100"/>
                </a:lnTo>
                <a:lnTo>
                  <a:pt x="42950" y="11090"/>
                </a:lnTo>
                <a:lnTo>
                  <a:pt x="42950" y="11080"/>
                </a:lnTo>
                <a:lnTo>
                  <a:pt x="42950" y="11070"/>
                </a:lnTo>
                <a:lnTo>
                  <a:pt x="42960" y="11070"/>
                </a:lnTo>
                <a:lnTo>
                  <a:pt x="42960" y="11060"/>
                </a:lnTo>
                <a:lnTo>
                  <a:pt x="42970" y="11050"/>
                </a:lnTo>
                <a:lnTo>
                  <a:pt x="42960" y="11050"/>
                </a:lnTo>
                <a:lnTo>
                  <a:pt x="42970" y="11040"/>
                </a:lnTo>
                <a:lnTo>
                  <a:pt x="42970" y="11030"/>
                </a:lnTo>
                <a:lnTo>
                  <a:pt x="42970" y="11020"/>
                </a:lnTo>
                <a:lnTo>
                  <a:pt x="42980" y="11020"/>
                </a:lnTo>
                <a:lnTo>
                  <a:pt x="42980" y="11010"/>
                </a:lnTo>
                <a:lnTo>
                  <a:pt x="42980" y="11000"/>
                </a:lnTo>
                <a:lnTo>
                  <a:pt x="42980" y="10990"/>
                </a:lnTo>
                <a:lnTo>
                  <a:pt x="42990" y="10990"/>
                </a:lnTo>
                <a:lnTo>
                  <a:pt x="42990" y="10980"/>
                </a:lnTo>
                <a:lnTo>
                  <a:pt x="42990" y="10970"/>
                </a:lnTo>
                <a:lnTo>
                  <a:pt x="42990" y="10960"/>
                </a:lnTo>
                <a:lnTo>
                  <a:pt x="42980" y="10960"/>
                </a:lnTo>
                <a:lnTo>
                  <a:pt x="42990" y="10960"/>
                </a:lnTo>
                <a:lnTo>
                  <a:pt x="42990" y="10950"/>
                </a:lnTo>
                <a:lnTo>
                  <a:pt x="42990" y="10960"/>
                </a:lnTo>
                <a:lnTo>
                  <a:pt x="42990" y="10950"/>
                </a:lnTo>
                <a:lnTo>
                  <a:pt x="43000" y="10950"/>
                </a:lnTo>
                <a:lnTo>
                  <a:pt x="42990" y="10950"/>
                </a:lnTo>
                <a:lnTo>
                  <a:pt x="42990" y="10940"/>
                </a:lnTo>
                <a:lnTo>
                  <a:pt x="42980" y="10950"/>
                </a:lnTo>
                <a:lnTo>
                  <a:pt x="42980" y="10960"/>
                </a:lnTo>
                <a:lnTo>
                  <a:pt x="42980" y="10950"/>
                </a:lnTo>
                <a:lnTo>
                  <a:pt x="42990" y="10940"/>
                </a:lnTo>
                <a:lnTo>
                  <a:pt x="43000" y="10940"/>
                </a:lnTo>
                <a:lnTo>
                  <a:pt x="43000" y="10950"/>
                </a:lnTo>
                <a:lnTo>
                  <a:pt x="43000" y="10940"/>
                </a:lnTo>
                <a:lnTo>
                  <a:pt x="43010" y="10940"/>
                </a:lnTo>
                <a:lnTo>
                  <a:pt x="43020" y="10940"/>
                </a:lnTo>
                <a:lnTo>
                  <a:pt x="43030" y="10940"/>
                </a:lnTo>
                <a:lnTo>
                  <a:pt x="43040" y="10940"/>
                </a:lnTo>
                <a:lnTo>
                  <a:pt x="43050" y="10940"/>
                </a:lnTo>
                <a:lnTo>
                  <a:pt x="43060" y="10940"/>
                </a:lnTo>
                <a:lnTo>
                  <a:pt x="43060" y="10930"/>
                </a:lnTo>
                <a:lnTo>
                  <a:pt x="43060" y="10920"/>
                </a:lnTo>
                <a:lnTo>
                  <a:pt x="43070" y="10920"/>
                </a:lnTo>
                <a:lnTo>
                  <a:pt x="43070" y="10910"/>
                </a:lnTo>
                <a:lnTo>
                  <a:pt x="43060" y="10910"/>
                </a:lnTo>
                <a:lnTo>
                  <a:pt x="43050" y="10900"/>
                </a:lnTo>
                <a:lnTo>
                  <a:pt x="43050" y="10890"/>
                </a:lnTo>
                <a:lnTo>
                  <a:pt x="43060" y="10890"/>
                </a:lnTo>
                <a:lnTo>
                  <a:pt x="43060" y="10900"/>
                </a:lnTo>
                <a:lnTo>
                  <a:pt x="43060" y="10890"/>
                </a:lnTo>
                <a:lnTo>
                  <a:pt x="43070" y="10910"/>
                </a:lnTo>
                <a:lnTo>
                  <a:pt x="43070" y="10900"/>
                </a:lnTo>
                <a:lnTo>
                  <a:pt x="43080" y="10900"/>
                </a:lnTo>
                <a:lnTo>
                  <a:pt x="43080" y="10890"/>
                </a:lnTo>
                <a:lnTo>
                  <a:pt x="43070" y="10890"/>
                </a:lnTo>
                <a:lnTo>
                  <a:pt x="43080" y="10890"/>
                </a:lnTo>
                <a:lnTo>
                  <a:pt x="43070" y="10880"/>
                </a:lnTo>
                <a:lnTo>
                  <a:pt x="43080" y="10890"/>
                </a:lnTo>
                <a:lnTo>
                  <a:pt x="43090" y="10870"/>
                </a:lnTo>
                <a:lnTo>
                  <a:pt x="43090" y="10860"/>
                </a:lnTo>
                <a:lnTo>
                  <a:pt x="43080" y="10860"/>
                </a:lnTo>
                <a:lnTo>
                  <a:pt x="43080" y="10870"/>
                </a:lnTo>
                <a:lnTo>
                  <a:pt x="43070" y="10870"/>
                </a:lnTo>
                <a:lnTo>
                  <a:pt x="43070" y="10880"/>
                </a:lnTo>
                <a:lnTo>
                  <a:pt x="43070" y="10870"/>
                </a:lnTo>
                <a:lnTo>
                  <a:pt x="43060" y="10880"/>
                </a:lnTo>
                <a:lnTo>
                  <a:pt x="43040" y="10890"/>
                </a:lnTo>
                <a:lnTo>
                  <a:pt x="43060" y="10880"/>
                </a:lnTo>
                <a:lnTo>
                  <a:pt x="43070" y="10870"/>
                </a:lnTo>
                <a:lnTo>
                  <a:pt x="43080" y="10860"/>
                </a:lnTo>
                <a:lnTo>
                  <a:pt x="43090" y="10860"/>
                </a:lnTo>
                <a:lnTo>
                  <a:pt x="43100" y="10860"/>
                </a:lnTo>
                <a:lnTo>
                  <a:pt x="43100" y="10850"/>
                </a:lnTo>
                <a:lnTo>
                  <a:pt x="43110" y="10850"/>
                </a:lnTo>
                <a:lnTo>
                  <a:pt x="43110" y="10840"/>
                </a:lnTo>
                <a:lnTo>
                  <a:pt x="43110" y="10830"/>
                </a:lnTo>
                <a:lnTo>
                  <a:pt x="43120" y="10820"/>
                </a:lnTo>
                <a:lnTo>
                  <a:pt x="43120" y="10810"/>
                </a:lnTo>
                <a:lnTo>
                  <a:pt x="43130" y="10800"/>
                </a:lnTo>
                <a:lnTo>
                  <a:pt x="43130" y="10790"/>
                </a:lnTo>
                <a:lnTo>
                  <a:pt x="43130" y="10780"/>
                </a:lnTo>
                <a:lnTo>
                  <a:pt x="43140" y="10770"/>
                </a:lnTo>
                <a:lnTo>
                  <a:pt x="43140" y="10760"/>
                </a:lnTo>
                <a:lnTo>
                  <a:pt x="43140" y="10750"/>
                </a:lnTo>
                <a:lnTo>
                  <a:pt x="43140" y="10740"/>
                </a:lnTo>
                <a:lnTo>
                  <a:pt x="43150" y="10740"/>
                </a:lnTo>
                <a:lnTo>
                  <a:pt x="43150" y="10730"/>
                </a:lnTo>
                <a:lnTo>
                  <a:pt x="43150" y="10720"/>
                </a:lnTo>
                <a:lnTo>
                  <a:pt x="43140" y="10720"/>
                </a:lnTo>
                <a:lnTo>
                  <a:pt x="43140" y="10710"/>
                </a:lnTo>
                <a:lnTo>
                  <a:pt x="43150" y="10710"/>
                </a:lnTo>
                <a:lnTo>
                  <a:pt x="43150" y="10700"/>
                </a:lnTo>
                <a:lnTo>
                  <a:pt x="43150" y="10690"/>
                </a:lnTo>
                <a:lnTo>
                  <a:pt x="43160" y="10680"/>
                </a:lnTo>
                <a:lnTo>
                  <a:pt x="43170" y="10680"/>
                </a:lnTo>
                <a:lnTo>
                  <a:pt x="43170" y="10670"/>
                </a:lnTo>
                <a:lnTo>
                  <a:pt x="43180" y="10670"/>
                </a:lnTo>
                <a:lnTo>
                  <a:pt x="43170" y="10660"/>
                </a:lnTo>
                <a:lnTo>
                  <a:pt x="43180" y="10660"/>
                </a:lnTo>
                <a:lnTo>
                  <a:pt x="43180" y="10650"/>
                </a:lnTo>
                <a:lnTo>
                  <a:pt x="43180" y="10640"/>
                </a:lnTo>
                <a:lnTo>
                  <a:pt x="43180" y="10630"/>
                </a:lnTo>
                <a:lnTo>
                  <a:pt x="43190" y="10630"/>
                </a:lnTo>
                <a:lnTo>
                  <a:pt x="43190" y="10620"/>
                </a:lnTo>
                <a:lnTo>
                  <a:pt x="43190" y="10630"/>
                </a:lnTo>
                <a:lnTo>
                  <a:pt x="43190" y="10620"/>
                </a:lnTo>
                <a:lnTo>
                  <a:pt x="43200" y="10620"/>
                </a:lnTo>
                <a:lnTo>
                  <a:pt x="43200" y="10610"/>
                </a:lnTo>
                <a:lnTo>
                  <a:pt x="43200" y="10600"/>
                </a:lnTo>
                <a:lnTo>
                  <a:pt x="43210" y="10600"/>
                </a:lnTo>
                <a:lnTo>
                  <a:pt x="43210" y="10590"/>
                </a:lnTo>
                <a:lnTo>
                  <a:pt x="43220" y="10590"/>
                </a:lnTo>
                <a:lnTo>
                  <a:pt x="43220" y="10580"/>
                </a:lnTo>
                <a:lnTo>
                  <a:pt x="43230" y="10580"/>
                </a:lnTo>
                <a:lnTo>
                  <a:pt x="43230" y="10570"/>
                </a:lnTo>
                <a:lnTo>
                  <a:pt x="43240" y="10560"/>
                </a:lnTo>
                <a:lnTo>
                  <a:pt x="43240" y="10540"/>
                </a:lnTo>
                <a:lnTo>
                  <a:pt x="43250" y="10540"/>
                </a:lnTo>
                <a:lnTo>
                  <a:pt x="43250" y="10530"/>
                </a:lnTo>
                <a:lnTo>
                  <a:pt x="43260" y="10490"/>
                </a:lnTo>
                <a:lnTo>
                  <a:pt x="43260" y="10480"/>
                </a:lnTo>
                <a:lnTo>
                  <a:pt x="43260" y="10470"/>
                </a:lnTo>
                <a:lnTo>
                  <a:pt x="43270" y="10470"/>
                </a:lnTo>
                <a:lnTo>
                  <a:pt x="43270" y="10450"/>
                </a:lnTo>
                <a:lnTo>
                  <a:pt x="43310" y="10320"/>
                </a:lnTo>
                <a:lnTo>
                  <a:pt x="43330" y="10320"/>
                </a:lnTo>
                <a:lnTo>
                  <a:pt x="43340" y="10330"/>
                </a:lnTo>
                <a:lnTo>
                  <a:pt x="43340" y="10320"/>
                </a:lnTo>
                <a:lnTo>
                  <a:pt x="43330" y="10320"/>
                </a:lnTo>
                <a:lnTo>
                  <a:pt x="43330" y="10310"/>
                </a:lnTo>
                <a:lnTo>
                  <a:pt x="43330" y="10300"/>
                </a:lnTo>
                <a:lnTo>
                  <a:pt x="43340" y="10300"/>
                </a:lnTo>
                <a:lnTo>
                  <a:pt x="43350" y="10290"/>
                </a:lnTo>
                <a:lnTo>
                  <a:pt x="43390" y="10260"/>
                </a:lnTo>
                <a:lnTo>
                  <a:pt x="43400" y="10250"/>
                </a:lnTo>
                <a:lnTo>
                  <a:pt x="43400" y="10240"/>
                </a:lnTo>
                <a:lnTo>
                  <a:pt x="43410" y="10240"/>
                </a:lnTo>
                <a:lnTo>
                  <a:pt x="43410" y="10230"/>
                </a:lnTo>
                <a:lnTo>
                  <a:pt x="43420" y="10220"/>
                </a:lnTo>
                <a:lnTo>
                  <a:pt x="43430" y="10220"/>
                </a:lnTo>
                <a:lnTo>
                  <a:pt x="43430" y="10210"/>
                </a:lnTo>
                <a:lnTo>
                  <a:pt x="43440" y="10200"/>
                </a:lnTo>
                <a:lnTo>
                  <a:pt x="43450" y="10190"/>
                </a:lnTo>
                <a:lnTo>
                  <a:pt x="43460" y="10180"/>
                </a:lnTo>
                <a:lnTo>
                  <a:pt x="43470" y="10180"/>
                </a:lnTo>
                <a:lnTo>
                  <a:pt x="43470" y="10170"/>
                </a:lnTo>
                <a:lnTo>
                  <a:pt x="43480" y="10160"/>
                </a:lnTo>
                <a:lnTo>
                  <a:pt x="43490" y="10150"/>
                </a:lnTo>
                <a:lnTo>
                  <a:pt x="43490" y="10140"/>
                </a:lnTo>
                <a:lnTo>
                  <a:pt x="43500" y="10140"/>
                </a:lnTo>
                <a:lnTo>
                  <a:pt x="43500" y="10130"/>
                </a:lnTo>
                <a:lnTo>
                  <a:pt x="43510" y="10130"/>
                </a:lnTo>
                <a:lnTo>
                  <a:pt x="43520" y="10120"/>
                </a:lnTo>
                <a:lnTo>
                  <a:pt x="43530" y="10110"/>
                </a:lnTo>
                <a:lnTo>
                  <a:pt x="43540" y="10110"/>
                </a:lnTo>
                <a:lnTo>
                  <a:pt x="43550" y="10090"/>
                </a:lnTo>
                <a:lnTo>
                  <a:pt x="43560" y="10080"/>
                </a:lnTo>
                <a:lnTo>
                  <a:pt x="43560" y="10070"/>
                </a:lnTo>
                <a:lnTo>
                  <a:pt x="43570" y="10070"/>
                </a:lnTo>
                <a:lnTo>
                  <a:pt x="43570" y="10060"/>
                </a:lnTo>
                <a:lnTo>
                  <a:pt x="43580" y="10060"/>
                </a:lnTo>
                <a:lnTo>
                  <a:pt x="43590" y="10040"/>
                </a:lnTo>
                <a:lnTo>
                  <a:pt x="43600" y="10030"/>
                </a:lnTo>
                <a:lnTo>
                  <a:pt x="43600" y="10020"/>
                </a:lnTo>
                <a:lnTo>
                  <a:pt x="43610" y="10020"/>
                </a:lnTo>
                <a:lnTo>
                  <a:pt x="43620" y="10000"/>
                </a:lnTo>
                <a:lnTo>
                  <a:pt x="43620" y="9990"/>
                </a:lnTo>
                <a:lnTo>
                  <a:pt x="43630" y="9990"/>
                </a:lnTo>
                <a:lnTo>
                  <a:pt x="43630" y="9980"/>
                </a:lnTo>
                <a:lnTo>
                  <a:pt x="43630" y="9960"/>
                </a:lnTo>
                <a:lnTo>
                  <a:pt x="43650" y="9950"/>
                </a:lnTo>
                <a:lnTo>
                  <a:pt x="43660" y="9940"/>
                </a:lnTo>
                <a:lnTo>
                  <a:pt x="43660" y="9930"/>
                </a:lnTo>
                <a:lnTo>
                  <a:pt x="43680" y="9930"/>
                </a:lnTo>
                <a:lnTo>
                  <a:pt x="43700" y="9920"/>
                </a:lnTo>
                <a:lnTo>
                  <a:pt x="43700" y="9910"/>
                </a:lnTo>
                <a:lnTo>
                  <a:pt x="43710" y="9910"/>
                </a:lnTo>
                <a:lnTo>
                  <a:pt x="43710" y="9890"/>
                </a:lnTo>
                <a:lnTo>
                  <a:pt x="43720" y="9890"/>
                </a:lnTo>
                <a:lnTo>
                  <a:pt x="43740" y="9890"/>
                </a:lnTo>
                <a:lnTo>
                  <a:pt x="43750" y="9880"/>
                </a:lnTo>
                <a:lnTo>
                  <a:pt x="43760" y="9880"/>
                </a:lnTo>
                <a:lnTo>
                  <a:pt x="43770" y="9880"/>
                </a:lnTo>
                <a:lnTo>
                  <a:pt x="43770" y="9870"/>
                </a:lnTo>
                <a:lnTo>
                  <a:pt x="43770" y="9860"/>
                </a:lnTo>
                <a:lnTo>
                  <a:pt x="43780" y="9870"/>
                </a:lnTo>
                <a:lnTo>
                  <a:pt x="43790" y="9870"/>
                </a:lnTo>
                <a:lnTo>
                  <a:pt x="43800" y="9870"/>
                </a:lnTo>
                <a:lnTo>
                  <a:pt x="43820" y="9860"/>
                </a:lnTo>
                <a:lnTo>
                  <a:pt x="43820" y="9870"/>
                </a:lnTo>
                <a:lnTo>
                  <a:pt x="43860" y="9860"/>
                </a:lnTo>
                <a:lnTo>
                  <a:pt x="43880" y="9850"/>
                </a:lnTo>
                <a:lnTo>
                  <a:pt x="43890" y="9840"/>
                </a:lnTo>
                <a:lnTo>
                  <a:pt x="43900" y="9840"/>
                </a:lnTo>
                <a:lnTo>
                  <a:pt x="43910" y="9830"/>
                </a:lnTo>
                <a:lnTo>
                  <a:pt x="43910" y="9820"/>
                </a:lnTo>
                <a:lnTo>
                  <a:pt x="43930" y="9820"/>
                </a:lnTo>
                <a:lnTo>
                  <a:pt x="43950" y="9830"/>
                </a:lnTo>
                <a:lnTo>
                  <a:pt x="43990" y="9800"/>
                </a:lnTo>
                <a:lnTo>
                  <a:pt x="44000" y="9810"/>
                </a:lnTo>
                <a:lnTo>
                  <a:pt x="44000" y="9800"/>
                </a:lnTo>
                <a:lnTo>
                  <a:pt x="44010" y="9790"/>
                </a:lnTo>
                <a:lnTo>
                  <a:pt x="44020" y="9790"/>
                </a:lnTo>
                <a:lnTo>
                  <a:pt x="44020" y="9780"/>
                </a:lnTo>
                <a:lnTo>
                  <a:pt x="44030" y="9780"/>
                </a:lnTo>
                <a:lnTo>
                  <a:pt x="44030" y="9770"/>
                </a:lnTo>
                <a:lnTo>
                  <a:pt x="44040" y="9770"/>
                </a:lnTo>
                <a:lnTo>
                  <a:pt x="44040" y="9760"/>
                </a:lnTo>
                <a:lnTo>
                  <a:pt x="44040" y="9750"/>
                </a:lnTo>
                <a:lnTo>
                  <a:pt x="44050" y="9750"/>
                </a:lnTo>
                <a:lnTo>
                  <a:pt x="44050" y="9740"/>
                </a:lnTo>
                <a:lnTo>
                  <a:pt x="44060" y="9740"/>
                </a:lnTo>
                <a:lnTo>
                  <a:pt x="44070" y="9720"/>
                </a:lnTo>
                <a:lnTo>
                  <a:pt x="44060" y="9720"/>
                </a:lnTo>
                <a:lnTo>
                  <a:pt x="44070" y="9720"/>
                </a:lnTo>
                <a:lnTo>
                  <a:pt x="44090" y="9720"/>
                </a:lnTo>
                <a:lnTo>
                  <a:pt x="44100" y="9720"/>
                </a:lnTo>
                <a:lnTo>
                  <a:pt x="44130" y="9690"/>
                </a:lnTo>
                <a:lnTo>
                  <a:pt x="44140" y="9690"/>
                </a:lnTo>
                <a:lnTo>
                  <a:pt x="44140" y="9680"/>
                </a:lnTo>
                <a:lnTo>
                  <a:pt x="44150" y="9680"/>
                </a:lnTo>
                <a:lnTo>
                  <a:pt x="44150" y="9670"/>
                </a:lnTo>
                <a:lnTo>
                  <a:pt x="44160" y="9660"/>
                </a:lnTo>
                <a:lnTo>
                  <a:pt x="44170" y="9650"/>
                </a:lnTo>
                <a:lnTo>
                  <a:pt x="44170" y="9640"/>
                </a:lnTo>
                <a:lnTo>
                  <a:pt x="44180" y="9630"/>
                </a:lnTo>
                <a:lnTo>
                  <a:pt x="44190" y="9620"/>
                </a:lnTo>
                <a:lnTo>
                  <a:pt x="44190" y="9610"/>
                </a:lnTo>
                <a:lnTo>
                  <a:pt x="44200" y="9610"/>
                </a:lnTo>
                <a:lnTo>
                  <a:pt x="44200" y="9590"/>
                </a:lnTo>
                <a:lnTo>
                  <a:pt x="44210" y="9590"/>
                </a:lnTo>
                <a:lnTo>
                  <a:pt x="44210" y="9580"/>
                </a:lnTo>
                <a:lnTo>
                  <a:pt x="44220" y="9560"/>
                </a:lnTo>
                <a:lnTo>
                  <a:pt x="44220" y="9550"/>
                </a:lnTo>
                <a:lnTo>
                  <a:pt x="44230" y="9520"/>
                </a:lnTo>
                <a:lnTo>
                  <a:pt x="44230" y="9510"/>
                </a:lnTo>
                <a:lnTo>
                  <a:pt x="44230" y="9500"/>
                </a:lnTo>
                <a:lnTo>
                  <a:pt x="44240" y="9490"/>
                </a:lnTo>
                <a:lnTo>
                  <a:pt x="44250" y="9490"/>
                </a:lnTo>
                <a:lnTo>
                  <a:pt x="44240" y="9480"/>
                </a:lnTo>
                <a:lnTo>
                  <a:pt x="44250" y="9480"/>
                </a:lnTo>
                <a:lnTo>
                  <a:pt x="44270" y="9470"/>
                </a:lnTo>
                <a:lnTo>
                  <a:pt x="44280" y="9460"/>
                </a:lnTo>
                <a:lnTo>
                  <a:pt x="44290" y="9460"/>
                </a:lnTo>
                <a:lnTo>
                  <a:pt x="44290" y="9450"/>
                </a:lnTo>
                <a:lnTo>
                  <a:pt x="44300" y="9450"/>
                </a:lnTo>
                <a:lnTo>
                  <a:pt x="44310" y="9440"/>
                </a:lnTo>
                <a:lnTo>
                  <a:pt x="44320" y="9440"/>
                </a:lnTo>
                <a:lnTo>
                  <a:pt x="44330" y="9430"/>
                </a:lnTo>
                <a:lnTo>
                  <a:pt x="44340" y="9430"/>
                </a:lnTo>
                <a:lnTo>
                  <a:pt x="44340" y="9420"/>
                </a:lnTo>
                <a:lnTo>
                  <a:pt x="44340" y="9430"/>
                </a:lnTo>
                <a:lnTo>
                  <a:pt x="44360" y="9420"/>
                </a:lnTo>
                <a:lnTo>
                  <a:pt x="44360" y="9410"/>
                </a:lnTo>
                <a:lnTo>
                  <a:pt x="44370" y="9410"/>
                </a:lnTo>
                <a:lnTo>
                  <a:pt x="44380" y="9410"/>
                </a:lnTo>
                <a:lnTo>
                  <a:pt x="44390" y="9410"/>
                </a:lnTo>
                <a:lnTo>
                  <a:pt x="44390" y="9400"/>
                </a:lnTo>
                <a:lnTo>
                  <a:pt x="44400" y="9400"/>
                </a:lnTo>
                <a:lnTo>
                  <a:pt x="44420" y="9390"/>
                </a:lnTo>
                <a:lnTo>
                  <a:pt x="44420" y="9380"/>
                </a:lnTo>
                <a:lnTo>
                  <a:pt x="44490" y="9390"/>
                </a:lnTo>
                <a:lnTo>
                  <a:pt x="44490" y="9380"/>
                </a:lnTo>
                <a:lnTo>
                  <a:pt x="44490" y="9370"/>
                </a:lnTo>
                <a:lnTo>
                  <a:pt x="44500" y="9370"/>
                </a:lnTo>
                <a:lnTo>
                  <a:pt x="44490" y="9380"/>
                </a:lnTo>
                <a:lnTo>
                  <a:pt x="44490" y="9390"/>
                </a:lnTo>
                <a:lnTo>
                  <a:pt x="44500" y="9390"/>
                </a:lnTo>
                <a:lnTo>
                  <a:pt x="44500" y="9380"/>
                </a:lnTo>
                <a:lnTo>
                  <a:pt x="44500" y="9390"/>
                </a:lnTo>
                <a:lnTo>
                  <a:pt x="44520" y="9400"/>
                </a:lnTo>
                <a:lnTo>
                  <a:pt x="44550" y="9390"/>
                </a:lnTo>
                <a:lnTo>
                  <a:pt x="44590" y="9380"/>
                </a:lnTo>
                <a:lnTo>
                  <a:pt x="44600" y="9380"/>
                </a:lnTo>
                <a:lnTo>
                  <a:pt x="44600" y="9370"/>
                </a:lnTo>
                <a:lnTo>
                  <a:pt x="44610" y="9370"/>
                </a:lnTo>
                <a:lnTo>
                  <a:pt x="44630" y="9370"/>
                </a:lnTo>
                <a:lnTo>
                  <a:pt x="44650" y="9360"/>
                </a:lnTo>
                <a:lnTo>
                  <a:pt x="44660" y="9350"/>
                </a:lnTo>
                <a:lnTo>
                  <a:pt x="44670" y="9350"/>
                </a:lnTo>
                <a:lnTo>
                  <a:pt x="44690" y="9340"/>
                </a:lnTo>
                <a:lnTo>
                  <a:pt x="44690" y="9330"/>
                </a:lnTo>
                <a:lnTo>
                  <a:pt x="44700" y="9330"/>
                </a:lnTo>
                <a:lnTo>
                  <a:pt x="44720" y="9330"/>
                </a:lnTo>
                <a:lnTo>
                  <a:pt x="44730" y="9320"/>
                </a:lnTo>
                <a:lnTo>
                  <a:pt x="44740" y="9320"/>
                </a:lnTo>
                <a:lnTo>
                  <a:pt x="44750" y="9320"/>
                </a:lnTo>
                <a:lnTo>
                  <a:pt x="44760" y="9310"/>
                </a:lnTo>
                <a:lnTo>
                  <a:pt x="44770" y="9290"/>
                </a:lnTo>
                <a:lnTo>
                  <a:pt x="44780" y="9290"/>
                </a:lnTo>
                <a:lnTo>
                  <a:pt x="44780" y="9280"/>
                </a:lnTo>
                <a:lnTo>
                  <a:pt x="44810" y="9280"/>
                </a:lnTo>
                <a:lnTo>
                  <a:pt x="44840" y="9270"/>
                </a:lnTo>
                <a:lnTo>
                  <a:pt x="44840" y="9260"/>
                </a:lnTo>
                <a:lnTo>
                  <a:pt x="44860" y="9250"/>
                </a:lnTo>
                <a:lnTo>
                  <a:pt x="44870" y="9250"/>
                </a:lnTo>
                <a:lnTo>
                  <a:pt x="44870" y="9240"/>
                </a:lnTo>
                <a:lnTo>
                  <a:pt x="44890" y="9220"/>
                </a:lnTo>
                <a:lnTo>
                  <a:pt x="44890" y="9210"/>
                </a:lnTo>
                <a:lnTo>
                  <a:pt x="44890" y="9200"/>
                </a:lnTo>
                <a:lnTo>
                  <a:pt x="44900" y="9200"/>
                </a:lnTo>
                <a:lnTo>
                  <a:pt x="44910" y="9200"/>
                </a:lnTo>
                <a:lnTo>
                  <a:pt x="44910" y="9190"/>
                </a:lnTo>
                <a:lnTo>
                  <a:pt x="44920" y="9190"/>
                </a:lnTo>
                <a:lnTo>
                  <a:pt x="44930" y="9180"/>
                </a:lnTo>
                <a:lnTo>
                  <a:pt x="44940" y="9180"/>
                </a:lnTo>
                <a:lnTo>
                  <a:pt x="44940" y="9170"/>
                </a:lnTo>
                <a:lnTo>
                  <a:pt x="44950" y="9170"/>
                </a:lnTo>
                <a:lnTo>
                  <a:pt x="44980" y="9160"/>
                </a:lnTo>
                <a:lnTo>
                  <a:pt x="44980" y="9150"/>
                </a:lnTo>
                <a:lnTo>
                  <a:pt x="44990" y="9150"/>
                </a:lnTo>
                <a:lnTo>
                  <a:pt x="45000" y="9140"/>
                </a:lnTo>
                <a:lnTo>
                  <a:pt x="45020" y="9140"/>
                </a:lnTo>
                <a:lnTo>
                  <a:pt x="45030" y="9130"/>
                </a:lnTo>
                <a:lnTo>
                  <a:pt x="45030" y="9140"/>
                </a:lnTo>
                <a:lnTo>
                  <a:pt x="45030" y="9130"/>
                </a:lnTo>
                <a:lnTo>
                  <a:pt x="45040" y="9130"/>
                </a:lnTo>
                <a:lnTo>
                  <a:pt x="45040" y="9120"/>
                </a:lnTo>
                <a:lnTo>
                  <a:pt x="45050" y="9120"/>
                </a:lnTo>
                <a:lnTo>
                  <a:pt x="45050" y="9110"/>
                </a:lnTo>
                <a:lnTo>
                  <a:pt x="45070" y="9110"/>
                </a:lnTo>
                <a:lnTo>
                  <a:pt x="45070" y="9100"/>
                </a:lnTo>
                <a:lnTo>
                  <a:pt x="45070" y="9110"/>
                </a:lnTo>
                <a:lnTo>
                  <a:pt x="45070" y="9100"/>
                </a:lnTo>
                <a:lnTo>
                  <a:pt x="45080" y="9100"/>
                </a:lnTo>
                <a:lnTo>
                  <a:pt x="45090" y="9100"/>
                </a:lnTo>
                <a:lnTo>
                  <a:pt x="45110" y="9090"/>
                </a:lnTo>
                <a:lnTo>
                  <a:pt x="45120" y="9080"/>
                </a:lnTo>
                <a:lnTo>
                  <a:pt x="45140" y="9070"/>
                </a:lnTo>
                <a:lnTo>
                  <a:pt x="45150" y="9060"/>
                </a:lnTo>
                <a:lnTo>
                  <a:pt x="45160" y="9060"/>
                </a:lnTo>
                <a:lnTo>
                  <a:pt x="45160" y="9050"/>
                </a:lnTo>
                <a:lnTo>
                  <a:pt x="45170" y="9050"/>
                </a:lnTo>
                <a:lnTo>
                  <a:pt x="45180" y="9050"/>
                </a:lnTo>
                <a:lnTo>
                  <a:pt x="45180" y="9040"/>
                </a:lnTo>
                <a:lnTo>
                  <a:pt x="45190" y="9040"/>
                </a:lnTo>
                <a:lnTo>
                  <a:pt x="45190" y="9030"/>
                </a:lnTo>
                <a:lnTo>
                  <a:pt x="45210" y="9030"/>
                </a:lnTo>
                <a:lnTo>
                  <a:pt x="45240" y="9020"/>
                </a:lnTo>
                <a:lnTo>
                  <a:pt x="45240" y="9010"/>
                </a:lnTo>
                <a:lnTo>
                  <a:pt x="45250" y="9020"/>
                </a:lnTo>
                <a:lnTo>
                  <a:pt x="45260" y="9010"/>
                </a:lnTo>
                <a:lnTo>
                  <a:pt x="45280" y="9010"/>
                </a:lnTo>
                <a:lnTo>
                  <a:pt x="45290" y="9000"/>
                </a:lnTo>
                <a:lnTo>
                  <a:pt x="45290" y="8990"/>
                </a:lnTo>
                <a:lnTo>
                  <a:pt x="45300" y="8990"/>
                </a:lnTo>
                <a:lnTo>
                  <a:pt x="45310" y="8990"/>
                </a:lnTo>
                <a:lnTo>
                  <a:pt x="45330" y="8990"/>
                </a:lnTo>
                <a:lnTo>
                  <a:pt x="45350" y="8980"/>
                </a:lnTo>
                <a:lnTo>
                  <a:pt x="45360" y="8970"/>
                </a:lnTo>
                <a:lnTo>
                  <a:pt x="45380" y="8950"/>
                </a:lnTo>
                <a:lnTo>
                  <a:pt x="45410" y="8930"/>
                </a:lnTo>
                <a:lnTo>
                  <a:pt x="45410" y="8920"/>
                </a:lnTo>
                <a:lnTo>
                  <a:pt x="45430" y="8910"/>
                </a:lnTo>
                <a:lnTo>
                  <a:pt x="45430" y="8900"/>
                </a:lnTo>
                <a:lnTo>
                  <a:pt x="45430" y="8890"/>
                </a:lnTo>
                <a:lnTo>
                  <a:pt x="45440" y="8890"/>
                </a:lnTo>
                <a:lnTo>
                  <a:pt x="45450" y="8880"/>
                </a:lnTo>
                <a:lnTo>
                  <a:pt x="45450" y="8890"/>
                </a:lnTo>
                <a:lnTo>
                  <a:pt x="45460" y="8890"/>
                </a:lnTo>
                <a:lnTo>
                  <a:pt x="45470" y="8880"/>
                </a:lnTo>
                <a:lnTo>
                  <a:pt x="45470" y="8870"/>
                </a:lnTo>
                <a:lnTo>
                  <a:pt x="45500" y="8870"/>
                </a:lnTo>
                <a:lnTo>
                  <a:pt x="45510" y="8860"/>
                </a:lnTo>
                <a:lnTo>
                  <a:pt x="45520" y="8860"/>
                </a:lnTo>
                <a:lnTo>
                  <a:pt x="45530" y="8860"/>
                </a:lnTo>
                <a:lnTo>
                  <a:pt x="45530" y="8850"/>
                </a:lnTo>
                <a:lnTo>
                  <a:pt x="45540" y="8840"/>
                </a:lnTo>
                <a:lnTo>
                  <a:pt x="45550" y="8830"/>
                </a:lnTo>
                <a:lnTo>
                  <a:pt x="45550" y="8820"/>
                </a:lnTo>
                <a:lnTo>
                  <a:pt x="45560" y="8820"/>
                </a:lnTo>
                <a:lnTo>
                  <a:pt x="45560" y="8810"/>
                </a:lnTo>
                <a:lnTo>
                  <a:pt x="45570" y="8810"/>
                </a:lnTo>
                <a:lnTo>
                  <a:pt x="45570" y="8800"/>
                </a:lnTo>
                <a:lnTo>
                  <a:pt x="45570" y="8790"/>
                </a:lnTo>
                <a:lnTo>
                  <a:pt x="45580" y="8790"/>
                </a:lnTo>
                <a:lnTo>
                  <a:pt x="45580" y="8780"/>
                </a:lnTo>
                <a:lnTo>
                  <a:pt x="45580" y="8770"/>
                </a:lnTo>
                <a:lnTo>
                  <a:pt x="45590" y="8770"/>
                </a:lnTo>
                <a:lnTo>
                  <a:pt x="45590" y="8760"/>
                </a:lnTo>
                <a:lnTo>
                  <a:pt x="45610" y="8760"/>
                </a:lnTo>
                <a:lnTo>
                  <a:pt x="45620" y="8760"/>
                </a:lnTo>
                <a:lnTo>
                  <a:pt x="45610" y="8750"/>
                </a:lnTo>
                <a:lnTo>
                  <a:pt x="45620" y="8760"/>
                </a:lnTo>
                <a:lnTo>
                  <a:pt x="45620" y="8750"/>
                </a:lnTo>
                <a:lnTo>
                  <a:pt x="45630" y="8750"/>
                </a:lnTo>
                <a:lnTo>
                  <a:pt x="45630" y="8730"/>
                </a:lnTo>
                <a:lnTo>
                  <a:pt x="45650" y="8730"/>
                </a:lnTo>
                <a:lnTo>
                  <a:pt x="45670" y="8730"/>
                </a:lnTo>
                <a:lnTo>
                  <a:pt x="45670" y="8740"/>
                </a:lnTo>
                <a:lnTo>
                  <a:pt x="45690" y="8740"/>
                </a:lnTo>
                <a:lnTo>
                  <a:pt x="45720" y="8730"/>
                </a:lnTo>
                <a:lnTo>
                  <a:pt x="45720" y="8740"/>
                </a:lnTo>
                <a:lnTo>
                  <a:pt x="45740" y="8740"/>
                </a:lnTo>
                <a:lnTo>
                  <a:pt x="45740" y="8730"/>
                </a:lnTo>
                <a:lnTo>
                  <a:pt x="45750" y="8730"/>
                </a:lnTo>
                <a:lnTo>
                  <a:pt x="45760" y="8730"/>
                </a:lnTo>
                <a:lnTo>
                  <a:pt x="45770" y="8720"/>
                </a:lnTo>
                <a:lnTo>
                  <a:pt x="45770" y="8730"/>
                </a:lnTo>
                <a:lnTo>
                  <a:pt x="45770" y="8720"/>
                </a:lnTo>
                <a:lnTo>
                  <a:pt x="45780" y="8730"/>
                </a:lnTo>
                <a:lnTo>
                  <a:pt x="45800" y="8730"/>
                </a:lnTo>
                <a:lnTo>
                  <a:pt x="45820" y="8730"/>
                </a:lnTo>
                <a:lnTo>
                  <a:pt x="45880" y="8730"/>
                </a:lnTo>
                <a:lnTo>
                  <a:pt x="45880" y="8720"/>
                </a:lnTo>
                <a:lnTo>
                  <a:pt x="45920" y="8720"/>
                </a:lnTo>
                <a:lnTo>
                  <a:pt x="45950" y="8720"/>
                </a:lnTo>
                <a:lnTo>
                  <a:pt x="46000" y="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