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Mila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Algeria • State Map | Fully Editable Vector Shape</a:t>
            </a:r>
          </a:p>
        </p:txBody>
      </p:sp>
      <p:sp>
        <p:nvSpPr>
          <p:cNvPr id="101" name="Mil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9830" y="11150"/>
                </a:moveTo>
                <a:lnTo>
                  <a:pt x="69820" y="11160"/>
                </a:lnTo>
                <a:lnTo>
                  <a:pt x="69800" y="11190"/>
                </a:lnTo>
                <a:lnTo>
                  <a:pt x="69790" y="11190"/>
                </a:lnTo>
                <a:lnTo>
                  <a:pt x="69770" y="11180"/>
                </a:lnTo>
                <a:lnTo>
                  <a:pt x="69750" y="11180"/>
                </a:lnTo>
                <a:lnTo>
                  <a:pt x="69750" y="11170"/>
                </a:lnTo>
                <a:lnTo>
                  <a:pt x="69730" y="11160"/>
                </a:lnTo>
                <a:lnTo>
                  <a:pt x="69710" y="11150"/>
                </a:lnTo>
                <a:lnTo>
                  <a:pt x="69480" y="11130"/>
                </a:lnTo>
                <a:lnTo>
                  <a:pt x="69280" y="11110"/>
                </a:lnTo>
                <a:lnTo>
                  <a:pt x="69250" y="11120"/>
                </a:lnTo>
                <a:lnTo>
                  <a:pt x="69230" y="11120"/>
                </a:lnTo>
                <a:lnTo>
                  <a:pt x="69220" y="11100"/>
                </a:lnTo>
                <a:lnTo>
                  <a:pt x="69220" y="11080"/>
                </a:lnTo>
                <a:lnTo>
                  <a:pt x="69200" y="11080"/>
                </a:lnTo>
                <a:lnTo>
                  <a:pt x="69180" y="11080"/>
                </a:lnTo>
                <a:lnTo>
                  <a:pt x="69180" y="11090"/>
                </a:lnTo>
                <a:lnTo>
                  <a:pt x="69160" y="11080"/>
                </a:lnTo>
                <a:lnTo>
                  <a:pt x="69150" y="11080"/>
                </a:lnTo>
                <a:lnTo>
                  <a:pt x="69120" y="11110"/>
                </a:lnTo>
                <a:lnTo>
                  <a:pt x="69120" y="11090"/>
                </a:lnTo>
                <a:lnTo>
                  <a:pt x="69090" y="11050"/>
                </a:lnTo>
                <a:lnTo>
                  <a:pt x="69100" y="11050"/>
                </a:lnTo>
                <a:lnTo>
                  <a:pt x="69080" y="11030"/>
                </a:lnTo>
                <a:lnTo>
                  <a:pt x="68980" y="11110"/>
                </a:lnTo>
                <a:lnTo>
                  <a:pt x="68980" y="11030"/>
                </a:lnTo>
                <a:lnTo>
                  <a:pt x="69050" y="11010"/>
                </a:lnTo>
                <a:lnTo>
                  <a:pt x="69090" y="10980"/>
                </a:lnTo>
                <a:lnTo>
                  <a:pt x="69100" y="10980"/>
                </a:lnTo>
                <a:lnTo>
                  <a:pt x="69120" y="10970"/>
                </a:lnTo>
                <a:lnTo>
                  <a:pt x="69130" y="10960"/>
                </a:lnTo>
                <a:lnTo>
                  <a:pt x="69130" y="10950"/>
                </a:lnTo>
                <a:lnTo>
                  <a:pt x="69160" y="10910"/>
                </a:lnTo>
                <a:lnTo>
                  <a:pt x="69240" y="10850"/>
                </a:lnTo>
                <a:lnTo>
                  <a:pt x="69220" y="10820"/>
                </a:lnTo>
                <a:lnTo>
                  <a:pt x="69170" y="10780"/>
                </a:lnTo>
                <a:lnTo>
                  <a:pt x="69120" y="10770"/>
                </a:lnTo>
                <a:lnTo>
                  <a:pt x="69080" y="10750"/>
                </a:lnTo>
                <a:lnTo>
                  <a:pt x="69090" y="10740"/>
                </a:lnTo>
                <a:lnTo>
                  <a:pt x="69080" y="10720"/>
                </a:lnTo>
                <a:lnTo>
                  <a:pt x="69090" y="10710"/>
                </a:lnTo>
                <a:lnTo>
                  <a:pt x="69080" y="10710"/>
                </a:lnTo>
                <a:lnTo>
                  <a:pt x="69100" y="10690"/>
                </a:lnTo>
                <a:lnTo>
                  <a:pt x="69100" y="10680"/>
                </a:lnTo>
                <a:lnTo>
                  <a:pt x="69080" y="10660"/>
                </a:lnTo>
                <a:lnTo>
                  <a:pt x="69080" y="10640"/>
                </a:lnTo>
                <a:lnTo>
                  <a:pt x="69090" y="10640"/>
                </a:lnTo>
                <a:lnTo>
                  <a:pt x="69080" y="10630"/>
                </a:lnTo>
                <a:lnTo>
                  <a:pt x="69050" y="10620"/>
                </a:lnTo>
                <a:lnTo>
                  <a:pt x="69010" y="10580"/>
                </a:lnTo>
                <a:lnTo>
                  <a:pt x="69020" y="10570"/>
                </a:lnTo>
                <a:lnTo>
                  <a:pt x="69040" y="10550"/>
                </a:lnTo>
                <a:lnTo>
                  <a:pt x="69080" y="10540"/>
                </a:lnTo>
                <a:lnTo>
                  <a:pt x="69100" y="10510"/>
                </a:lnTo>
                <a:lnTo>
                  <a:pt x="69110" y="10490"/>
                </a:lnTo>
                <a:lnTo>
                  <a:pt x="69140" y="10470"/>
                </a:lnTo>
                <a:lnTo>
                  <a:pt x="69150" y="10460"/>
                </a:lnTo>
                <a:lnTo>
                  <a:pt x="69150" y="10440"/>
                </a:lnTo>
                <a:lnTo>
                  <a:pt x="69140" y="10420"/>
                </a:lnTo>
                <a:lnTo>
                  <a:pt x="69130" y="10390"/>
                </a:lnTo>
                <a:lnTo>
                  <a:pt x="69130" y="10370"/>
                </a:lnTo>
                <a:lnTo>
                  <a:pt x="69120" y="10360"/>
                </a:lnTo>
                <a:lnTo>
                  <a:pt x="69130" y="10330"/>
                </a:lnTo>
                <a:lnTo>
                  <a:pt x="69140" y="10330"/>
                </a:lnTo>
                <a:lnTo>
                  <a:pt x="69140" y="10320"/>
                </a:lnTo>
                <a:lnTo>
                  <a:pt x="69140" y="10300"/>
                </a:lnTo>
                <a:lnTo>
                  <a:pt x="69140" y="10290"/>
                </a:lnTo>
                <a:lnTo>
                  <a:pt x="69120" y="10280"/>
                </a:lnTo>
                <a:lnTo>
                  <a:pt x="69110" y="10250"/>
                </a:lnTo>
                <a:lnTo>
                  <a:pt x="69100" y="10230"/>
                </a:lnTo>
                <a:lnTo>
                  <a:pt x="69100" y="10220"/>
                </a:lnTo>
                <a:lnTo>
                  <a:pt x="69120" y="10200"/>
                </a:lnTo>
                <a:lnTo>
                  <a:pt x="69130" y="10170"/>
                </a:lnTo>
                <a:lnTo>
                  <a:pt x="69110" y="10140"/>
                </a:lnTo>
                <a:lnTo>
                  <a:pt x="69100" y="10140"/>
                </a:lnTo>
                <a:lnTo>
                  <a:pt x="69100" y="10130"/>
                </a:lnTo>
                <a:lnTo>
                  <a:pt x="69080" y="10100"/>
                </a:lnTo>
                <a:lnTo>
                  <a:pt x="69070" y="10080"/>
                </a:lnTo>
                <a:lnTo>
                  <a:pt x="69080" y="10060"/>
                </a:lnTo>
                <a:lnTo>
                  <a:pt x="69090" y="10040"/>
                </a:lnTo>
                <a:lnTo>
                  <a:pt x="69100" y="10030"/>
                </a:lnTo>
                <a:lnTo>
                  <a:pt x="69110" y="10020"/>
                </a:lnTo>
                <a:lnTo>
                  <a:pt x="69100" y="10000"/>
                </a:lnTo>
                <a:lnTo>
                  <a:pt x="69050" y="9990"/>
                </a:lnTo>
                <a:lnTo>
                  <a:pt x="69010" y="9970"/>
                </a:lnTo>
                <a:lnTo>
                  <a:pt x="68970" y="9950"/>
                </a:lnTo>
                <a:lnTo>
                  <a:pt x="68880" y="9930"/>
                </a:lnTo>
                <a:lnTo>
                  <a:pt x="68820" y="9930"/>
                </a:lnTo>
                <a:lnTo>
                  <a:pt x="68750" y="9920"/>
                </a:lnTo>
                <a:lnTo>
                  <a:pt x="68760" y="9890"/>
                </a:lnTo>
                <a:lnTo>
                  <a:pt x="68760" y="9830"/>
                </a:lnTo>
                <a:lnTo>
                  <a:pt x="68780" y="9750"/>
                </a:lnTo>
                <a:lnTo>
                  <a:pt x="68780" y="9730"/>
                </a:lnTo>
                <a:lnTo>
                  <a:pt x="68760" y="9730"/>
                </a:lnTo>
                <a:lnTo>
                  <a:pt x="68760" y="9720"/>
                </a:lnTo>
                <a:lnTo>
                  <a:pt x="68770" y="9680"/>
                </a:lnTo>
                <a:lnTo>
                  <a:pt x="68760" y="9650"/>
                </a:lnTo>
                <a:lnTo>
                  <a:pt x="68770" y="9630"/>
                </a:lnTo>
                <a:lnTo>
                  <a:pt x="68760" y="9620"/>
                </a:lnTo>
                <a:lnTo>
                  <a:pt x="68760" y="9610"/>
                </a:lnTo>
                <a:lnTo>
                  <a:pt x="68750" y="9590"/>
                </a:lnTo>
                <a:lnTo>
                  <a:pt x="68760" y="9590"/>
                </a:lnTo>
                <a:lnTo>
                  <a:pt x="68750" y="9570"/>
                </a:lnTo>
                <a:lnTo>
                  <a:pt x="68750" y="9550"/>
                </a:lnTo>
                <a:lnTo>
                  <a:pt x="68760" y="9550"/>
                </a:lnTo>
                <a:lnTo>
                  <a:pt x="68760" y="9530"/>
                </a:lnTo>
                <a:lnTo>
                  <a:pt x="68780" y="9510"/>
                </a:lnTo>
                <a:lnTo>
                  <a:pt x="68780" y="9490"/>
                </a:lnTo>
                <a:lnTo>
                  <a:pt x="68840" y="9470"/>
                </a:lnTo>
                <a:lnTo>
                  <a:pt x="68850" y="9470"/>
                </a:lnTo>
                <a:lnTo>
                  <a:pt x="68890" y="9460"/>
                </a:lnTo>
                <a:lnTo>
                  <a:pt x="68880" y="9440"/>
                </a:lnTo>
                <a:lnTo>
                  <a:pt x="68890" y="9430"/>
                </a:lnTo>
                <a:lnTo>
                  <a:pt x="68910" y="9400"/>
                </a:lnTo>
                <a:lnTo>
                  <a:pt x="68970" y="9420"/>
                </a:lnTo>
                <a:lnTo>
                  <a:pt x="68950" y="9380"/>
                </a:lnTo>
                <a:lnTo>
                  <a:pt x="68920" y="9360"/>
                </a:lnTo>
                <a:lnTo>
                  <a:pt x="68890" y="9350"/>
                </a:lnTo>
                <a:lnTo>
                  <a:pt x="68880" y="9340"/>
                </a:lnTo>
                <a:lnTo>
                  <a:pt x="68900" y="9330"/>
                </a:lnTo>
                <a:lnTo>
                  <a:pt x="68900" y="9310"/>
                </a:lnTo>
                <a:lnTo>
                  <a:pt x="68880" y="9320"/>
                </a:lnTo>
                <a:lnTo>
                  <a:pt x="68870" y="9320"/>
                </a:lnTo>
                <a:lnTo>
                  <a:pt x="68860" y="9270"/>
                </a:lnTo>
                <a:lnTo>
                  <a:pt x="68850" y="9250"/>
                </a:lnTo>
                <a:lnTo>
                  <a:pt x="68850" y="9240"/>
                </a:lnTo>
                <a:lnTo>
                  <a:pt x="68810" y="9200"/>
                </a:lnTo>
                <a:lnTo>
                  <a:pt x="68800" y="9210"/>
                </a:lnTo>
                <a:lnTo>
                  <a:pt x="68780" y="9220"/>
                </a:lnTo>
                <a:lnTo>
                  <a:pt x="68760" y="9210"/>
                </a:lnTo>
                <a:lnTo>
                  <a:pt x="68730" y="9190"/>
                </a:lnTo>
                <a:lnTo>
                  <a:pt x="68730" y="9170"/>
                </a:lnTo>
                <a:lnTo>
                  <a:pt x="68690" y="9150"/>
                </a:lnTo>
                <a:lnTo>
                  <a:pt x="68670" y="9150"/>
                </a:lnTo>
                <a:lnTo>
                  <a:pt x="68660" y="9130"/>
                </a:lnTo>
                <a:lnTo>
                  <a:pt x="68650" y="9120"/>
                </a:lnTo>
                <a:lnTo>
                  <a:pt x="68660" y="9100"/>
                </a:lnTo>
                <a:lnTo>
                  <a:pt x="68650" y="9100"/>
                </a:lnTo>
                <a:lnTo>
                  <a:pt x="68660" y="9090"/>
                </a:lnTo>
                <a:lnTo>
                  <a:pt x="68660" y="9070"/>
                </a:lnTo>
                <a:lnTo>
                  <a:pt x="68650" y="9060"/>
                </a:lnTo>
                <a:lnTo>
                  <a:pt x="68640" y="9040"/>
                </a:lnTo>
                <a:lnTo>
                  <a:pt x="68620" y="9030"/>
                </a:lnTo>
                <a:lnTo>
                  <a:pt x="68630" y="9010"/>
                </a:lnTo>
                <a:lnTo>
                  <a:pt x="68640" y="9000"/>
                </a:lnTo>
                <a:lnTo>
                  <a:pt x="68620" y="8980"/>
                </a:lnTo>
                <a:lnTo>
                  <a:pt x="68630" y="8970"/>
                </a:lnTo>
                <a:lnTo>
                  <a:pt x="68590" y="8940"/>
                </a:lnTo>
                <a:lnTo>
                  <a:pt x="68570" y="8910"/>
                </a:lnTo>
                <a:lnTo>
                  <a:pt x="68530" y="8910"/>
                </a:lnTo>
                <a:lnTo>
                  <a:pt x="68510" y="8860"/>
                </a:lnTo>
                <a:lnTo>
                  <a:pt x="68520" y="8840"/>
                </a:lnTo>
                <a:lnTo>
                  <a:pt x="68540" y="8810"/>
                </a:lnTo>
                <a:lnTo>
                  <a:pt x="68550" y="8800"/>
                </a:lnTo>
                <a:lnTo>
                  <a:pt x="68560" y="8810"/>
                </a:lnTo>
                <a:lnTo>
                  <a:pt x="68570" y="8810"/>
                </a:lnTo>
                <a:lnTo>
                  <a:pt x="68540" y="8780"/>
                </a:lnTo>
                <a:lnTo>
                  <a:pt x="68540" y="8740"/>
                </a:lnTo>
                <a:lnTo>
                  <a:pt x="68530" y="8730"/>
                </a:lnTo>
                <a:lnTo>
                  <a:pt x="68540" y="8680"/>
                </a:lnTo>
                <a:lnTo>
                  <a:pt x="68560" y="8660"/>
                </a:lnTo>
                <a:lnTo>
                  <a:pt x="68550" y="8660"/>
                </a:lnTo>
                <a:lnTo>
                  <a:pt x="68540" y="8660"/>
                </a:lnTo>
                <a:lnTo>
                  <a:pt x="68500" y="8660"/>
                </a:lnTo>
                <a:lnTo>
                  <a:pt x="68410" y="8670"/>
                </a:lnTo>
                <a:lnTo>
                  <a:pt x="68270" y="8560"/>
                </a:lnTo>
                <a:lnTo>
                  <a:pt x="68320" y="8480"/>
                </a:lnTo>
                <a:lnTo>
                  <a:pt x="68310" y="8470"/>
                </a:lnTo>
                <a:lnTo>
                  <a:pt x="68290" y="8460"/>
                </a:lnTo>
                <a:lnTo>
                  <a:pt x="68280" y="8460"/>
                </a:lnTo>
                <a:lnTo>
                  <a:pt x="68280" y="8450"/>
                </a:lnTo>
                <a:lnTo>
                  <a:pt x="68320" y="8410"/>
                </a:lnTo>
                <a:lnTo>
                  <a:pt x="68310" y="8400"/>
                </a:lnTo>
                <a:lnTo>
                  <a:pt x="68310" y="8380"/>
                </a:lnTo>
                <a:lnTo>
                  <a:pt x="68310" y="8360"/>
                </a:lnTo>
                <a:lnTo>
                  <a:pt x="68310" y="8340"/>
                </a:lnTo>
                <a:lnTo>
                  <a:pt x="68300" y="8340"/>
                </a:lnTo>
                <a:lnTo>
                  <a:pt x="68300" y="8320"/>
                </a:lnTo>
                <a:lnTo>
                  <a:pt x="68300" y="8280"/>
                </a:lnTo>
                <a:lnTo>
                  <a:pt x="68230" y="8250"/>
                </a:lnTo>
                <a:lnTo>
                  <a:pt x="68190" y="8220"/>
                </a:lnTo>
                <a:lnTo>
                  <a:pt x="68110" y="8200"/>
                </a:lnTo>
                <a:lnTo>
                  <a:pt x="68110" y="8180"/>
                </a:lnTo>
                <a:lnTo>
                  <a:pt x="68140" y="8170"/>
                </a:lnTo>
                <a:lnTo>
                  <a:pt x="68130" y="8160"/>
                </a:lnTo>
                <a:lnTo>
                  <a:pt x="68120" y="8160"/>
                </a:lnTo>
                <a:lnTo>
                  <a:pt x="68100" y="8140"/>
                </a:lnTo>
                <a:lnTo>
                  <a:pt x="68100" y="8130"/>
                </a:lnTo>
                <a:lnTo>
                  <a:pt x="68090" y="8100"/>
                </a:lnTo>
                <a:lnTo>
                  <a:pt x="68080" y="8100"/>
                </a:lnTo>
                <a:lnTo>
                  <a:pt x="68060" y="8110"/>
                </a:lnTo>
                <a:lnTo>
                  <a:pt x="68060" y="8080"/>
                </a:lnTo>
                <a:lnTo>
                  <a:pt x="68050" y="8070"/>
                </a:lnTo>
                <a:lnTo>
                  <a:pt x="68060" y="8060"/>
                </a:lnTo>
                <a:lnTo>
                  <a:pt x="68040" y="8040"/>
                </a:lnTo>
                <a:lnTo>
                  <a:pt x="68020" y="7990"/>
                </a:lnTo>
                <a:lnTo>
                  <a:pt x="68020" y="7960"/>
                </a:lnTo>
                <a:lnTo>
                  <a:pt x="68020" y="7930"/>
                </a:lnTo>
                <a:lnTo>
                  <a:pt x="68050" y="7920"/>
                </a:lnTo>
                <a:lnTo>
                  <a:pt x="68030" y="7910"/>
                </a:lnTo>
                <a:lnTo>
                  <a:pt x="68040" y="7900"/>
                </a:lnTo>
                <a:lnTo>
                  <a:pt x="68050" y="7900"/>
                </a:lnTo>
                <a:lnTo>
                  <a:pt x="68060" y="7880"/>
                </a:lnTo>
                <a:lnTo>
                  <a:pt x="68080" y="7880"/>
                </a:lnTo>
                <a:lnTo>
                  <a:pt x="68090" y="7880"/>
                </a:lnTo>
                <a:lnTo>
                  <a:pt x="68100" y="7870"/>
                </a:lnTo>
                <a:lnTo>
                  <a:pt x="68090" y="7860"/>
                </a:lnTo>
                <a:lnTo>
                  <a:pt x="68100" y="7850"/>
                </a:lnTo>
                <a:lnTo>
                  <a:pt x="68080" y="7850"/>
                </a:lnTo>
                <a:lnTo>
                  <a:pt x="68100" y="7820"/>
                </a:lnTo>
                <a:lnTo>
                  <a:pt x="68080" y="7820"/>
                </a:lnTo>
                <a:lnTo>
                  <a:pt x="68070" y="7810"/>
                </a:lnTo>
                <a:lnTo>
                  <a:pt x="68070" y="7780"/>
                </a:lnTo>
                <a:lnTo>
                  <a:pt x="68090" y="7680"/>
                </a:lnTo>
                <a:lnTo>
                  <a:pt x="68090" y="7630"/>
                </a:lnTo>
                <a:lnTo>
                  <a:pt x="68070" y="7610"/>
                </a:lnTo>
                <a:lnTo>
                  <a:pt x="68050" y="7590"/>
                </a:lnTo>
                <a:lnTo>
                  <a:pt x="68030" y="7570"/>
                </a:lnTo>
                <a:lnTo>
                  <a:pt x="68020" y="7540"/>
                </a:lnTo>
                <a:lnTo>
                  <a:pt x="68020" y="7530"/>
                </a:lnTo>
                <a:lnTo>
                  <a:pt x="68000" y="7500"/>
                </a:lnTo>
                <a:lnTo>
                  <a:pt x="67980" y="7490"/>
                </a:lnTo>
                <a:lnTo>
                  <a:pt x="67980" y="7480"/>
                </a:lnTo>
                <a:lnTo>
                  <a:pt x="67980" y="7460"/>
                </a:lnTo>
                <a:lnTo>
                  <a:pt x="67990" y="7460"/>
                </a:lnTo>
                <a:lnTo>
                  <a:pt x="68010" y="7460"/>
                </a:lnTo>
                <a:lnTo>
                  <a:pt x="68030" y="7470"/>
                </a:lnTo>
                <a:lnTo>
                  <a:pt x="68060" y="7450"/>
                </a:lnTo>
                <a:lnTo>
                  <a:pt x="68060" y="7420"/>
                </a:lnTo>
                <a:lnTo>
                  <a:pt x="68070" y="7410"/>
                </a:lnTo>
                <a:lnTo>
                  <a:pt x="68100" y="7410"/>
                </a:lnTo>
                <a:lnTo>
                  <a:pt x="68120" y="7410"/>
                </a:lnTo>
                <a:lnTo>
                  <a:pt x="68150" y="7410"/>
                </a:lnTo>
                <a:lnTo>
                  <a:pt x="68170" y="7420"/>
                </a:lnTo>
                <a:lnTo>
                  <a:pt x="68210" y="7410"/>
                </a:lnTo>
                <a:lnTo>
                  <a:pt x="68230" y="7420"/>
                </a:lnTo>
                <a:lnTo>
                  <a:pt x="68260" y="7440"/>
                </a:lnTo>
                <a:lnTo>
                  <a:pt x="68290" y="7450"/>
                </a:lnTo>
                <a:lnTo>
                  <a:pt x="68330" y="7490"/>
                </a:lnTo>
                <a:lnTo>
                  <a:pt x="68380" y="7500"/>
                </a:lnTo>
                <a:lnTo>
                  <a:pt x="68390" y="7520"/>
                </a:lnTo>
                <a:lnTo>
                  <a:pt x="68400" y="7520"/>
                </a:lnTo>
                <a:lnTo>
                  <a:pt x="68410" y="7520"/>
                </a:lnTo>
                <a:lnTo>
                  <a:pt x="68420" y="7530"/>
                </a:lnTo>
                <a:lnTo>
                  <a:pt x="68410" y="7540"/>
                </a:lnTo>
                <a:lnTo>
                  <a:pt x="68420" y="7560"/>
                </a:lnTo>
                <a:lnTo>
                  <a:pt x="68430" y="7560"/>
                </a:lnTo>
                <a:lnTo>
                  <a:pt x="68440" y="7560"/>
                </a:lnTo>
                <a:lnTo>
                  <a:pt x="68460" y="7570"/>
                </a:lnTo>
                <a:lnTo>
                  <a:pt x="68480" y="7570"/>
                </a:lnTo>
                <a:lnTo>
                  <a:pt x="68490" y="7580"/>
                </a:lnTo>
                <a:lnTo>
                  <a:pt x="68500" y="7580"/>
                </a:lnTo>
                <a:lnTo>
                  <a:pt x="68510" y="7570"/>
                </a:lnTo>
                <a:lnTo>
                  <a:pt x="68530" y="7520"/>
                </a:lnTo>
                <a:lnTo>
                  <a:pt x="68550" y="7490"/>
                </a:lnTo>
                <a:lnTo>
                  <a:pt x="68560" y="7490"/>
                </a:lnTo>
                <a:lnTo>
                  <a:pt x="68600" y="7500"/>
                </a:lnTo>
                <a:lnTo>
                  <a:pt x="68630" y="7500"/>
                </a:lnTo>
                <a:lnTo>
                  <a:pt x="68660" y="7480"/>
                </a:lnTo>
                <a:lnTo>
                  <a:pt x="68680" y="7480"/>
                </a:lnTo>
                <a:lnTo>
                  <a:pt x="68710" y="7490"/>
                </a:lnTo>
                <a:lnTo>
                  <a:pt x="68740" y="7480"/>
                </a:lnTo>
                <a:lnTo>
                  <a:pt x="68770" y="7480"/>
                </a:lnTo>
                <a:lnTo>
                  <a:pt x="68780" y="7480"/>
                </a:lnTo>
                <a:lnTo>
                  <a:pt x="68790" y="7490"/>
                </a:lnTo>
                <a:lnTo>
                  <a:pt x="68820" y="7490"/>
                </a:lnTo>
                <a:lnTo>
                  <a:pt x="68830" y="7470"/>
                </a:lnTo>
                <a:lnTo>
                  <a:pt x="68830" y="7450"/>
                </a:lnTo>
                <a:lnTo>
                  <a:pt x="68870" y="7440"/>
                </a:lnTo>
                <a:lnTo>
                  <a:pt x="68890" y="7420"/>
                </a:lnTo>
                <a:lnTo>
                  <a:pt x="68910" y="7370"/>
                </a:lnTo>
                <a:lnTo>
                  <a:pt x="68970" y="7330"/>
                </a:lnTo>
                <a:lnTo>
                  <a:pt x="68960" y="7310"/>
                </a:lnTo>
                <a:lnTo>
                  <a:pt x="68930" y="7290"/>
                </a:lnTo>
                <a:lnTo>
                  <a:pt x="68940" y="7260"/>
                </a:lnTo>
                <a:lnTo>
                  <a:pt x="68940" y="7230"/>
                </a:lnTo>
                <a:lnTo>
                  <a:pt x="68950" y="7220"/>
                </a:lnTo>
                <a:lnTo>
                  <a:pt x="69010" y="7190"/>
                </a:lnTo>
                <a:lnTo>
                  <a:pt x="69020" y="7190"/>
                </a:lnTo>
                <a:lnTo>
                  <a:pt x="69040" y="7170"/>
                </a:lnTo>
                <a:lnTo>
                  <a:pt x="69080" y="7150"/>
                </a:lnTo>
                <a:lnTo>
                  <a:pt x="69100" y="7150"/>
                </a:lnTo>
                <a:lnTo>
                  <a:pt x="69110" y="7170"/>
                </a:lnTo>
                <a:lnTo>
                  <a:pt x="69130" y="7170"/>
                </a:lnTo>
                <a:lnTo>
                  <a:pt x="69120" y="7160"/>
                </a:lnTo>
                <a:lnTo>
                  <a:pt x="69140" y="7150"/>
                </a:lnTo>
                <a:lnTo>
                  <a:pt x="69200" y="7170"/>
                </a:lnTo>
                <a:lnTo>
                  <a:pt x="69260" y="7210"/>
                </a:lnTo>
                <a:lnTo>
                  <a:pt x="69270" y="7200"/>
                </a:lnTo>
                <a:lnTo>
                  <a:pt x="69280" y="7180"/>
                </a:lnTo>
                <a:lnTo>
                  <a:pt x="69320" y="7180"/>
                </a:lnTo>
                <a:lnTo>
                  <a:pt x="69370" y="7170"/>
                </a:lnTo>
                <a:lnTo>
                  <a:pt x="69380" y="7180"/>
                </a:lnTo>
                <a:lnTo>
                  <a:pt x="69380" y="7200"/>
                </a:lnTo>
                <a:lnTo>
                  <a:pt x="69400" y="7210"/>
                </a:lnTo>
                <a:lnTo>
                  <a:pt x="69400" y="7220"/>
                </a:lnTo>
                <a:lnTo>
                  <a:pt x="69410" y="7230"/>
                </a:lnTo>
                <a:lnTo>
                  <a:pt x="69420" y="7240"/>
                </a:lnTo>
                <a:lnTo>
                  <a:pt x="69430" y="7230"/>
                </a:lnTo>
                <a:lnTo>
                  <a:pt x="69460" y="7240"/>
                </a:lnTo>
                <a:lnTo>
                  <a:pt x="69500" y="7230"/>
                </a:lnTo>
                <a:lnTo>
                  <a:pt x="69520" y="7240"/>
                </a:lnTo>
                <a:lnTo>
                  <a:pt x="69530" y="7230"/>
                </a:lnTo>
                <a:lnTo>
                  <a:pt x="69540" y="7240"/>
                </a:lnTo>
                <a:lnTo>
                  <a:pt x="69560" y="7240"/>
                </a:lnTo>
                <a:lnTo>
                  <a:pt x="69570" y="7240"/>
                </a:lnTo>
                <a:lnTo>
                  <a:pt x="69600" y="7240"/>
                </a:lnTo>
                <a:lnTo>
                  <a:pt x="69610" y="7230"/>
                </a:lnTo>
                <a:lnTo>
                  <a:pt x="69630" y="7240"/>
                </a:lnTo>
                <a:lnTo>
                  <a:pt x="69640" y="7240"/>
                </a:lnTo>
                <a:lnTo>
                  <a:pt x="69670" y="7240"/>
                </a:lnTo>
                <a:lnTo>
                  <a:pt x="69690" y="7220"/>
                </a:lnTo>
                <a:lnTo>
                  <a:pt x="69700" y="7220"/>
                </a:lnTo>
                <a:lnTo>
                  <a:pt x="69700" y="7240"/>
                </a:lnTo>
                <a:lnTo>
                  <a:pt x="69700" y="7260"/>
                </a:lnTo>
                <a:lnTo>
                  <a:pt x="69700" y="7280"/>
                </a:lnTo>
                <a:lnTo>
                  <a:pt x="69740" y="7300"/>
                </a:lnTo>
                <a:lnTo>
                  <a:pt x="69780" y="7300"/>
                </a:lnTo>
                <a:lnTo>
                  <a:pt x="69790" y="7300"/>
                </a:lnTo>
                <a:lnTo>
                  <a:pt x="69830" y="7330"/>
                </a:lnTo>
                <a:lnTo>
                  <a:pt x="69900" y="7340"/>
                </a:lnTo>
                <a:lnTo>
                  <a:pt x="69930" y="7320"/>
                </a:lnTo>
                <a:lnTo>
                  <a:pt x="69930" y="7310"/>
                </a:lnTo>
                <a:lnTo>
                  <a:pt x="70000" y="7330"/>
                </a:lnTo>
                <a:lnTo>
                  <a:pt x="70020" y="7350"/>
                </a:lnTo>
                <a:lnTo>
                  <a:pt x="70040" y="7350"/>
                </a:lnTo>
                <a:lnTo>
                  <a:pt x="70070" y="7350"/>
                </a:lnTo>
                <a:lnTo>
                  <a:pt x="70100" y="7360"/>
                </a:lnTo>
                <a:lnTo>
                  <a:pt x="70130" y="7360"/>
                </a:lnTo>
                <a:lnTo>
                  <a:pt x="70150" y="7350"/>
                </a:lnTo>
                <a:lnTo>
                  <a:pt x="70160" y="7350"/>
                </a:lnTo>
                <a:lnTo>
                  <a:pt x="70190" y="7350"/>
                </a:lnTo>
                <a:lnTo>
                  <a:pt x="70200" y="7330"/>
                </a:lnTo>
                <a:lnTo>
                  <a:pt x="70210" y="7290"/>
                </a:lnTo>
                <a:lnTo>
                  <a:pt x="70220" y="7290"/>
                </a:lnTo>
                <a:lnTo>
                  <a:pt x="70220" y="7280"/>
                </a:lnTo>
                <a:lnTo>
                  <a:pt x="70210" y="7280"/>
                </a:lnTo>
                <a:lnTo>
                  <a:pt x="70200" y="7250"/>
                </a:lnTo>
                <a:lnTo>
                  <a:pt x="70210" y="7230"/>
                </a:lnTo>
                <a:lnTo>
                  <a:pt x="70240" y="7240"/>
                </a:lnTo>
                <a:lnTo>
                  <a:pt x="70250" y="7210"/>
                </a:lnTo>
                <a:lnTo>
                  <a:pt x="70250" y="7190"/>
                </a:lnTo>
                <a:lnTo>
                  <a:pt x="70280" y="7180"/>
                </a:lnTo>
                <a:lnTo>
                  <a:pt x="70320" y="7160"/>
                </a:lnTo>
                <a:lnTo>
                  <a:pt x="70330" y="7160"/>
                </a:lnTo>
                <a:lnTo>
                  <a:pt x="70340" y="7160"/>
                </a:lnTo>
                <a:lnTo>
                  <a:pt x="70380" y="7140"/>
                </a:lnTo>
                <a:lnTo>
                  <a:pt x="70380" y="7130"/>
                </a:lnTo>
                <a:lnTo>
                  <a:pt x="70410" y="7130"/>
                </a:lnTo>
                <a:lnTo>
                  <a:pt x="70440" y="7160"/>
                </a:lnTo>
                <a:lnTo>
                  <a:pt x="70480" y="7140"/>
                </a:lnTo>
                <a:lnTo>
                  <a:pt x="70500" y="7150"/>
                </a:lnTo>
                <a:lnTo>
                  <a:pt x="70510" y="7140"/>
                </a:lnTo>
                <a:lnTo>
                  <a:pt x="70510" y="7130"/>
                </a:lnTo>
                <a:lnTo>
                  <a:pt x="70510" y="7120"/>
                </a:lnTo>
                <a:lnTo>
                  <a:pt x="70510" y="7110"/>
                </a:lnTo>
                <a:lnTo>
                  <a:pt x="70520" y="7120"/>
                </a:lnTo>
                <a:lnTo>
                  <a:pt x="70570" y="7130"/>
                </a:lnTo>
                <a:lnTo>
                  <a:pt x="70580" y="7150"/>
                </a:lnTo>
                <a:lnTo>
                  <a:pt x="70610" y="7160"/>
                </a:lnTo>
                <a:lnTo>
                  <a:pt x="70590" y="7160"/>
                </a:lnTo>
                <a:lnTo>
                  <a:pt x="70590" y="7170"/>
                </a:lnTo>
                <a:lnTo>
                  <a:pt x="70590" y="7180"/>
                </a:lnTo>
                <a:lnTo>
                  <a:pt x="70600" y="7200"/>
                </a:lnTo>
                <a:lnTo>
                  <a:pt x="70600" y="7250"/>
                </a:lnTo>
                <a:lnTo>
                  <a:pt x="70640" y="7260"/>
                </a:lnTo>
                <a:lnTo>
                  <a:pt x="70680" y="7260"/>
                </a:lnTo>
                <a:lnTo>
                  <a:pt x="70740" y="7270"/>
                </a:lnTo>
                <a:lnTo>
                  <a:pt x="70840" y="7300"/>
                </a:lnTo>
                <a:lnTo>
                  <a:pt x="70850" y="7290"/>
                </a:lnTo>
                <a:lnTo>
                  <a:pt x="70860" y="7300"/>
                </a:lnTo>
                <a:lnTo>
                  <a:pt x="70880" y="7290"/>
                </a:lnTo>
                <a:lnTo>
                  <a:pt x="70930" y="7300"/>
                </a:lnTo>
                <a:lnTo>
                  <a:pt x="70940" y="7330"/>
                </a:lnTo>
                <a:lnTo>
                  <a:pt x="70960" y="7350"/>
                </a:lnTo>
                <a:lnTo>
                  <a:pt x="70970" y="7360"/>
                </a:lnTo>
                <a:lnTo>
                  <a:pt x="71030" y="7390"/>
                </a:lnTo>
                <a:lnTo>
                  <a:pt x="71040" y="7400"/>
                </a:lnTo>
                <a:lnTo>
                  <a:pt x="71060" y="7410"/>
                </a:lnTo>
                <a:lnTo>
                  <a:pt x="71080" y="7400"/>
                </a:lnTo>
                <a:lnTo>
                  <a:pt x="71090" y="7390"/>
                </a:lnTo>
                <a:lnTo>
                  <a:pt x="71100" y="7390"/>
                </a:lnTo>
                <a:lnTo>
                  <a:pt x="71110" y="7380"/>
                </a:lnTo>
                <a:lnTo>
                  <a:pt x="71120" y="7390"/>
                </a:lnTo>
                <a:lnTo>
                  <a:pt x="71130" y="7400"/>
                </a:lnTo>
                <a:lnTo>
                  <a:pt x="71140" y="7410"/>
                </a:lnTo>
                <a:lnTo>
                  <a:pt x="71160" y="7400"/>
                </a:lnTo>
                <a:lnTo>
                  <a:pt x="71160" y="7380"/>
                </a:lnTo>
                <a:lnTo>
                  <a:pt x="71170" y="7380"/>
                </a:lnTo>
                <a:lnTo>
                  <a:pt x="71210" y="7390"/>
                </a:lnTo>
                <a:lnTo>
                  <a:pt x="71260" y="7380"/>
                </a:lnTo>
                <a:lnTo>
                  <a:pt x="71280" y="7380"/>
                </a:lnTo>
                <a:lnTo>
                  <a:pt x="71320" y="7370"/>
                </a:lnTo>
                <a:lnTo>
                  <a:pt x="71320" y="7360"/>
                </a:lnTo>
                <a:lnTo>
                  <a:pt x="71380" y="7350"/>
                </a:lnTo>
                <a:lnTo>
                  <a:pt x="71340" y="7400"/>
                </a:lnTo>
                <a:lnTo>
                  <a:pt x="71340" y="7410"/>
                </a:lnTo>
                <a:lnTo>
                  <a:pt x="71320" y="7440"/>
                </a:lnTo>
                <a:lnTo>
                  <a:pt x="71340" y="7480"/>
                </a:lnTo>
                <a:lnTo>
                  <a:pt x="71350" y="7520"/>
                </a:lnTo>
                <a:lnTo>
                  <a:pt x="71340" y="7560"/>
                </a:lnTo>
                <a:lnTo>
                  <a:pt x="71330" y="7570"/>
                </a:lnTo>
                <a:lnTo>
                  <a:pt x="71340" y="7600"/>
                </a:lnTo>
                <a:lnTo>
                  <a:pt x="71340" y="7640"/>
                </a:lnTo>
                <a:lnTo>
                  <a:pt x="71350" y="7650"/>
                </a:lnTo>
                <a:lnTo>
                  <a:pt x="71360" y="7670"/>
                </a:lnTo>
                <a:lnTo>
                  <a:pt x="71360" y="7680"/>
                </a:lnTo>
                <a:lnTo>
                  <a:pt x="71320" y="7700"/>
                </a:lnTo>
                <a:lnTo>
                  <a:pt x="71290" y="7700"/>
                </a:lnTo>
                <a:lnTo>
                  <a:pt x="71270" y="7710"/>
                </a:lnTo>
                <a:lnTo>
                  <a:pt x="71230" y="7740"/>
                </a:lnTo>
                <a:lnTo>
                  <a:pt x="71220" y="7760"/>
                </a:lnTo>
                <a:lnTo>
                  <a:pt x="71220" y="7770"/>
                </a:lnTo>
                <a:lnTo>
                  <a:pt x="71210" y="7780"/>
                </a:lnTo>
                <a:lnTo>
                  <a:pt x="71160" y="7810"/>
                </a:lnTo>
                <a:lnTo>
                  <a:pt x="71110" y="7810"/>
                </a:lnTo>
                <a:lnTo>
                  <a:pt x="71000" y="7810"/>
                </a:lnTo>
                <a:lnTo>
                  <a:pt x="70970" y="7790"/>
                </a:lnTo>
                <a:lnTo>
                  <a:pt x="70970" y="7780"/>
                </a:lnTo>
                <a:lnTo>
                  <a:pt x="70950" y="7790"/>
                </a:lnTo>
                <a:lnTo>
                  <a:pt x="70940" y="7790"/>
                </a:lnTo>
                <a:lnTo>
                  <a:pt x="70930" y="7790"/>
                </a:lnTo>
                <a:lnTo>
                  <a:pt x="70930" y="7820"/>
                </a:lnTo>
                <a:lnTo>
                  <a:pt x="70900" y="7810"/>
                </a:lnTo>
                <a:lnTo>
                  <a:pt x="70880" y="7800"/>
                </a:lnTo>
                <a:lnTo>
                  <a:pt x="70860" y="7800"/>
                </a:lnTo>
                <a:lnTo>
                  <a:pt x="70850" y="7820"/>
                </a:lnTo>
                <a:lnTo>
                  <a:pt x="70840" y="7810"/>
                </a:lnTo>
                <a:lnTo>
                  <a:pt x="70830" y="7830"/>
                </a:lnTo>
                <a:lnTo>
                  <a:pt x="70820" y="7860"/>
                </a:lnTo>
                <a:lnTo>
                  <a:pt x="70810" y="7870"/>
                </a:lnTo>
                <a:lnTo>
                  <a:pt x="70790" y="7860"/>
                </a:lnTo>
                <a:lnTo>
                  <a:pt x="70790" y="7840"/>
                </a:lnTo>
                <a:lnTo>
                  <a:pt x="70790" y="7830"/>
                </a:lnTo>
                <a:lnTo>
                  <a:pt x="70780" y="7820"/>
                </a:lnTo>
                <a:lnTo>
                  <a:pt x="70770" y="7820"/>
                </a:lnTo>
                <a:lnTo>
                  <a:pt x="70740" y="7850"/>
                </a:lnTo>
                <a:lnTo>
                  <a:pt x="70720" y="7830"/>
                </a:lnTo>
                <a:lnTo>
                  <a:pt x="70680" y="7840"/>
                </a:lnTo>
                <a:lnTo>
                  <a:pt x="70660" y="7820"/>
                </a:lnTo>
                <a:lnTo>
                  <a:pt x="70660" y="7830"/>
                </a:lnTo>
                <a:lnTo>
                  <a:pt x="70660" y="7840"/>
                </a:lnTo>
                <a:lnTo>
                  <a:pt x="70670" y="7840"/>
                </a:lnTo>
                <a:lnTo>
                  <a:pt x="70680" y="7860"/>
                </a:lnTo>
                <a:lnTo>
                  <a:pt x="70670" y="7900"/>
                </a:lnTo>
                <a:lnTo>
                  <a:pt x="70680" y="7920"/>
                </a:lnTo>
                <a:lnTo>
                  <a:pt x="70680" y="7930"/>
                </a:lnTo>
                <a:lnTo>
                  <a:pt x="70690" y="7940"/>
                </a:lnTo>
                <a:lnTo>
                  <a:pt x="70680" y="7950"/>
                </a:lnTo>
                <a:lnTo>
                  <a:pt x="70690" y="7970"/>
                </a:lnTo>
                <a:lnTo>
                  <a:pt x="70690" y="7980"/>
                </a:lnTo>
                <a:lnTo>
                  <a:pt x="70680" y="7980"/>
                </a:lnTo>
                <a:lnTo>
                  <a:pt x="70680" y="7990"/>
                </a:lnTo>
                <a:lnTo>
                  <a:pt x="70680" y="8000"/>
                </a:lnTo>
                <a:lnTo>
                  <a:pt x="70670" y="8010"/>
                </a:lnTo>
                <a:lnTo>
                  <a:pt x="70670" y="8020"/>
                </a:lnTo>
                <a:lnTo>
                  <a:pt x="70650" y="8030"/>
                </a:lnTo>
                <a:lnTo>
                  <a:pt x="70660" y="8030"/>
                </a:lnTo>
                <a:lnTo>
                  <a:pt x="70650" y="8040"/>
                </a:lnTo>
                <a:lnTo>
                  <a:pt x="70650" y="8050"/>
                </a:lnTo>
                <a:lnTo>
                  <a:pt x="70650" y="8070"/>
                </a:lnTo>
                <a:lnTo>
                  <a:pt x="70640" y="8070"/>
                </a:lnTo>
                <a:lnTo>
                  <a:pt x="70650" y="8090"/>
                </a:lnTo>
                <a:lnTo>
                  <a:pt x="70640" y="8100"/>
                </a:lnTo>
                <a:lnTo>
                  <a:pt x="70660" y="8120"/>
                </a:lnTo>
                <a:lnTo>
                  <a:pt x="70650" y="8130"/>
                </a:lnTo>
                <a:lnTo>
                  <a:pt x="70660" y="8130"/>
                </a:lnTo>
                <a:lnTo>
                  <a:pt x="70670" y="8160"/>
                </a:lnTo>
                <a:lnTo>
                  <a:pt x="70680" y="8180"/>
                </a:lnTo>
                <a:lnTo>
                  <a:pt x="70690" y="8210"/>
                </a:lnTo>
                <a:lnTo>
                  <a:pt x="70700" y="8220"/>
                </a:lnTo>
                <a:lnTo>
                  <a:pt x="70700" y="8250"/>
                </a:lnTo>
                <a:lnTo>
                  <a:pt x="70690" y="8270"/>
                </a:lnTo>
                <a:lnTo>
                  <a:pt x="70690" y="8280"/>
                </a:lnTo>
                <a:lnTo>
                  <a:pt x="70670" y="8320"/>
                </a:lnTo>
                <a:lnTo>
                  <a:pt x="70640" y="8360"/>
                </a:lnTo>
                <a:lnTo>
                  <a:pt x="70610" y="8370"/>
                </a:lnTo>
                <a:lnTo>
                  <a:pt x="70550" y="8450"/>
                </a:lnTo>
                <a:lnTo>
                  <a:pt x="70520" y="8510"/>
                </a:lnTo>
                <a:lnTo>
                  <a:pt x="70530" y="8540"/>
                </a:lnTo>
                <a:lnTo>
                  <a:pt x="70520" y="8550"/>
                </a:lnTo>
                <a:lnTo>
                  <a:pt x="70520" y="8570"/>
                </a:lnTo>
                <a:lnTo>
                  <a:pt x="70500" y="8590"/>
                </a:lnTo>
                <a:lnTo>
                  <a:pt x="70500" y="8600"/>
                </a:lnTo>
                <a:lnTo>
                  <a:pt x="70490" y="8640"/>
                </a:lnTo>
                <a:lnTo>
                  <a:pt x="70500" y="8670"/>
                </a:lnTo>
                <a:lnTo>
                  <a:pt x="70570" y="8650"/>
                </a:lnTo>
                <a:lnTo>
                  <a:pt x="70600" y="8610"/>
                </a:lnTo>
                <a:lnTo>
                  <a:pt x="70630" y="8590"/>
                </a:lnTo>
                <a:lnTo>
                  <a:pt x="70710" y="8590"/>
                </a:lnTo>
                <a:lnTo>
                  <a:pt x="70760" y="8570"/>
                </a:lnTo>
                <a:lnTo>
                  <a:pt x="70770" y="8570"/>
                </a:lnTo>
                <a:lnTo>
                  <a:pt x="70780" y="8580"/>
                </a:lnTo>
                <a:lnTo>
                  <a:pt x="70810" y="8580"/>
                </a:lnTo>
                <a:lnTo>
                  <a:pt x="70790" y="8640"/>
                </a:lnTo>
                <a:lnTo>
                  <a:pt x="70800" y="8670"/>
                </a:lnTo>
                <a:lnTo>
                  <a:pt x="70810" y="8690"/>
                </a:lnTo>
                <a:lnTo>
                  <a:pt x="70820" y="8700"/>
                </a:lnTo>
                <a:lnTo>
                  <a:pt x="70850" y="8710"/>
                </a:lnTo>
                <a:lnTo>
                  <a:pt x="70870" y="8720"/>
                </a:lnTo>
                <a:lnTo>
                  <a:pt x="70890" y="8720"/>
                </a:lnTo>
                <a:lnTo>
                  <a:pt x="70910" y="8720"/>
                </a:lnTo>
                <a:lnTo>
                  <a:pt x="70930" y="8720"/>
                </a:lnTo>
                <a:lnTo>
                  <a:pt x="70990" y="8760"/>
                </a:lnTo>
                <a:lnTo>
                  <a:pt x="71000" y="8760"/>
                </a:lnTo>
                <a:lnTo>
                  <a:pt x="70990" y="8800"/>
                </a:lnTo>
                <a:lnTo>
                  <a:pt x="71000" y="8810"/>
                </a:lnTo>
                <a:lnTo>
                  <a:pt x="71030" y="8820"/>
                </a:lnTo>
                <a:lnTo>
                  <a:pt x="71030" y="8840"/>
                </a:lnTo>
                <a:lnTo>
                  <a:pt x="71030" y="8850"/>
                </a:lnTo>
                <a:lnTo>
                  <a:pt x="70980" y="8920"/>
                </a:lnTo>
                <a:lnTo>
                  <a:pt x="70920" y="8940"/>
                </a:lnTo>
                <a:lnTo>
                  <a:pt x="70910" y="8960"/>
                </a:lnTo>
                <a:lnTo>
                  <a:pt x="70920" y="8990"/>
                </a:lnTo>
                <a:lnTo>
                  <a:pt x="70910" y="9020"/>
                </a:lnTo>
                <a:lnTo>
                  <a:pt x="70920" y="9050"/>
                </a:lnTo>
                <a:lnTo>
                  <a:pt x="70940" y="9080"/>
                </a:lnTo>
                <a:lnTo>
                  <a:pt x="70960" y="9090"/>
                </a:lnTo>
                <a:lnTo>
                  <a:pt x="70970" y="9120"/>
                </a:lnTo>
                <a:lnTo>
                  <a:pt x="70980" y="9120"/>
                </a:lnTo>
                <a:lnTo>
                  <a:pt x="71000" y="9130"/>
                </a:lnTo>
                <a:lnTo>
                  <a:pt x="70990" y="9150"/>
                </a:lnTo>
                <a:lnTo>
                  <a:pt x="70980" y="9150"/>
                </a:lnTo>
                <a:lnTo>
                  <a:pt x="70990" y="9160"/>
                </a:lnTo>
                <a:lnTo>
                  <a:pt x="71010" y="9160"/>
                </a:lnTo>
                <a:lnTo>
                  <a:pt x="71020" y="9160"/>
                </a:lnTo>
                <a:lnTo>
                  <a:pt x="71030" y="9170"/>
                </a:lnTo>
                <a:lnTo>
                  <a:pt x="71050" y="9160"/>
                </a:lnTo>
                <a:lnTo>
                  <a:pt x="71100" y="9180"/>
                </a:lnTo>
                <a:lnTo>
                  <a:pt x="71110" y="9180"/>
                </a:lnTo>
                <a:lnTo>
                  <a:pt x="71120" y="9180"/>
                </a:lnTo>
                <a:lnTo>
                  <a:pt x="71130" y="9170"/>
                </a:lnTo>
                <a:lnTo>
                  <a:pt x="71140" y="9170"/>
                </a:lnTo>
                <a:lnTo>
                  <a:pt x="71160" y="9170"/>
                </a:lnTo>
                <a:lnTo>
                  <a:pt x="71160" y="9160"/>
                </a:lnTo>
                <a:lnTo>
                  <a:pt x="71180" y="9150"/>
                </a:lnTo>
                <a:lnTo>
                  <a:pt x="71200" y="9150"/>
                </a:lnTo>
                <a:lnTo>
                  <a:pt x="71220" y="9140"/>
                </a:lnTo>
                <a:lnTo>
                  <a:pt x="71230" y="9140"/>
                </a:lnTo>
                <a:lnTo>
                  <a:pt x="71230" y="9120"/>
                </a:lnTo>
                <a:lnTo>
                  <a:pt x="71240" y="9120"/>
                </a:lnTo>
                <a:lnTo>
                  <a:pt x="71250" y="9130"/>
                </a:lnTo>
                <a:lnTo>
                  <a:pt x="71260" y="9130"/>
                </a:lnTo>
                <a:lnTo>
                  <a:pt x="71270" y="9130"/>
                </a:lnTo>
                <a:lnTo>
                  <a:pt x="71290" y="9120"/>
                </a:lnTo>
                <a:lnTo>
                  <a:pt x="71310" y="9130"/>
                </a:lnTo>
                <a:lnTo>
                  <a:pt x="71310" y="9170"/>
                </a:lnTo>
                <a:lnTo>
                  <a:pt x="71330" y="9200"/>
                </a:lnTo>
                <a:lnTo>
                  <a:pt x="71330" y="9220"/>
                </a:lnTo>
                <a:lnTo>
                  <a:pt x="71340" y="9220"/>
                </a:lnTo>
                <a:lnTo>
                  <a:pt x="71350" y="9240"/>
                </a:lnTo>
                <a:lnTo>
                  <a:pt x="71460" y="9300"/>
                </a:lnTo>
                <a:lnTo>
                  <a:pt x="71500" y="9310"/>
                </a:lnTo>
                <a:lnTo>
                  <a:pt x="71480" y="9330"/>
                </a:lnTo>
                <a:lnTo>
                  <a:pt x="71490" y="9330"/>
                </a:lnTo>
                <a:lnTo>
                  <a:pt x="71510" y="9350"/>
                </a:lnTo>
                <a:lnTo>
                  <a:pt x="71500" y="9380"/>
                </a:lnTo>
                <a:lnTo>
                  <a:pt x="71480" y="9390"/>
                </a:lnTo>
                <a:lnTo>
                  <a:pt x="71460" y="9390"/>
                </a:lnTo>
                <a:lnTo>
                  <a:pt x="71440" y="9400"/>
                </a:lnTo>
                <a:lnTo>
                  <a:pt x="71490" y="9450"/>
                </a:lnTo>
                <a:lnTo>
                  <a:pt x="71510" y="9460"/>
                </a:lnTo>
                <a:lnTo>
                  <a:pt x="71520" y="9460"/>
                </a:lnTo>
                <a:lnTo>
                  <a:pt x="71510" y="9470"/>
                </a:lnTo>
                <a:lnTo>
                  <a:pt x="71510" y="9490"/>
                </a:lnTo>
                <a:lnTo>
                  <a:pt x="71520" y="9500"/>
                </a:lnTo>
                <a:lnTo>
                  <a:pt x="71530" y="9510"/>
                </a:lnTo>
                <a:lnTo>
                  <a:pt x="71510" y="9530"/>
                </a:lnTo>
                <a:lnTo>
                  <a:pt x="71520" y="9550"/>
                </a:lnTo>
                <a:lnTo>
                  <a:pt x="71490" y="9580"/>
                </a:lnTo>
                <a:lnTo>
                  <a:pt x="71480" y="9590"/>
                </a:lnTo>
                <a:lnTo>
                  <a:pt x="71470" y="9590"/>
                </a:lnTo>
                <a:lnTo>
                  <a:pt x="71460" y="9590"/>
                </a:lnTo>
                <a:lnTo>
                  <a:pt x="71420" y="9610"/>
                </a:lnTo>
                <a:lnTo>
                  <a:pt x="71390" y="9600"/>
                </a:lnTo>
                <a:lnTo>
                  <a:pt x="71240" y="9620"/>
                </a:lnTo>
                <a:lnTo>
                  <a:pt x="71250" y="9630"/>
                </a:lnTo>
                <a:lnTo>
                  <a:pt x="71250" y="9640"/>
                </a:lnTo>
                <a:lnTo>
                  <a:pt x="71250" y="9650"/>
                </a:lnTo>
                <a:lnTo>
                  <a:pt x="71240" y="9660"/>
                </a:lnTo>
                <a:lnTo>
                  <a:pt x="71230" y="9660"/>
                </a:lnTo>
                <a:lnTo>
                  <a:pt x="71200" y="9680"/>
                </a:lnTo>
                <a:lnTo>
                  <a:pt x="71180" y="9680"/>
                </a:lnTo>
                <a:lnTo>
                  <a:pt x="71170" y="9680"/>
                </a:lnTo>
                <a:lnTo>
                  <a:pt x="71160" y="9670"/>
                </a:lnTo>
                <a:lnTo>
                  <a:pt x="71120" y="9670"/>
                </a:lnTo>
                <a:lnTo>
                  <a:pt x="71080" y="9700"/>
                </a:lnTo>
                <a:lnTo>
                  <a:pt x="71070" y="9710"/>
                </a:lnTo>
                <a:lnTo>
                  <a:pt x="71040" y="9740"/>
                </a:lnTo>
                <a:lnTo>
                  <a:pt x="70960" y="9750"/>
                </a:lnTo>
                <a:lnTo>
                  <a:pt x="70900" y="9870"/>
                </a:lnTo>
                <a:lnTo>
                  <a:pt x="70890" y="9900"/>
                </a:lnTo>
                <a:lnTo>
                  <a:pt x="70890" y="9930"/>
                </a:lnTo>
                <a:lnTo>
                  <a:pt x="70900" y="9960"/>
                </a:lnTo>
                <a:lnTo>
                  <a:pt x="70910" y="9970"/>
                </a:lnTo>
                <a:lnTo>
                  <a:pt x="70900" y="9990"/>
                </a:lnTo>
                <a:lnTo>
                  <a:pt x="70920" y="10010"/>
                </a:lnTo>
                <a:lnTo>
                  <a:pt x="70910" y="10020"/>
                </a:lnTo>
                <a:lnTo>
                  <a:pt x="70930" y="10060"/>
                </a:lnTo>
                <a:lnTo>
                  <a:pt x="70930" y="10100"/>
                </a:lnTo>
                <a:lnTo>
                  <a:pt x="70930" y="10110"/>
                </a:lnTo>
                <a:lnTo>
                  <a:pt x="70910" y="10130"/>
                </a:lnTo>
                <a:lnTo>
                  <a:pt x="70890" y="10150"/>
                </a:lnTo>
                <a:lnTo>
                  <a:pt x="70890" y="10180"/>
                </a:lnTo>
                <a:lnTo>
                  <a:pt x="70890" y="10230"/>
                </a:lnTo>
                <a:lnTo>
                  <a:pt x="70890" y="10290"/>
                </a:lnTo>
                <a:lnTo>
                  <a:pt x="70900" y="10330"/>
                </a:lnTo>
                <a:lnTo>
                  <a:pt x="70910" y="10340"/>
                </a:lnTo>
                <a:lnTo>
                  <a:pt x="70860" y="10390"/>
                </a:lnTo>
                <a:lnTo>
                  <a:pt x="70800" y="10420"/>
                </a:lnTo>
                <a:lnTo>
                  <a:pt x="70770" y="10460"/>
                </a:lnTo>
                <a:lnTo>
                  <a:pt x="70730" y="10530"/>
                </a:lnTo>
                <a:lnTo>
                  <a:pt x="70690" y="10570"/>
                </a:lnTo>
                <a:lnTo>
                  <a:pt x="70690" y="10590"/>
                </a:lnTo>
                <a:lnTo>
                  <a:pt x="70680" y="10600"/>
                </a:lnTo>
                <a:lnTo>
                  <a:pt x="70670" y="10600"/>
                </a:lnTo>
                <a:lnTo>
                  <a:pt x="70670" y="10620"/>
                </a:lnTo>
                <a:lnTo>
                  <a:pt x="70650" y="10630"/>
                </a:lnTo>
                <a:lnTo>
                  <a:pt x="70640" y="10650"/>
                </a:lnTo>
                <a:lnTo>
                  <a:pt x="70610" y="10650"/>
                </a:lnTo>
                <a:lnTo>
                  <a:pt x="70600" y="10630"/>
                </a:lnTo>
                <a:lnTo>
                  <a:pt x="70580" y="10620"/>
                </a:lnTo>
                <a:lnTo>
                  <a:pt x="70550" y="10610"/>
                </a:lnTo>
                <a:lnTo>
                  <a:pt x="70540" y="10610"/>
                </a:lnTo>
                <a:lnTo>
                  <a:pt x="70530" y="10600"/>
                </a:lnTo>
                <a:lnTo>
                  <a:pt x="70500" y="10600"/>
                </a:lnTo>
                <a:lnTo>
                  <a:pt x="70470" y="10620"/>
                </a:lnTo>
                <a:lnTo>
                  <a:pt x="70480" y="10710"/>
                </a:lnTo>
                <a:lnTo>
                  <a:pt x="70500" y="10730"/>
                </a:lnTo>
                <a:lnTo>
                  <a:pt x="70510" y="10790"/>
                </a:lnTo>
                <a:lnTo>
                  <a:pt x="70500" y="10780"/>
                </a:lnTo>
                <a:lnTo>
                  <a:pt x="70480" y="10780"/>
                </a:lnTo>
                <a:lnTo>
                  <a:pt x="70450" y="10760"/>
                </a:lnTo>
                <a:lnTo>
                  <a:pt x="70430" y="10750"/>
                </a:lnTo>
                <a:lnTo>
                  <a:pt x="70420" y="10730"/>
                </a:lnTo>
                <a:lnTo>
                  <a:pt x="70380" y="10700"/>
                </a:lnTo>
                <a:lnTo>
                  <a:pt x="70360" y="10670"/>
                </a:lnTo>
                <a:lnTo>
                  <a:pt x="70020" y="10710"/>
                </a:lnTo>
                <a:lnTo>
                  <a:pt x="69990" y="10760"/>
                </a:lnTo>
                <a:lnTo>
                  <a:pt x="69970" y="10780"/>
                </a:lnTo>
                <a:lnTo>
                  <a:pt x="69950" y="10810"/>
                </a:lnTo>
                <a:lnTo>
                  <a:pt x="69950" y="10830"/>
                </a:lnTo>
                <a:lnTo>
                  <a:pt x="69950" y="10850"/>
                </a:lnTo>
                <a:lnTo>
                  <a:pt x="69940" y="10900"/>
                </a:lnTo>
                <a:lnTo>
                  <a:pt x="69870" y="10890"/>
                </a:lnTo>
                <a:lnTo>
                  <a:pt x="69850" y="10900"/>
                </a:lnTo>
                <a:lnTo>
                  <a:pt x="69850" y="10920"/>
                </a:lnTo>
                <a:lnTo>
                  <a:pt x="69850" y="11070"/>
                </a:lnTo>
                <a:lnTo>
                  <a:pt x="69800" y="11120"/>
                </a:lnTo>
                <a:lnTo>
                  <a:pt x="69830" y="111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