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Medea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Mede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910" y="11180"/>
                </a:moveTo>
                <a:lnTo>
                  <a:pt x="52920" y="11170"/>
                </a:lnTo>
                <a:lnTo>
                  <a:pt x="52930" y="11150"/>
                </a:lnTo>
                <a:lnTo>
                  <a:pt x="52930" y="11090"/>
                </a:lnTo>
                <a:lnTo>
                  <a:pt x="52940" y="11090"/>
                </a:lnTo>
                <a:lnTo>
                  <a:pt x="52970" y="11080"/>
                </a:lnTo>
                <a:lnTo>
                  <a:pt x="53000" y="11070"/>
                </a:lnTo>
                <a:lnTo>
                  <a:pt x="53010" y="11060"/>
                </a:lnTo>
                <a:lnTo>
                  <a:pt x="53020" y="11070"/>
                </a:lnTo>
                <a:lnTo>
                  <a:pt x="53060" y="11060"/>
                </a:lnTo>
                <a:lnTo>
                  <a:pt x="53070" y="11040"/>
                </a:lnTo>
                <a:lnTo>
                  <a:pt x="53090" y="11030"/>
                </a:lnTo>
                <a:lnTo>
                  <a:pt x="53070" y="11020"/>
                </a:lnTo>
                <a:lnTo>
                  <a:pt x="53070" y="11010"/>
                </a:lnTo>
                <a:lnTo>
                  <a:pt x="53080" y="11010"/>
                </a:lnTo>
                <a:lnTo>
                  <a:pt x="53060" y="11000"/>
                </a:lnTo>
                <a:lnTo>
                  <a:pt x="53070" y="11000"/>
                </a:lnTo>
                <a:lnTo>
                  <a:pt x="53080" y="10980"/>
                </a:lnTo>
                <a:lnTo>
                  <a:pt x="53130" y="10950"/>
                </a:lnTo>
                <a:lnTo>
                  <a:pt x="53120" y="10940"/>
                </a:lnTo>
                <a:lnTo>
                  <a:pt x="53120" y="10910"/>
                </a:lnTo>
                <a:lnTo>
                  <a:pt x="53140" y="10870"/>
                </a:lnTo>
                <a:lnTo>
                  <a:pt x="53130" y="10860"/>
                </a:lnTo>
                <a:lnTo>
                  <a:pt x="53140" y="10860"/>
                </a:lnTo>
                <a:lnTo>
                  <a:pt x="53140" y="10850"/>
                </a:lnTo>
                <a:lnTo>
                  <a:pt x="53130" y="10850"/>
                </a:lnTo>
                <a:lnTo>
                  <a:pt x="53120" y="10860"/>
                </a:lnTo>
                <a:lnTo>
                  <a:pt x="53120" y="10850"/>
                </a:lnTo>
                <a:lnTo>
                  <a:pt x="53110" y="10850"/>
                </a:lnTo>
                <a:lnTo>
                  <a:pt x="53120" y="10840"/>
                </a:lnTo>
                <a:lnTo>
                  <a:pt x="53110" y="10830"/>
                </a:lnTo>
                <a:lnTo>
                  <a:pt x="53090" y="10840"/>
                </a:lnTo>
                <a:lnTo>
                  <a:pt x="53080" y="10830"/>
                </a:lnTo>
                <a:lnTo>
                  <a:pt x="53080" y="10820"/>
                </a:lnTo>
                <a:lnTo>
                  <a:pt x="53070" y="10820"/>
                </a:lnTo>
                <a:lnTo>
                  <a:pt x="53050" y="10810"/>
                </a:lnTo>
                <a:lnTo>
                  <a:pt x="53060" y="10800"/>
                </a:lnTo>
                <a:lnTo>
                  <a:pt x="53050" y="10800"/>
                </a:lnTo>
                <a:lnTo>
                  <a:pt x="53060" y="10790"/>
                </a:lnTo>
                <a:lnTo>
                  <a:pt x="53060" y="10770"/>
                </a:lnTo>
                <a:lnTo>
                  <a:pt x="53070" y="10780"/>
                </a:lnTo>
                <a:lnTo>
                  <a:pt x="53110" y="10750"/>
                </a:lnTo>
                <a:lnTo>
                  <a:pt x="53110" y="10760"/>
                </a:lnTo>
                <a:lnTo>
                  <a:pt x="53130" y="10780"/>
                </a:lnTo>
                <a:lnTo>
                  <a:pt x="53160" y="10780"/>
                </a:lnTo>
                <a:lnTo>
                  <a:pt x="53170" y="10800"/>
                </a:lnTo>
                <a:lnTo>
                  <a:pt x="53170" y="10790"/>
                </a:lnTo>
                <a:lnTo>
                  <a:pt x="53180" y="10770"/>
                </a:lnTo>
                <a:lnTo>
                  <a:pt x="53200" y="10780"/>
                </a:lnTo>
                <a:lnTo>
                  <a:pt x="53210" y="10780"/>
                </a:lnTo>
                <a:lnTo>
                  <a:pt x="53220" y="10770"/>
                </a:lnTo>
                <a:lnTo>
                  <a:pt x="53220" y="10760"/>
                </a:lnTo>
                <a:lnTo>
                  <a:pt x="53240" y="10780"/>
                </a:lnTo>
                <a:lnTo>
                  <a:pt x="53240" y="10790"/>
                </a:lnTo>
                <a:lnTo>
                  <a:pt x="53250" y="10770"/>
                </a:lnTo>
                <a:lnTo>
                  <a:pt x="53260" y="10810"/>
                </a:lnTo>
                <a:lnTo>
                  <a:pt x="53260" y="10830"/>
                </a:lnTo>
                <a:lnTo>
                  <a:pt x="53270" y="10830"/>
                </a:lnTo>
                <a:lnTo>
                  <a:pt x="53320" y="10810"/>
                </a:lnTo>
                <a:lnTo>
                  <a:pt x="53330" y="10810"/>
                </a:lnTo>
                <a:lnTo>
                  <a:pt x="53360" y="10820"/>
                </a:lnTo>
                <a:lnTo>
                  <a:pt x="53390" y="10810"/>
                </a:lnTo>
                <a:lnTo>
                  <a:pt x="53400" y="10820"/>
                </a:lnTo>
                <a:lnTo>
                  <a:pt x="53410" y="10820"/>
                </a:lnTo>
                <a:lnTo>
                  <a:pt x="53420" y="10800"/>
                </a:lnTo>
                <a:lnTo>
                  <a:pt x="53450" y="10800"/>
                </a:lnTo>
                <a:lnTo>
                  <a:pt x="53480" y="10780"/>
                </a:lnTo>
                <a:lnTo>
                  <a:pt x="53480" y="10750"/>
                </a:lnTo>
                <a:lnTo>
                  <a:pt x="53480" y="10730"/>
                </a:lnTo>
                <a:lnTo>
                  <a:pt x="53480" y="10720"/>
                </a:lnTo>
                <a:lnTo>
                  <a:pt x="53510" y="10690"/>
                </a:lnTo>
                <a:lnTo>
                  <a:pt x="53540" y="10670"/>
                </a:lnTo>
                <a:lnTo>
                  <a:pt x="53550" y="10650"/>
                </a:lnTo>
                <a:lnTo>
                  <a:pt x="53540" y="10630"/>
                </a:lnTo>
                <a:lnTo>
                  <a:pt x="53530" y="10620"/>
                </a:lnTo>
                <a:lnTo>
                  <a:pt x="53520" y="10590"/>
                </a:lnTo>
                <a:lnTo>
                  <a:pt x="53510" y="10580"/>
                </a:lnTo>
                <a:lnTo>
                  <a:pt x="53540" y="10520"/>
                </a:lnTo>
                <a:lnTo>
                  <a:pt x="53540" y="10510"/>
                </a:lnTo>
                <a:lnTo>
                  <a:pt x="53520" y="10510"/>
                </a:lnTo>
                <a:lnTo>
                  <a:pt x="53550" y="10480"/>
                </a:lnTo>
                <a:lnTo>
                  <a:pt x="53560" y="10440"/>
                </a:lnTo>
                <a:lnTo>
                  <a:pt x="53560" y="10420"/>
                </a:lnTo>
                <a:lnTo>
                  <a:pt x="53520" y="10390"/>
                </a:lnTo>
                <a:lnTo>
                  <a:pt x="53540" y="10360"/>
                </a:lnTo>
                <a:lnTo>
                  <a:pt x="53540" y="10350"/>
                </a:lnTo>
                <a:lnTo>
                  <a:pt x="53560" y="10310"/>
                </a:lnTo>
                <a:lnTo>
                  <a:pt x="53550" y="10290"/>
                </a:lnTo>
                <a:lnTo>
                  <a:pt x="53560" y="10280"/>
                </a:lnTo>
                <a:lnTo>
                  <a:pt x="53550" y="10250"/>
                </a:lnTo>
                <a:lnTo>
                  <a:pt x="53550" y="10220"/>
                </a:lnTo>
                <a:lnTo>
                  <a:pt x="53540" y="10210"/>
                </a:lnTo>
                <a:lnTo>
                  <a:pt x="53550" y="10200"/>
                </a:lnTo>
                <a:lnTo>
                  <a:pt x="53600" y="10210"/>
                </a:lnTo>
                <a:lnTo>
                  <a:pt x="53630" y="10230"/>
                </a:lnTo>
                <a:lnTo>
                  <a:pt x="53680" y="10240"/>
                </a:lnTo>
                <a:lnTo>
                  <a:pt x="53690" y="10250"/>
                </a:lnTo>
                <a:lnTo>
                  <a:pt x="53730" y="10250"/>
                </a:lnTo>
                <a:lnTo>
                  <a:pt x="53740" y="10240"/>
                </a:lnTo>
                <a:lnTo>
                  <a:pt x="53750" y="10220"/>
                </a:lnTo>
                <a:lnTo>
                  <a:pt x="53760" y="10220"/>
                </a:lnTo>
                <a:lnTo>
                  <a:pt x="53760" y="10200"/>
                </a:lnTo>
                <a:lnTo>
                  <a:pt x="53780" y="10190"/>
                </a:lnTo>
                <a:lnTo>
                  <a:pt x="53790" y="10160"/>
                </a:lnTo>
                <a:lnTo>
                  <a:pt x="53800" y="10150"/>
                </a:lnTo>
                <a:lnTo>
                  <a:pt x="53800" y="10170"/>
                </a:lnTo>
                <a:lnTo>
                  <a:pt x="53820" y="10170"/>
                </a:lnTo>
                <a:lnTo>
                  <a:pt x="53860" y="10150"/>
                </a:lnTo>
                <a:lnTo>
                  <a:pt x="53850" y="10150"/>
                </a:lnTo>
                <a:lnTo>
                  <a:pt x="53850" y="10120"/>
                </a:lnTo>
                <a:lnTo>
                  <a:pt x="53860" y="10110"/>
                </a:lnTo>
                <a:lnTo>
                  <a:pt x="53870" y="10110"/>
                </a:lnTo>
                <a:lnTo>
                  <a:pt x="53870" y="10100"/>
                </a:lnTo>
                <a:lnTo>
                  <a:pt x="53880" y="10080"/>
                </a:lnTo>
                <a:lnTo>
                  <a:pt x="53940" y="10050"/>
                </a:lnTo>
                <a:lnTo>
                  <a:pt x="53940" y="10040"/>
                </a:lnTo>
                <a:lnTo>
                  <a:pt x="53950" y="10050"/>
                </a:lnTo>
                <a:lnTo>
                  <a:pt x="53950" y="10040"/>
                </a:lnTo>
                <a:lnTo>
                  <a:pt x="53970" y="10040"/>
                </a:lnTo>
                <a:lnTo>
                  <a:pt x="53980" y="10020"/>
                </a:lnTo>
                <a:lnTo>
                  <a:pt x="53990" y="10020"/>
                </a:lnTo>
                <a:lnTo>
                  <a:pt x="53990" y="10010"/>
                </a:lnTo>
                <a:lnTo>
                  <a:pt x="54020" y="10000"/>
                </a:lnTo>
                <a:lnTo>
                  <a:pt x="54030" y="10000"/>
                </a:lnTo>
                <a:lnTo>
                  <a:pt x="54020" y="9990"/>
                </a:lnTo>
                <a:lnTo>
                  <a:pt x="54030" y="9990"/>
                </a:lnTo>
                <a:lnTo>
                  <a:pt x="54030" y="9980"/>
                </a:lnTo>
                <a:lnTo>
                  <a:pt x="54050" y="10000"/>
                </a:lnTo>
                <a:lnTo>
                  <a:pt x="54050" y="10010"/>
                </a:lnTo>
                <a:lnTo>
                  <a:pt x="54120" y="10020"/>
                </a:lnTo>
                <a:lnTo>
                  <a:pt x="54110" y="9970"/>
                </a:lnTo>
                <a:lnTo>
                  <a:pt x="54120" y="9950"/>
                </a:lnTo>
                <a:lnTo>
                  <a:pt x="54140" y="9930"/>
                </a:lnTo>
                <a:lnTo>
                  <a:pt x="54130" y="9900"/>
                </a:lnTo>
                <a:lnTo>
                  <a:pt x="54120" y="9870"/>
                </a:lnTo>
                <a:lnTo>
                  <a:pt x="54130" y="9840"/>
                </a:lnTo>
                <a:lnTo>
                  <a:pt x="54140" y="9830"/>
                </a:lnTo>
                <a:lnTo>
                  <a:pt x="54170" y="9820"/>
                </a:lnTo>
                <a:lnTo>
                  <a:pt x="54180" y="9810"/>
                </a:lnTo>
                <a:lnTo>
                  <a:pt x="54190" y="9800"/>
                </a:lnTo>
                <a:lnTo>
                  <a:pt x="54150" y="9780"/>
                </a:lnTo>
                <a:lnTo>
                  <a:pt x="54160" y="9760"/>
                </a:lnTo>
                <a:lnTo>
                  <a:pt x="54150" y="9760"/>
                </a:lnTo>
                <a:lnTo>
                  <a:pt x="54150" y="9750"/>
                </a:lnTo>
                <a:lnTo>
                  <a:pt x="54140" y="9770"/>
                </a:lnTo>
                <a:lnTo>
                  <a:pt x="54130" y="9770"/>
                </a:lnTo>
                <a:lnTo>
                  <a:pt x="54110" y="9760"/>
                </a:lnTo>
                <a:lnTo>
                  <a:pt x="54120" y="9740"/>
                </a:lnTo>
                <a:lnTo>
                  <a:pt x="54120" y="9730"/>
                </a:lnTo>
                <a:lnTo>
                  <a:pt x="54140" y="9730"/>
                </a:lnTo>
                <a:lnTo>
                  <a:pt x="54130" y="9720"/>
                </a:lnTo>
                <a:lnTo>
                  <a:pt x="54140" y="9720"/>
                </a:lnTo>
                <a:lnTo>
                  <a:pt x="54120" y="9720"/>
                </a:lnTo>
                <a:lnTo>
                  <a:pt x="54100" y="9710"/>
                </a:lnTo>
                <a:lnTo>
                  <a:pt x="54070" y="9720"/>
                </a:lnTo>
                <a:lnTo>
                  <a:pt x="54070" y="9710"/>
                </a:lnTo>
                <a:lnTo>
                  <a:pt x="54070" y="9700"/>
                </a:lnTo>
                <a:lnTo>
                  <a:pt x="54080" y="9690"/>
                </a:lnTo>
                <a:lnTo>
                  <a:pt x="54090" y="9690"/>
                </a:lnTo>
                <a:lnTo>
                  <a:pt x="54080" y="9690"/>
                </a:lnTo>
                <a:lnTo>
                  <a:pt x="54080" y="9660"/>
                </a:lnTo>
                <a:lnTo>
                  <a:pt x="54100" y="9660"/>
                </a:lnTo>
                <a:lnTo>
                  <a:pt x="54110" y="9660"/>
                </a:lnTo>
                <a:lnTo>
                  <a:pt x="54140" y="9670"/>
                </a:lnTo>
                <a:lnTo>
                  <a:pt x="54130" y="9660"/>
                </a:lnTo>
                <a:lnTo>
                  <a:pt x="54120" y="9660"/>
                </a:lnTo>
                <a:lnTo>
                  <a:pt x="54120" y="9650"/>
                </a:lnTo>
                <a:lnTo>
                  <a:pt x="54130" y="9640"/>
                </a:lnTo>
                <a:lnTo>
                  <a:pt x="54130" y="9630"/>
                </a:lnTo>
                <a:lnTo>
                  <a:pt x="54110" y="9650"/>
                </a:lnTo>
                <a:lnTo>
                  <a:pt x="54100" y="9640"/>
                </a:lnTo>
                <a:lnTo>
                  <a:pt x="54090" y="9650"/>
                </a:lnTo>
                <a:lnTo>
                  <a:pt x="54080" y="9650"/>
                </a:lnTo>
                <a:lnTo>
                  <a:pt x="54080" y="9640"/>
                </a:lnTo>
                <a:lnTo>
                  <a:pt x="54070" y="9640"/>
                </a:lnTo>
                <a:lnTo>
                  <a:pt x="54050" y="9630"/>
                </a:lnTo>
                <a:lnTo>
                  <a:pt x="54040" y="9630"/>
                </a:lnTo>
                <a:lnTo>
                  <a:pt x="54030" y="9630"/>
                </a:lnTo>
                <a:lnTo>
                  <a:pt x="54010" y="9610"/>
                </a:lnTo>
                <a:lnTo>
                  <a:pt x="54000" y="9610"/>
                </a:lnTo>
                <a:lnTo>
                  <a:pt x="53990" y="9580"/>
                </a:lnTo>
                <a:lnTo>
                  <a:pt x="53980" y="9580"/>
                </a:lnTo>
                <a:lnTo>
                  <a:pt x="53970" y="9580"/>
                </a:lnTo>
                <a:lnTo>
                  <a:pt x="53950" y="9570"/>
                </a:lnTo>
                <a:lnTo>
                  <a:pt x="53950" y="9560"/>
                </a:lnTo>
                <a:lnTo>
                  <a:pt x="53960" y="9560"/>
                </a:lnTo>
                <a:lnTo>
                  <a:pt x="53960" y="9550"/>
                </a:lnTo>
                <a:lnTo>
                  <a:pt x="53950" y="9530"/>
                </a:lnTo>
                <a:lnTo>
                  <a:pt x="53940" y="9540"/>
                </a:lnTo>
                <a:lnTo>
                  <a:pt x="53940" y="9560"/>
                </a:lnTo>
                <a:lnTo>
                  <a:pt x="53930" y="9570"/>
                </a:lnTo>
                <a:lnTo>
                  <a:pt x="53900" y="9560"/>
                </a:lnTo>
                <a:lnTo>
                  <a:pt x="53860" y="9550"/>
                </a:lnTo>
                <a:lnTo>
                  <a:pt x="53860" y="9560"/>
                </a:lnTo>
                <a:lnTo>
                  <a:pt x="53850" y="9560"/>
                </a:lnTo>
                <a:lnTo>
                  <a:pt x="53840" y="9540"/>
                </a:lnTo>
                <a:lnTo>
                  <a:pt x="53840" y="9520"/>
                </a:lnTo>
                <a:lnTo>
                  <a:pt x="53830" y="9500"/>
                </a:lnTo>
                <a:lnTo>
                  <a:pt x="53820" y="9490"/>
                </a:lnTo>
                <a:lnTo>
                  <a:pt x="53820" y="9460"/>
                </a:lnTo>
                <a:lnTo>
                  <a:pt x="53830" y="9450"/>
                </a:lnTo>
                <a:lnTo>
                  <a:pt x="53830" y="9440"/>
                </a:lnTo>
                <a:lnTo>
                  <a:pt x="53820" y="9410"/>
                </a:lnTo>
                <a:lnTo>
                  <a:pt x="53800" y="9430"/>
                </a:lnTo>
                <a:lnTo>
                  <a:pt x="53790" y="9420"/>
                </a:lnTo>
                <a:lnTo>
                  <a:pt x="53780" y="9420"/>
                </a:lnTo>
                <a:lnTo>
                  <a:pt x="53770" y="9400"/>
                </a:lnTo>
                <a:lnTo>
                  <a:pt x="53780" y="9390"/>
                </a:lnTo>
                <a:lnTo>
                  <a:pt x="53760" y="9370"/>
                </a:lnTo>
                <a:lnTo>
                  <a:pt x="53760" y="9330"/>
                </a:lnTo>
                <a:lnTo>
                  <a:pt x="53760" y="9320"/>
                </a:lnTo>
                <a:lnTo>
                  <a:pt x="53780" y="9320"/>
                </a:lnTo>
                <a:lnTo>
                  <a:pt x="53790" y="9300"/>
                </a:lnTo>
                <a:lnTo>
                  <a:pt x="53790" y="9290"/>
                </a:lnTo>
                <a:lnTo>
                  <a:pt x="53800" y="9280"/>
                </a:lnTo>
                <a:lnTo>
                  <a:pt x="53810" y="9280"/>
                </a:lnTo>
                <a:lnTo>
                  <a:pt x="53830" y="9290"/>
                </a:lnTo>
                <a:lnTo>
                  <a:pt x="53830" y="9280"/>
                </a:lnTo>
                <a:lnTo>
                  <a:pt x="53840" y="9270"/>
                </a:lnTo>
                <a:lnTo>
                  <a:pt x="53820" y="9270"/>
                </a:lnTo>
                <a:lnTo>
                  <a:pt x="53790" y="9270"/>
                </a:lnTo>
                <a:lnTo>
                  <a:pt x="53780" y="9250"/>
                </a:lnTo>
                <a:lnTo>
                  <a:pt x="53760" y="9230"/>
                </a:lnTo>
                <a:lnTo>
                  <a:pt x="53750" y="9220"/>
                </a:lnTo>
                <a:lnTo>
                  <a:pt x="53740" y="9220"/>
                </a:lnTo>
                <a:lnTo>
                  <a:pt x="53740" y="9230"/>
                </a:lnTo>
                <a:lnTo>
                  <a:pt x="53710" y="9240"/>
                </a:lnTo>
                <a:lnTo>
                  <a:pt x="53690" y="9230"/>
                </a:lnTo>
                <a:lnTo>
                  <a:pt x="53710" y="9180"/>
                </a:lnTo>
                <a:lnTo>
                  <a:pt x="53720" y="9180"/>
                </a:lnTo>
                <a:lnTo>
                  <a:pt x="53730" y="9180"/>
                </a:lnTo>
                <a:lnTo>
                  <a:pt x="53760" y="9180"/>
                </a:lnTo>
                <a:lnTo>
                  <a:pt x="53760" y="9170"/>
                </a:lnTo>
                <a:lnTo>
                  <a:pt x="53770" y="9150"/>
                </a:lnTo>
                <a:lnTo>
                  <a:pt x="53770" y="9140"/>
                </a:lnTo>
                <a:lnTo>
                  <a:pt x="53780" y="9140"/>
                </a:lnTo>
                <a:lnTo>
                  <a:pt x="53790" y="9120"/>
                </a:lnTo>
                <a:lnTo>
                  <a:pt x="53790" y="9110"/>
                </a:lnTo>
                <a:lnTo>
                  <a:pt x="53800" y="9100"/>
                </a:lnTo>
                <a:lnTo>
                  <a:pt x="53820" y="9060"/>
                </a:lnTo>
                <a:lnTo>
                  <a:pt x="53810" y="9050"/>
                </a:lnTo>
                <a:lnTo>
                  <a:pt x="53810" y="9040"/>
                </a:lnTo>
                <a:lnTo>
                  <a:pt x="53810" y="9030"/>
                </a:lnTo>
                <a:lnTo>
                  <a:pt x="53820" y="9030"/>
                </a:lnTo>
                <a:lnTo>
                  <a:pt x="53820" y="9040"/>
                </a:lnTo>
                <a:lnTo>
                  <a:pt x="53820" y="9030"/>
                </a:lnTo>
                <a:lnTo>
                  <a:pt x="53830" y="9030"/>
                </a:lnTo>
                <a:lnTo>
                  <a:pt x="53830" y="9020"/>
                </a:lnTo>
                <a:lnTo>
                  <a:pt x="53840" y="9010"/>
                </a:lnTo>
                <a:lnTo>
                  <a:pt x="53830" y="9000"/>
                </a:lnTo>
                <a:lnTo>
                  <a:pt x="53820" y="8960"/>
                </a:lnTo>
                <a:lnTo>
                  <a:pt x="53860" y="8940"/>
                </a:lnTo>
                <a:lnTo>
                  <a:pt x="53860" y="8930"/>
                </a:lnTo>
                <a:lnTo>
                  <a:pt x="53850" y="8900"/>
                </a:lnTo>
                <a:lnTo>
                  <a:pt x="53810" y="8870"/>
                </a:lnTo>
                <a:lnTo>
                  <a:pt x="53820" y="8830"/>
                </a:lnTo>
                <a:lnTo>
                  <a:pt x="53880" y="8820"/>
                </a:lnTo>
                <a:lnTo>
                  <a:pt x="53920" y="8810"/>
                </a:lnTo>
                <a:lnTo>
                  <a:pt x="53940" y="8800"/>
                </a:lnTo>
                <a:lnTo>
                  <a:pt x="54010" y="8810"/>
                </a:lnTo>
                <a:lnTo>
                  <a:pt x="54030" y="8810"/>
                </a:lnTo>
                <a:lnTo>
                  <a:pt x="54050" y="8820"/>
                </a:lnTo>
                <a:lnTo>
                  <a:pt x="54080" y="8840"/>
                </a:lnTo>
                <a:lnTo>
                  <a:pt x="54110" y="8840"/>
                </a:lnTo>
                <a:lnTo>
                  <a:pt x="54130" y="8830"/>
                </a:lnTo>
                <a:lnTo>
                  <a:pt x="54140" y="8820"/>
                </a:lnTo>
                <a:lnTo>
                  <a:pt x="54150" y="8810"/>
                </a:lnTo>
                <a:lnTo>
                  <a:pt x="54170" y="8790"/>
                </a:lnTo>
                <a:lnTo>
                  <a:pt x="54190" y="8760"/>
                </a:lnTo>
                <a:lnTo>
                  <a:pt x="54200" y="8750"/>
                </a:lnTo>
                <a:lnTo>
                  <a:pt x="54240" y="8720"/>
                </a:lnTo>
                <a:lnTo>
                  <a:pt x="54270" y="8710"/>
                </a:lnTo>
                <a:lnTo>
                  <a:pt x="54290" y="8690"/>
                </a:lnTo>
                <a:lnTo>
                  <a:pt x="54300" y="8700"/>
                </a:lnTo>
                <a:lnTo>
                  <a:pt x="54330" y="8680"/>
                </a:lnTo>
                <a:lnTo>
                  <a:pt x="54350" y="8660"/>
                </a:lnTo>
                <a:lnTo>
                  <a:pt x="54380" y="8620"/>
                </a:lnTo>
                <a:lnTo>
                  <a:pt x="54430" y="8610"/>
                </a:lnTo>
                <a:lnTo>
                  <a:pt x="54460" y="8600"/>
                </a:lnTo>
                <a:lnTo>
                  <a:pt x="54460" y="8590"/>
                </a:lnTo>
                <a:lnTo>
                  <a:pt x="54490" y="8560"/>
                </a:lnTo>
                <a:lnTo>
                  <a:pt x="54540" y="8560"/>
                </a:lnTo>
                <a:lnTo>
                  <a:pt x="54590" y="8490"/>
                </a:lnTo>
                <a:lnTo>
                  <a:pt x="54590" y="8480"/>
                </a:lnTo>
                <a:lnTo>
                  <a:pt x="54710" y="8470"/>
                </a:lnTo>
                <a:lnTo>
                  <a:pt x="54760" y="8470"/>
                </a:lnTo>
                <a:lnTo>
                  <a:pt x="54800" y="8460"/>
                </a:lnTo>
                <a:lnTo>
                  <a:pt x="54900" y="8480"/>
                </a:lnTo>
                <a:lnTo>
                  <a:pt x="54930" y="8470"/>
                </a:lnTo>
                <a:lnTo>
                  <a:pt x="54950" y="8470"/>
                </a:lnTo>
                <a:lnTo>
                  <a:pt x="54950" y="8460"/>
                </a:lnTo>
                <a:lnTo>
                  <a:pt x="54950" y="8470"/>
                </a:lnTo>
                <a:lnTo>
                  <a:pt x="54960" y="8490"/>
                </a:lnTo>
                <a:lnTo>
                  <a:pt x="54970" y="8490"/>
                </a:lnTo>
                <a:lnTo>
                  <a:pt x="54990" y="8500"/>
                </a:lnTo>
                <a:lnTo>
                  <a:pt x="55010" y="8500"/>
                </a:lnTo>
                <a:lnTo>
                  <a:pt x="55010" y="8490"/>
                </a:lnTo>
                <a:lnTo>
                  <a:pt x="55040" y="8500"/>
                </a:lnTo>
                <a:lnTo>
                  <a:pt x="55070" y="8500"/>
                </a:lnTo>
                <a:lnTo>
                  <a:pt x="55090" y="8510"/>
                </a:lnTo>
                <a:lnTo>
                  <a:pt x="55110" y="8510"/>
                </a:lnTo>
                <a:lnTo>
                  <a:pt x="55120" y="8500"/>
                </a:lnTo>
                <a:lnTo>
                  <a:pt x="55160" y="8520"/>
                </a:lnTo>
                <a:lnTo>
                  <a:pt x="55160" y="8540"/>
                </a:lnTo>
                <a:lnTo>
                  <a:pt x="55190" y="8530"/>
                </a:lnTo>
                <a:lnTo>
                  <a:pt x="55200" y="8530"/>
                </a:lnTo>
                <a:lnTo>
                  <a:pt x="55200" y="8520"/>
                </a:lnTo>
                <a:lnTo>
                  <a:pt x="55210" y="8520"/>
                </a:lnTo>
                <a:lnTo>
                  <a:pt x="55220" y="8510"/>
                </a:lnTo>
                <a:lnTo>
                  <a:pt x="55220" y="8500"/>
                </a:lnTo>
                <a:lnTo>
                  <a:pt x="55250" y="8490"/>
                </a:lnTo>
                <a:lnTo>
                  <a:pt x="55270" y="8500"/>
                </a:lnTo>
                <a:lnTo>
                  <a:pt x="55280" y="8460"/>
                </a:lnTo>
                <a:lnTo>
                  <a:pt x="55300" y="8430"/>
                </a:lnTo>
                <a:lnTo>
                  <a:pt x="55300" y="8410"/>
                </a:lnTo>
                <a:lnTo>
                  <a:pt x="55340" y="8380"/>
                </a:lnTo>
                <a:lnTo>
                  <a:pt x="55350" y="8370"/>
                </a:lnTo>
                <a:lnTo>
                  <a:pt x="55390" y="8360"/>
                </a:lnTo>
                <a:lnTo>
                  <a:pt x="55460" y="8310"/>
                </a:lnTo>
                <a:lnTo>
                  <a:pt x="55520" y="8290"/>
                </a:lnTo>
                <a:lnTo>
                  <a:pt x="55540" y="8290"/>
                </a:lnTo>
                <a:lnTo>
                  <a:pt x="55550" y="8290"/>
                </a:lnTo>
                <a:lnTo>
                  <a:pt x="55570" y="8290"/>
                </a:lnTo>
                <a:lnTo>
                  <a:pt x="55570" y="8300"/>
                </a:lnTo>
                <a:lnTo>
                  <a:pt x="55580" y="8300"/>
                </a:lnTo>
                <a:lnTo>
                  <a:pt x="55580" y="8290"/>
                </a:lnTo>
                <a:lnTo>
                  <a:pt x="55590" y="8300"/>
                </a:lnTo>
                <a:lnTo>
                  <a:pt x="55600" y="8290"/>
                </a:lnTo>
                <a:lnTo>
                  <a:pt x="55610" y="8290"/>
                </a:lnTo>
                <a:lnTo>
                  <a:pt x="55620" y="8300"/>
                </a:lnTo>
                <a:lnTo>
                  <a:pt x="55610" y="8300"/>
                </a:lnTo>
                <a:lnTo>
                  <a:pt x="55620" y="8310"/>
                </a:lnTo>
                <a:lnTo>
                  <a:pt x="55610" y="8330"/>
                </a:lnTo>
                <a:lnTo>
                  <a:pt x="55630" y="8360"/>
                </a:lnTo>
                <a:lnTo>
                  <a:pt x="55590" y="8350"/>
                </a:lnTo>
                <a:lnTo>
                  <a:pt x="55580" y="8350"/>
                </a:lnTo>
                <a:lnTo>
                  <a:pt x="55630" y="8380"/>
                </a:lnTo>
                <a:lnTo>
                  <a:pt x="55580" y="8380"/>
                </a:lnTo>
                <a:lnTo>
                  <a:pt x="55610" y="8400"/>
                </a:lnTo>
                <a:lnTo>
                  <a:pt x="55610" y="8410"/>
                </a:lnTo>
                <a:lnTo>
                  <a:pt x="55640" y="8420"/>
                </a:lnTo>
                <a:lnTo>
                  <a:pt x="55660" y="8450"/>
                </a:lnTo>
                <a:lnTo>
                  <a:pt x="55640" y="8490"/>
                </a:lnTo>
                <a:lnTo>
                  <a:pt x="55620" y="8500"/>
                </a:lnTo>
                <a:lnTo>
                  <a:pt x="55620" y="8530"/>
                </a:lnTo>
                <a:lnTo>
                  <a:pt x="55660" y="8570"/>
                </a:lnTo>
                <a:lnTo>
                  <a:pt x="55660" y="8610"/>
                </a:lnTo>
                <a:lnTo>
                  <a:pt x="55670" y="8610"/>
                </a:lnTo>
                <a:lnTo>
                  <a:pt x="55680" y="8600"/>
                </a:lnTo>
                <a:lnTo>
                  <a:pt x="55680" y="8610"/>
                </a:lnTo>
                <a:lnTo>
                  <a:pt x="55690" y="8610"/>
                </a:lnTo>
                <a:lnTo>
                  <a:pt x="55690" y="8620"/>
                </a:lnTo>
                <a:lnTo>
                  <a:pt x="55710" y="8620"/>
                </a:lnTo>
                <a:lnTo>
                  <a:pt x="55730" y="8620"/>
                </a:lnTo>
                <a:lnTo>
                  <a:pt x="55760" y="8600"/>
                </a:lnTo>
                <a:lnTo>
                  <a:pt x="55770" y="8600"/>
                </a:lnTo>
                <a:lnTo>
                  <a:pt x="55780" y="8590"/>
                </a:lnTo>
                <a:lnTo>
                  <a:pt x="55790" y="8580"/>
                </a:lnTo>
                <a:lnTo>
                  <a:pt x="55790" y="8570"/>
                </a:lnTo>
                <a:lnTo>
                  <a:pt x="55810" y="8570"/>
                </a:lnTo>
                <a:lnTo>
                  <a:pt x="55820" y="8580"/>
                </a:lnTo>
                <a:lnTo>
                  <a:pt x="55830" y="8580"/>
                </a:lnTo>
                <a:lnTo>
                  <a:pt x="55840" y="8580"/>
                </a:lnTo>
                <a:lnTo>
                  <a:pt x="55840" y="8590"/>
                </a:lnTo>
                <a:lnTo>
                  <a:pt x="55850" y="8590"/>
                </a:lnTo>
                <a:lnTo>
                  <a:pt x="55870" y="8610"/>
                </a:lnTo>
                <a:lnTo>
                  <a:pt x="55890" y="8600"/>
                </a:lnTo>
                <a:lnTo>
                  <a:pt x="55930" y="8600"/>
                </a:lnTo>
                <a:lnTo>
                  <a:pt x="55940" y="8610"/>
                </a:lnTo>
                <a:lnTo>
                  <a:pt x="55960" y="8600"/>
                </a:lnTo>
                <a:lnTo>
                  <a:pt x="55980" y="8610"/>
                </a:lnTo>
                <a:lnTo>
                  <a:pt x="56020" y="8580"/>
                </a:lnTo>
                <a:lnTo>
                  <a:pt x="56030" y="8580"/>
                </a:lnTo>
                <a:lnTo>
                  <a:pt x="56040" y="8570"/>
                </a:lnTo>
                <a:lnTo>
                  <a:pt x="56040" y="8560"/>
                </a:lnTo>
                <a:lnTo>
                  <a:pt x="56050" y="8560"/>
                </a:lnTo>
                <a:lnTo>
                  <a:pt x="56050" y="8550"/>
                </a:lnTo>
                <a:lnTo>
                  <a:pt x="56070" y="8530"/>
                </a:lnTo>
                <a:lnTo>
                  <a:pt x="56070" y="8520"/>
                </a:lnTo>
                <a:lnTo>
                  <a:pt x="56090" y="8510"/>
                </a:lnTo>
                <a:lnTo>
                  <a:pt x="56090" y="8500"/>
                </a:lnTo>
                <a:lnTo>
                  <a:pt x="56100" y="8500"/>
                </a:lnTo>
                <a:lnTo>
                  <a:pt x="56100" y="8480"/>
                </a:lnTo>
                <a:lnTo>
                  <a:pt x="56130" y="8460"/>
                </a:lnTo>
                <a:lnTo>
                  <a:pt x="56140" y="8450"/>
                </a:lnTo>
                <a:lnTo>
                  <a:pt x="56150" y="8440"/>
                </a:lnTo>
                <a:lnTo>
                  <a:pt x="56150" y="8430"/>
                </a:lnTo>
                <a:lnTo>
                  <a:pt x="56160" y="8410"/>
                </a:lnTo>
                <a:lnTo>
                  <a:pt x="56170" y="8400"/>
                </a:lnTo>
                <a:lnTo>
                  <a:pt x="56160" y="8380"/>
                </a:lnTo>
                <a:lnTo>
                  <a:pt x="56160" y="8360"/>
                </a:lnTo>
                <a:lnTo>
                  <a:pt x="56160" y="8350"/>
                </a:lnTo>
                <a:lnTo>
                  <a:pt x="56160" y="8320"/>
                </a:lnTo>
                <a:lnTo>
                  <a:pt x="56170" y="8280"/>
                </a:lnTo>
                <a:lnTo>
                  <a:pt x="56160" y="8270"/>
                </a:lnTo>
                <a:lnTo>
                  <a:pt x="56170" y="8260"/>
                </a:lnTo>
                <a:lnTo>
                  <a:pt x="56160" y="8240"/>
                </a:lnTo>
                <a:lnTo>
                  <a:pt x="56170" y="8230"/>
                </a:lnTo>
                <a:lnTo>
                  <a:pt x="56170" y="8210"/>
                </a:lnTo>
                <a:lnTo>
                  <a:pt x="56180" y="8190"/>
                </a:lnTo>
                <a:lnTo>
                  <a:pt x="56170" y="8180"/>
                </a:lnTo>
                <a:lnTo>
                  <a:pt x="56150" y="8170"/>
                </a:lnTo>
                <a:lnTo>
                  <a:pt x="56150" y="8160"/>
                </a:lnTo>
                <a:lnTo>
                  <a:pt x="56140" y="8160"/>
                </a:lnTo>
                <a:lnTo>
                  <a:pt x="56140" y="8150"/>
                </a:lnTo>
                <a:lnTo>
                  <a:pt x="56130" y="8150"/>
                </a:lnTo>
                <a:lnTo>
                  <a:pt x="56130" y="8140"/>
                </a:lnTo>
                <a:lnTo>
                  <a:pt x="56120" y="8130"/>
                </a:lnTo>
                <a:lnTo>
                  <a:pt x="56130" y="8120"/>
                </a:lnTo>
                <a:lnTo>
                  <a:pt x="56140" y="8130"/>
                </a:lnTo>
                <a:lnTo>
                  <a:pt x="56150" y="8120"/>
                </a:lnTo>
                <a:lnTo>
                  <a:pt x="56150" y="8130"/>
                </a:lnTo>
                <a:lnTo>
                  <a:pt x="56170" y="8130"/>
                </a:lnTo>
                <a:lnTo>
                  <a:pt x="56170" y="8140"/>
                </a:lnTo>
                <a:lnTo>
                  <a:pt x="56180" y="8150"/>
                </a:lnTo>
                <a:lnTo>
                  <a:pt x="56170" y="8160"/>
                </a:lnTo>
                <a:lnTo>
                  <a:pt x="56180" y="8150"/>
                </a:lnTo>
                <a:lnTo>
                  <a:pt x="56180" y="8160"/>
                </a:lnTo>
                <a:lnTo>
                  <a:pt x="56200" y="8160"/>
                </a:lnTo>
                <a:lnTo>
                  <a:pt x="56200" y="8170"/>
                </a:lnTo>
                <a:lnTo>
                  <a:pt x="56210" y="8180"/>
                </a:lnTo>
                <a:lnTo>
                  <a:pt x="56220" y="8180"/>
                </a:lnTo>
                <a:lnTo>
                  <a:pt x="56220" y="8190"/>
                </a:lnTo>
                <a:lnTo>
                  <a:pt x="56220" y="8220"/>
                </a:lnTo>
                <a:lnTo>
                  <a:pt x="56220" y="8230"/>
                </a:lnTo>
                <a:lnTo>
                  <a:pt x="56220" y="8240"/>
                </a:lnTo>
                <a:lnTo>
                  <a:pt x="56230" y="8260"/>
                </a:lnTo>
                <a:lnTo>
                  <a:pt x="56230" y="8270"/>
                </a:lnTo>
                <a:lnTo>
                  <a:pt x="56220" y="8310"/>
                </a:lnTo>
                <a:lnTo>
                  <a:pt x="56220" y="8320"/>
                </a:lnTo>
                <a:lnTo>
                  <a:pt x="56230" y="8330"/>
                </a:lnTo>
                <a:lnTo>
                  <a:pt x="56240" y="8300"/>
                </a:lnTo>
                <a:lnTo>
                  <a:pt x="56250" y="8300"/>
                </a:lnTo>
                <a:lnTo>
                  <a:pt x="56260" y="8290"/>
                </a:lnTo>
                <a:lnTo>
                  <a:pt x="56280" y="8280"/>
                </a:lnTo>
                <a:lnTo>
                  <a:pt x="56280" y="8260"/>
                </a:lnTo>
                <a:lnTo>
                  <a:pt x="56300" y="8250"/>
                </a:lnTo>
                <a:lnTo>
                  <a:pt x="56300" y="8220"/>
                </a:lnTo>
                <a:lnTo>
                  <a:pt x="56320" y="8220"/>
                </a:lnTo>
                <a:lnTo>
                  <a:pt x="56340" y="8220"/>
                </a:lnTo>
                <a:lnTo>
                  <a:pt x="56350" y="8210"/>
                </a:lnTo>
                <a:lnTo>
                  <a:pt x="56360" y="8210"/>
                </a:lnTo>
                <a:lnTo>
                  <a:pt x="56360" y="8200"/>
                </a:lnTo>
                <a:lnTo>
                  <a:pt x="56380" y="8200"/>
                </a:lnTo>
                <a:lnTo>
                  <a:pt x="56400" y="8210"/>
                </a:lnTo>
                <a:lnTo>
                  <a:pt x="56410" y="8220"/>
                </a:lnTo>
                <a:lnTo>
                  <a:pt x="56420" y="8220"/>
                </a:lnTo>
                <a:lnTo>
                  <a:pt x="56450" y="8230"/>
                </a:lnTo>
                <a:lnTo>
                  <a:pt x="56460" y="8230"/>
                </a:lnTo>
                <a:lnTo>
                  <a:pt x="56470" y="8240"/>
                </a:lnTo>
                <a:lnTo>
                  <a:pt x="56470" y="8260"/>
                </a:lnTo>
                <a:lnTo>
                  <a:pt x="56480" y="8270"/>
                </a:lnTo>
                <a:lnTo>
                  <a:pt x="56480" y="8280"/>
                </a:lnTo>
                <a:lnTo>
                  <a:pt x="56480" y="8290"/>
                </a:lnTo>
                <a:lnTo>
                  <a:pt x="56500" y="8310"/>
                </a:lnTo>
                <a:lnTo>
                  <a:pt x="56510" y="8330"/>
                </a:lnTo>
                <a:lnTo>
                  <a:pt x="56500" y="8340"/>
                </a:lnTo>
                <a:lnTo>
                  <a:pt x="56520" y="8350"/>
                </a:lnTo>
                <a:lnTo>
                  <a:pt x="56540" y="8330"/>
                </a:lnTo>
                <a:lnTo>
                  <a:pt x="56550" y="8330"/>
                </a:lnTo>
                <a:lnTo>
                  <a:pt x="56550" y="8310"/>
                </a:lnTo>
                <a:lnTo>
                  <a:pt x="56560" y="8300"/>
                </a:lnTo>
                <a:lnTo>
                  <a:pt x="56600" y="8290"/>
                </a:lnTo>
                <a:lnTo>
                  <a:pt x="56610" y="8300"/>
                </a:lnTo>
                <a:lnTo>
                  <a:pt x="56620" y="8270"/>
                </a:lnTo>
                <a:lnTo>
                  <a:pt x="56640" y="8280"/>
                </a:lnTo>
                <a:lnTo>
                  <a:pt x="56640" y="8290"/>
                </a:lnTo>
                <a:lnTo>
                  <a:pt x="56640" y="8280"/>
                </a:lnTo>
                <a:lnTo>
                  <a:pt x="56650" y="8270"/>
                </a:lnTo>
                <a:lnTo>
                  <a:pt x="56660" y="8250"/>
                </a:lnTo>
                <a:lnTo>
                  <a:pt x="56660" y="8240"/>
                </a:lnTo>
                <a:lnTo>
                  <a:pt x="56660" y="8220"/>
                </a:lnTo>
                <a:lnTo>
                  <a:pt x="56690" y="8200"/>
                </a:lnTo>
                <a:lnTo>
                  <a:pt x="56680" y="8180"/>
                </a:lnTo>
                <a:lnTo>
                  <a:pt x="56650" y="8160"/>
                </a:lnTo>
                <a:lnTo>
                  <a:pt x="56660" y="8150"/>
                </a:lnTo>
                <a:lnTo>
                  <a:pt x="56670" y="8150"/>
                </a:lnTo>
                <a:lnTo>
                  <a:pt x="56670" y="8140"/>
                </a:lnTo>
                <a:lnTo>
                  <a:pt x="56720" y="8110"/>
                </a:lnTo>
                <a:lnTo>
                  <a:pt x="56740" y="8110"/>
                </a:lnTo>
                <a:lnTo>
                  <a:pt x="56750" y="8120"/>
                </a:lnTo>
                <a:lnTo>
                  <a:pt x="56760" y="8120"/>
                </a:lnTo>
                <a:lnTo>
                  <a:pt x="56770" y="8110"/>
                </a:lnTo>
                <a:lnTo>
                  <a:pt x="56750" y="8080"/>
                </a:lnTo>
                <a:lnTo>
                  <a:pt x="56760" y="8080"/>
                </a:lnTo>
                <a:lnTo>
                  <a:pt x="56750" y="8070"/>
                </a:lnTo>
                <a:lnTo>
                  <a:pt x="56760" y="8070"/>
                </a:lnTo>
                <a:lnTo>
                  <a:pt x="56750" y="8070"/>
                </a:lnTo>
                <a:lnTo>
                  <a:pt x="56760" y="8070"/>
                </a:lnTo>
                <a:lnTo>
                  <a:pt x="56750" y="8060"/>
                </a:lnTo>
                <a:lnTo>
                  <a:pt x="56760" y="8060"/>
                </a:lnTo>
                <a:lnTo>
                  <a:pt x="56750" y="8050"/>
                </a:lnTo>
                <a:lnTo>
                  <a:pt x="56740" y="8040"/>
                </a:lnTo>
                <a:lnTo>
                  <a:pt x="56740" y="8030"/>
                </a:lnTo>
                <a:lnTo>
                  <a:pt x="56740" y="8020"/>
                </a:lnTo>
                <a:lnTo>
                  <a:pt x="56720" y="7990"/>
                </a:lnTo>
                <a:lnTo>
                  <a:pt x="56720" y="7980"/>
                </a:lnTo>
                <a:lnTo>
                  <a:pt x="56710" y="7980"/>
                </a:lnTo>
                <a:lnTo>
                  <a:pt x="56710" y="7960"/>
                </a:lnTo>
                <a:lnTo>
                  <a:pt x="56720" y="7960"/>
                </a:lnTo>
                <a:lnTo>
                  <a:pt x="56720" y="7940"/>
                </a:lnTo>
                <a:lnTo>
                  <a:pt x="56730" y="7940"/>
                </a:lnTo>
                <a:lnTo>
                  <a:pt x="56730" y="7930"/>
                </a:lnTo>
                <a:lnTo>
                  <a:pt x="56730" y="7920"/>
                </a:lnTo>
                <a:lnTo>
                  <a:pt x="56730" y="7910"/>
                </a:lnTo>
                <a:lnTo>
                  <a:pt x="56740" y="7910"/>
                </a:lnTo>
                <a:lnTo>
                  <a:pt x="56750" y="7900"/>
                </a:lnTo>
                <a:lnTo>
                  <a:pt x="56760" y="7900"/>
                </a:lnTo>
                <a:lnTo>
                  <a:pt x="56760" y="7880"/>
                </a:lnTo>
                <a:lnTo>
                  <a:pt x="56770" y="7880"/>
                </a:lnTo>
                <a:lnTo>
                  <a:pt x="56770" y="7860"/>
                </a:lnTo>
                <a:lnTo>
                  <a:pt x="56790" y="7840"/>
                </a:lnTo>
                <a:lnTo>
                  <a:pt x="56790" y="7830"/>
                </a:lnTo>
                <a:lnTo>
                  <a:pt x="56790" y="7820"/>
                </a:lnTo>
                <a:lnTo>
                  <a:pt x="56800" y="7820"/>
                </a:lnTo>
                <a:lnTo>
                  <a:pt x="56810" y="7820"/>
                </a:lnTo>
                <a:lnTo>
                  <a:pt x="56820" y="7820"/>
                </a:lnTo>
                <a:lnTo>
                  <a:pt x="56820" y="7830"/>
                </a:lnTo>
                <a:lnTo>
                  <a:pt x="56830" y="7820"/>
                </a:lnTo>
                <a:lnTo>
                  <a:pt x="56840" y="7830"/>
                </a:lnTo>
                <a:lnTo>
                  <a:pt x="56850" y="7830"/>
                </a:lnTo>
                <a:lnTo>
                  <a:pt x="56860" y="7830"/>
                </a:lnTo>
                <a:lnTo>
                  <a:pt x="56860" y="7840"/>
                </a:lnTo>
                <a:lnTo>
                  <a:pt x="56870" y="7830"/>
                </a:lnTo>
                <a:lnTo>
                  <a:pt x="56890" y="7840"/>
                </a:lnTo>
                <a:lnTo>
                  <a:pt x="56880" y="7850"/>
                </a:lnTo>
                <a:lnTo>
                  <a:pt x="56890" y="7850"/>
                </a:lnTo>
                <a:lnTo>
                  <a:pt x="56890" y="7840"/>
                </a:lnTo>
                <a:lnTo>
                  <a:pt x="56900" y="7840"/>
                </a:lnTo>
                <a:lnTo>
                  <a:pt x="56920" y="7840"/>
                </a:lnTo>
                <a:lnTo>
                  <a:pt x="56930" y="7840"/>
                </a:lnTo>
                <a:lnTo>
                  <a:pt x="56940" y="7840"/>
                </a:lnTo>
                <a:lnTo>
                  <a:pt x="56960" y="7850"/>
                </a:lnTo>
                <a:lnTo>
                  <a:pt x="56970" y="7840"/>
                </a:lnTo>
                <a:lnTo>
                  <a:pt x="56980" y="7850"/>
                </a:lnTo>
                <a:lnTo>
                  <a:pt x="57000" y="7850"/>
                </a:lnTo>
                <a:lnTo>
                  <a:pt x="57010" y="7860"/>
                </a:lnTo>
                <a:lnTo>
                  <a:pt x="57040" y="7870"/>
                </a:lnTo>
                <a:lnTo>
                  <a:pt x="57060" y="7880"/>
                </a:lnTo>
                <a:lnTo>
                  <a:pt x="57100" y="7860"/>
                </a:lnTo>
                <a:lnTo>
                  <a:pt x="57140" y="7880"/>
                </a:lnTo>
                <a:lnTo>
                  <a:pt x="57140" y="7870"/>
                </a:lnTo>
                <a:lnTo>
                  <a:pt x="57160" y="7860"/>
                </a:lnTo>
                <a:lnTo>
                  <a:pt x="57170" y="7840"/>
                </a:lnTo>
                <a:lnTo>
                  <a:pt x="57190" y="7840"/>
                </a:lnTo>
                <a:lnTo>
                  <a:pt x="57180" y="7820"/>
                </a:lnTo>
                <a:lnTo>
                  <a:pt x="57170" y="7800"/>
                </a:lnTo>
                <a:lnTo>
                  <a:pt x="57160" y="7790"/>
                </a:lnTo>
                <a:lnTo>
                  <a:pt x="57180" y="7800"/>
                </a:lnTo>
                <a:lnTo>
                  <a:pt x="57190" y="7790"/>
                </a:lnTo>
                <a:lnTo>
                  <a:pt x="57210" y="7780"/>
                </a:lnTo>
                <a:lnTo>
                  <a:pt x="57240" y="7770"/>
                </a:lnTo>
                <a:lnTo>
                  <a:pt x="57250" y="7800"/>
                </a:lnTo>
                <a:lnTo>
                  <a:pt x="57260" y="7820"/>
                </a:lnTo>
                <a:lnTo>
                  <a:pt x="57310" y="7810"/>
                </a:lnTo>
                <a:lnTo>
                  <a:pt x="57320" y="7820"/>
                </a:lnTo>
                <a:lnTo>
                  <a:pt x="57320" y="7840"/>
                </a:lnTo>
                <a:lnTo>
                  <a:pt x="57340" y="7850"/>
                </a:lnTo>
                <a:lnTo>
                  <a:pt x="57350" y="7870"/>
                </a:lnTo>
                <a:lnTo>
                  <a:pt x="57370" y="7890"/>
                </a:lnTo>
                <a:lnTo>
                  <a:pt x="57380" y="7900"/>
                </a:lnTo>
                <a:lnTo>
                  <a:pt x="57400" y="7910"/>
                </a:lnTo>
                <a:lnTo>
                  <a:pt x="57410" y="7920"/>
                </a:lnTo>
                <a:lnTo>
                  <a:pt x="57430" y="7930"/>
                </a:lnTo>
                <a:lnTo>
                  <a:pt x="57460" y="7950"/>
                </a:lnTo>
                <a:lnTo>
                  <a:pt x="57460" y="7940"/>
                </a:lnTo>
                <a:lnTo>
                  <a:pt x="57490" y="7940"/>
                </a:lnTo>
                <a:lnTo>
                  <a:pt x="57500" y="7940"/>
                </a:lnTo>
                <a:lnTo>
                  <a:pt x="57510" y="7940"/>
                </a:lnTo>
                <a:lnTo>
                  <a:pt x="57520" y="7950"/>
                </a:lnTo>
                <a:lnTo>
                  <a:pt x="57530" y="7980"/>
                </a:lnTo>
                <a:lnTo>
                  <a:pt x="57540" y="7980"/>
                </a:lnTo>
                <a:lnTo>
                  <a:pt x="57550" y="7990"/>
                </a:lnTo>
                <a:lnTo>
                  <a:pt x="57520" y="8030"/>
                </a:lnTo>
                <a:lnTo>
                  <a:pt x="57560" y="8050"/>
                </a:lnTo>
                <a:lnTo>
                  <a:pt x="57570" y="8040"/>
                </a:lnTo>
                <a:lnTo>
                  <a:pt x="57570" y="8070"/>
                </a:lnTo>
                <a:lnTo>
                  <a:pt x="57580" y="8100"/>
                </a:lnTo>
                <a:lnTo>
                  <a:pt x="57580" y="8110"/>
                </a:lnTo>
                <a:lnTo>
                  <a:pt x="57590" y="8130"/>
                </a:lnTo>
                <a:lnTo>
                  <a:pt x="57590" y="8160"/>
                </a:lnTo>
                <a:lnTo>
                  <a:pt x="57650" y="8150"/>
                </a:lnTo>
                <a:lnTo>
                  <a:pt x="57660" y="8160"/>
                </a:lnTo>
                <a:lnTo>
                  <a:pt x="57680" y="8200"/>
                </a:lnTo>
                <a:lnTo>
                  <a:pt x="57700" y="8230"/>
                </a:lnTo>
                <a:lnTo>
                  <a:pt x="57720" y="8240"/>
                </a:lnTo>
                <a:lnTo>
                  <a:pt x="57720" y="8250"/>
                </a:lnTo>
                <a:lnTo>
                  <a:pt x="57720" y="8240"/>
                </a:lnTo>
                <a:lnTo>
                  <a:pt x="57750" y="8250"/>
                </a:lnTo>
                <a:lnTo>
                  <a:pt x="57760" y="8270"/>
                </a:lnTo>
                <a:lnTo>
                  <a:pt x="57770" y="8290"/>
                </a:lnTo>
                <a:lnTo>
                  <a:pt x="57770" y="8300"/>
                </a:lnTo>
                <a:lnTo>
                  <a:pt x="57790" y="8300"/>
                </a:lnTo>
                <a:lnTo>
                  <a:pt x="57800" y="8330"/>
                </a:lnTo>
                <a:lnTo>
                  <a:pt x="57820" y="8330"/>
                </a:lnTo>
                <a:lnTo>
                  <a:pt x="57840" y="8310"/>
                </a:lnTo>
                <a:lnTo>
                  <a:pt x="57840" y="8290"/>
                </a:lnTo>
                <a:lnTo>
                  <a:pt x="57810" y="8280"/>
                </a:lnTo>
                <a:lnTo>
                  <a:pt x="57810" y="8270"/>
                </a:lnTo>
                <a:lnTo>
                  <a:pt x="57860" y="8260"/>
                </a:lnTo>
                <a:lnTo>
                  <a:pt x="57870" y="8260"/>
                </a:lnTo>
                <a:lnTo>
                  <a:pt x="57870" y="8270"/>
                </a:lnTo>
                <a:lnTo>
                  <a:pt x="57900" y="8270"/>
                </a:lnTo>
                <a:lnTo>
                  <a:pt x="57900" y="8260"/>
                </a:lnTo>
                <a:lnTo>
                  <a:pt x="57900" y="8240"/>
                </a:lnTo>
                <a:lnTo>
                  <a:pt x="57900" y="8230"/>
                </a:lnTo>
                <a:lnTo>
                  <a:pt x="57910" y="8210"/>
                </a:lnTo>
                <a:lnTo>
                  <a:pt x="57940" y="8200"/>
                </a:lnTo>
                <a:lnTo>
                  <a:pt x="57930" y="8180"/>
                </a:lnTo>
                <a:lnTo>
                  <a:pt x="57960" y="8180"/>
                </a:lnTo>
                <a:lnTo>
                  <a:pt x="57980" y="8150"/>
                </a:lnTo>
                <a:lnTo>
                  <a:pt x="57990" y="8140"/>
                </a:lnTo>
                <a:lnTo>
                  <a:pt x="58010" y="8140"/>
                </a:lnTo>
                <a:lnTo>
                  <a:pt x="58030" y="8160"/>
                </a:lnTo>
                <a:lnTo>
                  <a:pt x="58050" y="8150"/>
                </a:lnTo>
                <a:lnTo>
                  <a:pt x="58060" y="8120"/>
                </a:lnTo>
                <a:lnTo>
                  <a:pt x="58060" y="8110"/>
                </a:lnTo>
                <a:lnTo>
                  <a:pt x="58020" y="8090"/>
                </a:lnTo>
                <a:lnTo>
                  <a:pt x="58030" y="8070"/>
                </a:lnTo>
                <a:lnTo>
                  <a:pt x="58040" y="8070"/>
                </a:lnTo>
                <a:lnTo>
                  <a:pt x="58060" y="8070"/>
                </a:lnTo>
                <a:lnTo>
                  <a:pt x="58090" y="8040"/>
                </a:lnTo>
                <a:lnTo>
                  <a:pt x="58140" y="8020"/>
                </a:lnTo>
                <a:lnTo>
                  <a:pt x="58160" y="8060"/>
                </a:lnTo>
                <a:lnTo>
                  <a:pt x="58150" y="8080"/>
                </a:lnTo>
                <a:lnTo>
                  <a:pt x="58170" y="8080"/>
                </a:lnTo>
                <a:lnTo>
                  <a:pt x="58170" y="8100"/>
                </a:lnTo>
                <a:lnTo>
                  <a:pt x="58190" y="8090"/>
                </a:lnTo>
                <a:lnTo>
                  <a:pt x="58210" y="8090"/>
                </a:lnTo>
                <a:lnTo>
                  <a:pt x="58240" y="8100"/>
                </a:lnTo>
                <a:lnTo>
                  <a:pt x="58260" y="8120"/>
                </a:lnTo>
                <a:lnTo>
                  <a:pt x="58280" y="8130"/>
                </a:lnTo>
                <a:lnTo>
                  <a:pt x="58290" y="8160"/>
                </a:lnTo>
                <a:lnTo>
                  <a:pt x="58320" y="8180"/>
                </a:lnTo>
                <a:lnTo>
                  <a:pt x="58340" y="8170"/>
                </a:lnTo>
                <a:lnTo>
                  <a:pt x="58350" y="8170"/>
                </a:lnTo>
                <a:lnTo>
                  <a:pt x="58360" y="8170"/>
                </a:lnTo>
                <a:lnTo>
                  <a:pt x="58380" y="8170"/>
                </a:lnTo>
                <a:lnTo>
                  <a:pt x="58420" y="8170"/>
                </a:lnTo>
                <a:lnTo>
                  <a:pt x="58420" y="8180"/>
                </a:lnTo>
                <a:lnTo>
                  <a:pt x="58410" y="8220"/>
                </a:lnTo>
                <a:lnTo>
                  <a:pt x="58420" y="8240"/>
                </a:lnTo>
                <a:lnTo>
                  <a:pt x="58410" y="8260"/>
                </a:lnTo>
                <a:lnTo>
                  <a:pt x="58390" y="8280"/>
                </a:lnTo>
                <a:lnTo>
                  <a:pt x="58370" y="8280"/>
                </a:lnTo>
                <a:lnTo>
                  <a:pt x="58370" y="8290"/>
                </a:lnTo>
                <a:lnTo>
                  <a:pt x="58350" y="8300"/>
                </a:lnTo>
                <a:lnTo>
                  <a:pt x="58340" y="8300"/>
                </a:lnTo>
                <a:lnTo>
                  <a:pt x="58340" y="8310"/>
                </a:lnTo>
                <a:lnTo>
                  <a:pt x="58330" y="8320"/>
                </a:lnTo>
                <a:lnTo>
                  <a:pt x="58340" y="8340"/>
                </a:lnTo>
                <a:lnTo>
                  <a:pt x="58340" y="8350"/>
                </a:lnTo>
                <a:lnTo>
                  <a:pt x="58350" y="8360"/>
                </a:lnTo>
                <a:lnTo>
                  <a:pt x="58360" y="8370"/>
                </a:lnTo>
                <a:lnTo>
                  <a:pt x="58350" y="8390"/>
                </a:lnTo>
                <a:lnTo>
                  <a:pt x="58400" y="8460"/>
                </a:lnTo>
                <a:lnTo>
                  <a:pt x="58420" y="8480"/>
                </a:lnTo>
                <a:lnTo>
                  <a:pt x="58430" y="8510"/>
                </a:lnTo>
                <a:lnTo>
                  <a:pt x="58450" y="8520"/>
                </a:lnTo>
                <a:lnTo>
                  <a:pt x="58460" y="8550"/>
                </a:lnTo>
                <a:lnTo>
                  <a:pt x="58500" y="8560"/>
                </a:lnTo>
                <a:lnTo>
                  <a:pt x="58510" y="8570"/>
                </a:lnTo>
                <a:lnTo>
                  <a:pt x="58520" y="8580"/>
                </a:lnTo>
                <a:lnTo>
                  <a:pt x="58530" y="8580"/>
                </a:lnTo>
                <a:lnTo>
                  <a:pt x="58530" y="8600"/>
                </a:lnTo>
                <a:lnTo>
                  <a:pt x="58530" y="8620"/>
                </a:lnTo>
                <a:lnTo>
                  <a:pt x="58510" y="8620"/>
                </a:lnTo>
                <a:lnTo>
                  <a:pt x="58480" y="8660"/>
                </a:lnTo>
                <a:lnTo>
                  <a:pt x="58470" y="8670"/>
                </a:lnTo>
                <a:lnTo>
                  <a:pt x="58430" y="8680"/>
                </a:lnTo>
                <a:lnTo>
                  <a:pt x="58420" y="8680"/>
                </a:lnTo>
                <a:lnTo>
                  <a:pt x="58440" y="8690"/>
                </a:lnTo>
                <a:lnTo>
                  <a:pt x="58430" y="8700"/>
                </a:lnTo>
                <a:lnTo>
                  <a:pt x="58420" y="8690"/>
                </a:lnTo>
                <a:lnTo>
                  <a:pt x="58390" y="8680"/>
                </a:lnTo>
                <a:lnTo>
                  <a:pt x="58380" y="8690"/>
                </a:lnTo>
                <a:lnTo>
                  <a:pt x="58370" y="8700"/>
                </a:lnTo>
                <a:lnTo>
                  <a:pt x="58360" y="8700"/>
                </a:lnTo>
                <a:lnTo>
                  <a:pt x="58320" y="8730"/>
                </a:lnTo>
                <a:lnTo>
                  <a:pt x="58300" y="8740"/>
                </a:lnTo>
                <a:lnTo>
                  <a:pt x="58290" y="8780"/>
                </a:lnTo>
                <a:lnTo>
                  <a:pt x="58310" y="8780"/>
                </a:lnTo>
                <a:lnTo>
                  <a:pt x="58340" y="8790"/>
                </a:lnTo>
                <a:lnTo>
                  <a:pt x="58330" y="8810"/>
                </a:lnTo>
                <a:lnTo>
                  <a:pt x="58330" y="8840"/>
                </a:lnTo>
                <a:lnTo>
                  <a:pt x="58310" y="8860"/>
                </a:lnTo>
                <a:lnTo>
                  <a:pt x="58320" y="8880"/>
                </a:lnTo>
                <a:lnTo>
                  <a:pt x="58300" y="8910"/>
                </a:lnTo>
                <a:lnTo>
                  <a:pt x="58290" y="8950"/>
                </a:lnTo>
                <a:lnTo>
                  <a:pt x="58290" y="8960"/>
                </a:lnTo>
                <a:lnTo>
                  <a:pt x="58280" y="8970"/>
                </a:lnTo>
                <a:lnTo>
                  <a:pt x="58290" y="8980"/>
                </a:lnTo>
                <a:lnTo>
                  <a:pt x="58270" y="9000"/>
                </a:lnTo>
                <a:lnTo>
                  <a:pt x="58240" y="9000"/>
                </a:lnTo>
                <a:lnTo>
                  <a:pt x="58210" y="9010"/>
                </a:lnTo>
                <a:lnTo>
                  <a:pt x="58230" y="9020"/>
                </a:lnTo>
                <a:lnTo>
                  <a:pt x="58240" y="9010"/>
                </a:lnTo>
                <a:lnTo>
                  <a:pt x="58250" y="9020"/>
                </a:lnTo>
                <a:lnTo>
                  <a:pt x="58280" y="9020"/>
                </a:lnTo>
                <a:lnTo>
                  <a:pt x="58280" y="9030"/>
                </a:lnTo>
                <a:lnTo>
                  <a:pt x="58280" y="9040"/>
                </a:lnTo>
                <a:lnTo>
                  <a:pt x="58310" y="9030"/>
                </a:lnTo>
                <a:lnTo>
                  <a:pt x="58330" y="9050"/>
                </a:lnTo>
                <a:lnTo>
                  <a:pt x="58340" y="9040"/>
                </a:lnTo>
                <a:lnTo>
                  <a:pt x="58340" y="9060"/>
                </a:lnTo>
                <a:lnTo>
                  <a:pt x="58350" y="9080"/>
                </a:lnTo>
                <a:lnTo>
                  <a:pt x="58350" y="9090"/>
                </a:lnTo>
                <a:lnTo>
                  <a:pt x="58360" y="9100"/>
                </a:lnTo>
                <a:lnTo>
                  <a:pt x="58360" y="9120"/>
                </a:lnTo>
                <a:lnTo>
                  <a:pt x="58380" y="9160"/>
                </a:lnTo>
                <a:lnTo>
                  <a:pt x="58390" y="9170"/>
                </a:lnTo>
                <a:lnTo>
                  <a:pt x="58410" y="9190"/>
                </a:lnTo>
                <a:lnTo>
                  <a:pt x="58440" y="9240"/>
                </a:lnTo>
                <a:lnTo>
                  <a:pt x="58420" y="9250"/>
                </a:lnTo>
                <a:lnTo>
                  <a:pt x="58420" y="9270"/>
                </a:lnTo>
                <a:lnTo>
                  <a:pt x="58400" y="9300"/>
                </a:lnTo>
                <a:lnTo>
                  <a:pt x="58390" y="9320"/>
                </a:lnTo>
                <a:lnTo>
                  <a:pt x="58370" y="9330"/>
                </a:lnTo>
                <a:lnTo>
                  <a:pt x="58380" y="9360"/>
                </a:lnTo>
                <a:lnTo>
                  <a:pt x="58370" y="9360"/>
                </a:lnTo>
                <a:lnTo>
                  <a:pt x="58370" y="9370"/>
                </a:lnTo>
                <a:lnTo>
                  <a:pt x="58390" y="9390"/>
                </a:lnTo>
                <a:lnTo>
                  <a:pt x="58380" y="9390"/>
                </a:lnTo>
                <a:lnTo>
                  <a:pt x="58360" y="9400"/>
                </a:lnTo>
                <a:lnTo>
                  <a:pt x="58320" y="9390"/>
                </a:lnTo>
                <a:lnTo>
                  <a:pt x="58310" y="9400"/>
                </a:lnTo>
                <a:lnTo>
                  <a:pt x="58300" y="9420"/>
                </a:lnTo>
                <a:lnTo>
                  <a:pt x="58280" y="9410"/>
                </a:lnTo>
                <a:lnTo>
                  <a:pt x="58250" y="9440"/>
                </a:lnTo>
                <a:lnTo>
                  <a:pt x="58240" y="9430"/>
                </a:lnTo>
                <a:lnTo>
                  <a:pt x="58180" y="9430"/>
                </a:lnTo>
                <a:lnTo>
                  <a:pt x="58170" y="9430"/>
                </a:lnTo>
                <a:lnTo>
                  <a:pt x="58140" y="9440"/>
                </a:lnTo>
                <a:lnTo>
                  <a:pt x="58120" y="9450"/>
                </a:lnTo>
                <a:lnTo>
                  <a:pt x="58120" y="9460"/>
                </a:lnTo>
                <a:lnTo>
                  <a:pt x="58080" y="9470"/>
                </a:lnTo>
                <a:lnTo>
                  <a:pt x="58080" y="9520"/>
                </a:lnTo>
                <a:lnTo>
                  <a:pt x="58080" y="9550"/>
                </a:lnTo>
                <a:lnTo>
                  <a:pt x="58050" y="9580"/>
                </a:lnTo>
                <a:lnTo>
                  <a:pt x="58050" y="9620"/>
                </a:lnTo>
                <a:lnTo>
                  <a:pt x="58030" y="9650"/>
                </a:lnTo>
                <a:lnTo>
                  <a:pt x="58060" y="9680"/>
                </a:lnTo>
                <a:lnTo>
                  <a:pt x="58070" y="9710"/>
                </a:lnTo>
                <a:lnTo>
                  <a:pt x="58120" y="9710"/>
                </a:lnTo>
                <a:lnTo>
                  <a:pt x="58120" y="9720"/>
                </a:lnTo>
                <a:lnTo>
                  <a:pt x="58120" y="9770"/>
                </a:lnTo>
                <a:lnTo>
                  <a:pt x="58140" y="9820"/>
                </a:lnTo>
                <a:lnTo>
                  <a:pt x="58130" y="9830"/>
                </a:lnTo>
                <a:lnTo>
                  <a:pt x="58150" y="9850"/>
                </a:lnTo>
                <a:lnTo>
                  <a:pt x="58160" y="9860"/>
                </a:lnTo>
                <a:lnTo>
                  <a:pt x="58170" y="9870"/>
                </a:lnTo>
                <a:lnTo>
                  <a:pt x="58130" y="9900"/>
                </a:lnTo>
                <a:lnTo>
                  <a:pt x="58110" y="9940"/>
                </a:lnTo>
                <a:lnTo>
                  <a:pt x="58100" y="9940"/>
                </a:lnTo>
                <a:lnTo>
                  <a:pt x="58080" y="9970"/>
                </a:lnTo>
                <a:lnTo>
                  <a:pt x="58050" y="9970"/>
                </a:lnTo>
                <a:lnTo>
                  <a:pt x="58030" y="10000"/>
                </a:lnTo>
                <a:lnTo>
                  <a:pt x="58000" y="10000"/>
                </a:lnTo>
                <a:lnTo>
                  <a:pt x="58000" y="10020"/>
                </a:lnTo>
                <a:lnTo>
                  <a:pt x="57980" y="10020"/>
                </a:lnTo>
                <a:lnTo>
                  <a:pt x="57980" y="10030"/>
                </a:lnTo>
                <a:lnTo>
                  <a:pt x="57980" y="10050"/>
                </a:lnTo>
                <a:lnTo>
                  <a:pt x="57970" y="10050"/>
                </a:lnTo>
                <a:lnTo>
                  <a:pt x="57950" y="10070"/>
                </a:lnTo>
                <a:lnTo>
                  <a:pt x="57930" y="10070"/>
                </a:lnTo>
                <a:lnTo>
                  <a:pt x="57910" y="10100"/>
                </a:lnTo>
                <a:lnTo>
                  <a:pt x="57910" y="10120"/>
                </a:lnTo>
                <a:lnTo>
                  <a:pt x="57900" y="10130"/>
                </a:lnTo>
                <a:lnTo>
                  <a:pt x="57900" y="10160"/>
                </a:lnTo>
                <a:lnTo>
                  <a:pt x="57890" y="10170"/>
                </a:lnTo>
                <a:lnTo>
                  <a:pt x="57860" y="10180"/>
                </a:lnTo>
                <a:lnTo>
                  <a:pt x="57850" y="10170"/>
                </a:lnTo>
                <a:lnTo>
                  <a:pt x="57820" y="10190"/>
                </a:lnTo>
                <a:lnTo>
                  <a:pt x="57790" y="10180"/>
                </a:lnTo>
                <a:lnTo>
                  <a:pt x="57740" y="10180"/>
                </a:lnTo>
                <a:lnTo>
                  <a:pt x="57730" y="10170"/>
                </a:lnTo>
                <a:lnTo>
                  <a:pt x="57730" y="10160"/>
                </a:lnTo>
                <a:lnTo>
                  <a:pt x="57720" y="10150"/>
                </a:lnTo>
                <a:lnTo>
                  <a:pt x="57700" y="10150"/>
                </a:lnTo>
                <a:lnTo>
                  <a:pt x="57680" y="10160"/>
                </a:lnTo>
                <a:lnTo>
                  <a:pt x="57700" y="10210"/>
                </a:lnTo>
                <a:lnTo>
                  <a:pt x="57710" y="10230"/>
                </a:lnTo>
                <a:lnTo>
                  <a:pt x="57700" y="10250"/>
                </a:lnTo>
                <a:lnTo>
                  <a:pt x="57700" y="10280"/>
                </a:lnTo>
                <a:lnTo>
                  <a:pt x="57710" y="10290"/>
                </a:lnTo>
                <a:lnTo>
                  <a:pt x="57740" y="10290"/>
                </a:lnTo>
                <a:lnTo>
                  <a:pt x="57740" y="10310"/>
                </a:lnTo>
                <a:lnTo>
                  <a:pt x="57780" y="10330"/>
                </a:lnTo>
                <a:lnTo>
                  <a:pt x="57800" y="10330"/>
                </a:lnTo>
                <a:lnTo>
                  <a:pt x="57820" y="10340"/>
                </a:lnTo>
                <a:lnTo>
                  <a:pt x="57840" y="10330"/>
                </a:lnTo>
                <a:lnTo>
                  <a:pt x="57840" y="10340"/>
                </a:lnTo>
                <a:lnTo>
                  <a:pt x="57850" y="10340"/>
                </a:lnTo>
                <a:lnTo>
                  <a:pt x="57860" y="10330"/>
                </a:lnTo>
                <a:lnTo>
                  <a:pt x="57870" y="10310"/>
                </a:lnTo>
                <a:lnTo>
                  <a:pt x="57890" y="10300"/>
                </a:lnTo>
                <a:lnTo>
                  <a:pt x="57910" y="10290"/>
                </a:lnTo>
                <a:lnTo>
                  <a:pt x="57940" y="10290"/>
                </a:lnTo>
                <a:lnTo>
                  <a:pt x="57960" y="10310"/>
                </a:lnTo>
                <a:lnTo>
                  <a:pt x="57970" y="10330"/>
                </a:lnTo>
                <a:lnTo>
                  <a:pt x="57980" y="10330"/>
                </a:lnTo>
                <a:lnTo>
                  <a:pt x="58020" y="10340"/>
                </a:lnTo>
                <a:lnTo>
                  <a:pt x="58030" y="10330"/>
                </a:lnTo>
                <a:lnTo>
                  <a:pt x="58060" y="10330"/>
                </a:lnTo>
                <a:lnTo>
                  <a:pt x="58070" y="10340"/>
                </a:lnTo>
                <a:lnTo>
                  <a:pt x="58080" y="10350"/>
                </a:lnTo>
                <a:lnTo>
                  <a:pt x="58100" y="10350"/>
                </a:lnTo>
                <a:lnTo>
                  <a:pt x="58150" y="10380"/>
                </a:lnTo>
                <a:lnTo>
                  <a:pt x="58170" y="10390"/>
                </a:lnTo>
                <a:lnTo>
                  <a:pt x="58200" y="10390"/>
                </a:lnTo>
                <a:lnTo>
                  <a:pt x="58220" y="10390"/>
                </a:lnTo>
                <a:lnTo>
                  <a:pt x="58230" y="10380"/>
                </a:lnTo>
                <a:lnTo>
                  <a:pt x="58270" y="10390"/>
                </a:lnTo>
                <a:lnTo>
                  <a:pt x="58360" y="10430"/>
                </a:lnTo>
                <a:lnTo>
                  <a:pt x="58380" y="10450"/>
                </a:lnTo>
                <a:lnTo>
                  <a:pt x="58380" y="10460"/>
                </a:lnTo>
                <a:lnTo>
                  <a:pt x="58360" y="10470"/>
                </a:lnTo>
                <a:lnTo>
                  <a:pt x="58400" y="10500"/>
                </a:lnTo>
                <a:lnTo>
                  <a:pt x="58400" y="10510"/>
                </a:lnTo>
                <a:lnTo>
                  <a:pt x="58390" y="10530"/>
                </a:lnTo>
                <a:lnTo>
                  <a:pt x="58410" y="10540"/>
                </a:lnTo>
                <a:lnTo>
                  <a:pt x="58410" y="10550"/>
                </a:lnTo>
                <a:lnTo>
                  <a:pt x="58410" y="10580"/>
                </a:lnTo>
                <a:lnTo>
                  <a:pt x="58420" y="10600"/>
                </a:lnTo>
                <a:lnTo>
                  <a:pt x="58430" y="10630"/>
                </a:lnTo>
                <a:lnTo>
                  <a:pt x="58420" y="10650"/>
                </a:lnTo>
                <a:lnTo>
                  <a:pt x="58420" y="10660"/>
                </a:lnTo>
                <a:lnTo>
                  <a:pt x="58430" y="10660"/>
                </a:lnTo>
                <a:lnTo>
                  <a:pt x="58450" y="10680"/>
                </a:lnTo>
                <a:lnTo>
                  <a:pt x="58460" y="10690"/>
                </a:lnTo>
                <a:lnTo>
                  <a:pt x="58450" y="10690"/>
                </a:lnTo>
                <a:lnTo>
                  <a:pt x="58460" y="10700"/>
                </a:lnTo>
                <a:lnTo>
                  <a:pt x="58490" y="10700"/>
                </a:lnTo>
                <a:lnTo>
                  <a:pt x="58510" y="10710"/>
                </a:lnTo>
                <a:lnTo>
                  <a:pt x="58530" y="10730"/>
                </a:lnTo>
                <a:lnTo>
                  <a:pt x="58500" y="10760"/>
                </a:lnTo>
                <a:lnTo>
                  <a:pt x="58510" y="10800"/>
                </a:lnTo>
                <a:lnTo>
                  <a:pt x="58580" y="10870"/>
                </a:lnTo>
                <a:lnTo>
                  <a:pt x="58590" y="10870"/>
                </a:lnTo>
                <a:lnTo>
                  <a:pt x="58650" y="10960"/>
                </a:lnTo>
                <a:lnTo>
                  <a:pt x="58650" y="10970"/>
                </a:lnTo>
                <a:lnTo>
                  <a:pt x="58650" y="10980"/>
                </a:lnTo>
                <a:lnTo>
                  <a:pt x="58640" y="10990"/>
                </a:lnTo>
                <a:lnTo>
                  <a:pt x="58600" y="10990"/>
                </a:lnTo>
                <a:lnTo>
                  <a:pt x="58660" y="11060"/>
                </a:lnTo>
                <a:lnTo>
                  <a:pt x="58700" y="11160"/>
                </a:lnTo>
                <a:lnTo>
                  <a:pt x="58610" y="11160"/>
                </a:lnTo>
                <a:lnTo>
                  <a:pt x="58560" y="11160"/>
                </a:lnTo>
                <a:lnTo>
                  <a:pt x="58550" y="11170"/>
                </a:lnTo>
                <a:lnTo>
                  <a:pt x="58480" y="11230"/>
                </a:lnTo>
                <a:lnTo>
                  <a:pt x="58450" y="11300"/>
                </a:lnTo>
                <a:lnTo>
                  <a:pt x="58560" y="11330"/>
                </a:lnTo>
                <a:lnTo>
                  <a:pt x="58570" y="11380"/>
                </a:lnTo>
                <a:lnTo>
                  <a:pt x="58560" y="11380"/>
                </a:lnTo>
                <a:lnTo>
                  <a:pt x="58520" y="11390"/>
                </a:lnTo>
                <a:lnTo>
                  <a:pt x="58420" y="11370"/>
                </a:lnTo>
                <a:lnTo>
                  <a:pt x="58410" y="11370"/>
                </a:lnTo>
                <a:lnTo>
                  <a:pt x="58380" y="11410"/>
                </a:lnTo>
                <a:lnTo>
                  <a:pt x="58350" y="11440"/>
                </a:lnTo>
                <a:lnTo>
                  <a:pt x="58310" y="11500"/>
                </a:lnTo>
                <a:lnTo>
                  <a:pt x="58270" y="11520"/>
                </a:lnTo>
                <a:lnTo>
                  <a:pt x="58250" y="11530"/>
                </a:lnTo>
                <a:lnTo>
                  <a:pt x="58230" y="11520"/>
                </a:lnTo>
                <a:lnTo>
                  <a:pt x="58180" y="11520"/>
                </a:lnTo>
                <a:lnTo>
                  <a:pt x="58170" y="11520"/>
                </a:lnTo>
                <a:lnTo>
                  <a:pt x="58150" y="11510"/>
                </a:lnTo>
                <a:lnTo>
                  <a:pt x="58140" y="11510"/>
                </a:lnTo>
                <a:lnTo>
                  <a:pt x="58140" y="11520"/>
                </a:lnTo>
                <a:lnTo>
                  <a:pt x="58140" y="11530"/>
                </a:lnTo>
                <a:lnTo>
                  <a:pt x="58160" y="11540"/>
                </a:lnTo>
                <a:lnTo>
                  <a:pt x="58190" y="11550"/>
                </a:lnTo>
                <a:lnTo>
                  <a:pt x="58220" y="11570"/>
                </a:lnTo>
                <a:lnTo>
                  <a:pt x="58170" y="11690"/>
                </a:lnTo>
                <a:lnTo>
                  <a:pt x="58190" y="11710"/>
                </a:lnTo>
                <a:lnTo>
                  <a:pt x="58250" y="11760"/>
                </a:lnTo>
                <a:lnTo>
                  <a:pt x="58280" y="11770"/>
                </a:lnTo>
                <a:lnTo>
                  <a:pt x="58300" y="11770"/>
                </a:lnTo>
                <a:lnTo>
                  <a:pt x="58310" y="11780"/>
                </a:lnTo>
                <a:lnTo>
                  <a:pt x="58320" y="11790"/>
                </a:lnTo>
                <a:lnTo>
                  <a:pt x="58300" y="11800"/>
                </a:lnTo>
                <a:lnTo>
                  <a:pt x="58280" y="11810"/>
                </a:lnTo>
                <a:lnTo>
                  <a:pt x="58260" y="11870"/>
                </a:lnTo>
                <a:lnTo>
                  <a:pt x="58280" y="11910"/>
                </a:lnTo>
                <a:lnTo>
                  <a:pt x="58310" y="12410"/>
                </a:lnTo>
                <a:lnTo>
                  <a:pt x="58180" y="12270"/>
                </a:lnTo>
                <a:lnTo>
                  <a:pt x="57990" y="11940"/>
                </a:lnTo>
                <a:lnTo>
                  <a:pt x="57950" y="11890"/>
                </a:lnTo>
                <a:lnTo>
                  <a:pt x="57980" y="11800"/>
                </a:lnTo>
                <a:lnTo>
                  <a:pt x="57960" y="11800"/>
                </a:lnTo>
                <a:lnTo>
                  <a:pt x="57940" y="11800"/>
                </a:lnTo>
                <a:lnTo>
                  <a:pt x="57930" y="11790"/>
                </a:lnTo>
                <a:lnTo>
                  <a:pt x="57920" y="11790"/>
                </a:lnTo>
                <a:lnTo>
                  <a:pt x="57910" y="11790"/>
                </a:lnTo>
                <a:lnTo>
                  <a:pt x="57920" y="11770"/>
                </a:lnTo>
                <a:lnTo>
                  <a:pt x="57920" y="11750"/>
                </a:lnTo>
                <a:lnTo>
                  <a:pt x="57890" y="11660"/>
                </a:lnTo>
                <a:lnTo>
                  <a:pt x="57860" y="11630"/>
                </a:lnTo>
                <a:lnTo>
                  <a:pt x="57780" y="11620"/>
                </a:lnTo>
                <a:lnTo>
                  <a:pt x="57790" y="11590"/>
                </a:lnTo>
                <a:lnTo>
                  <a:pt x="57780" y="11560"/>
                </a:lnTo>
                <a:lnTo>
                  <a:pt x="57770" y="11560"/>
                </a:lnTo>
                <a:lnTo>
                  <a:pt x="57770" y="11540"/>
                </a:lnTo>
                <a:lnTo>
                  <a:pt x="57760" y="11530"/>
                </a:lnTo>
                <a:lnTo>
                  <a:pt x="57690" y="11530"/>
                </a:lnTo>
                <a:lnTo>
                  <a:pt x="57680" y="11520"/>
                </a:lnTo>
                <a:lnTo>
                  <a:pt x="57680" y="11510"/>
                </a:lnTo>
                <a:lnTo>
                  <a:pt x="57570" y="11550"/>
                </a:lnTo>
                <a:lnTo>
                  <a:pt x="57580" y="11560"/>
                </a:lnTo>
                <a:lnTo>
                  <a:pt x="57580" y="11590"/>
                </a:lnTo>
                <a:lnTo>
                  <a:pt x="57590" y="11590"/>
                </a:lnTo>
                <a:lnTo>
                  <a:pt x="57590" y="11600"/>
                </a:lnTo>
                <a:lnTo>
                  <a:pt x="57610" y="11620"/>
                </a:lnTo>
                <a:lnTo>
                  <a:pt x="57610" y="11640"/>
                </a:lnTo>
                <a:lnTo>
                  <a:pt x="57620" y="11670"/>
                </a:lnTo>
                <a:lnTo>
                  <a:pt x="57620" y="11690"/>
                </a:lnTo>
                <a:lnTo>
                  <a:pt x="57630" y="11690"/>
                </a:lnTo>
                <a:lnTo>
                  <a:pt x="57630" y="11700"/>
                </a:lnTo>
                <a:lnTo>
                  <a:pt x="57650" y="11710"/>
                </a:lnTo>
                <a:lnTo>
                  <a:pt x="57650" y="11720"/>
                </a:lnTo>
                <a:lnTo>
                  <a:pt x="57660" y="11720"/>
                </a:lnTo>
                <a:lnTo>
                  <a:pt x="57600" y="11760"/>
                </a:lnTo>
                <a:lnTo>
                  <a:pt x="57560" y="11820"/>
                </a:lnTo>
                <a:lnTo>
                  <a:pt x="57550" y="11820"/>
                </a:lnTo>
                <a:lnTo>
                  <a:pt x="57390" y="11860"/>
                </a:lnTo>
                <a:lnTo>
                  <a:pt x="57320" y="11830"/>
                </a:lnTo>
                <a:lnTo>
                  <a:pt x="57300" y="11810"/>
                </a:lnTo>
                <a:lnTo>
                  <a:pt x="57280" y="11750"/>
                </a:lnTo>
                <a:lnTo>
                  <a:pt x="57270" y="11740"/>
                </a:lnTo>
                <a:lnTo>
                  <a:pt x="57250" y="11720"/>
                </a:lnTo>
                <a:lnTo>
                  <a:pt x="57240" y="11690"/>
                </a:lnTo>
                <a:lnTo>
                  <a:pt x="57220" y="11690"/>
                </a:lnTo>
                <a:lnTo>
                  <a:pt x="57220" y="11670"/>
                </a:lnTo>
                <a:lnTo>
                  <a:pt x="57190" y="11680"/>
                </a:lnTo>
                <a:lnTo>
                  <a:pt x="57180" y="11660"/>
                </a:lnTo>
                <a:lnTo>
                  <a:pt x="57170" y="11620"/>
                </a:lnTo>
                <a:lnTo>
                  <a:pt x="57160" y="11610"/>
                </a:lnTo>
                <a:lnTo>
                  <a:pt x="57150" y="11580"/>
                </a:lnTo>
                <a:lnTo>
                  <a:pt x="57160" y="11530"/>
                </a:lnTo>
                <a:lnTo>
                  <a:pt x="57160" y="11510"/>
                </a:lnTo>
                <a:lnTo>
                  <a:pt x="57160" y="11490"/>
                </a:lnTo>
                <a:lnTo>
                  <a:pt x="57160" y="11470"/>
                </a:lnTo>
                <a:lnTo>
                  <a:pt x="57150" y="11460"/>
                </a:lnTo>
                <a:lnTo>
                  <a:pt x="57080" y="11500"/>
                </a:lnTo>
                <a:lnTo>
                  <a:pt x="57040" y="11540"/>
                </a:lnTo>
                <a:lnTo>
                  <a:pt x="57030" y="11580"/>
                </a:lnTo>
                <a:lnTo>
                  <a:pt x="57020" y="11590"/>
                </a:lnTo>
                <a:lnTo>
                  <a:pt x="56990" y="11600"/>
                </a:lnTo>
                <a:lnTo>
                  <a:pt x="56970" y="11630"/>
                </a:lnTo>
                <a:lnTo>
                  <a:pt x="56950" y="11630"/>
                </a:lnTo>
                <a:lnTo>
                  <a:pt x="56950" y="11650"/>
                </a:lnTo>
                <a:lnTo>
                  <a:pt x="56950" y="11660"/>
                </a:lnTo>
                <a:lnTo>
                  <a:pt x="56930" y="11680"/>
                </a:lnTo>
                <a:lnTo>
                  <a:pt x="56940" y="11700"/>
                </a:lnTo>
                <a:lnTo>
                  <a:pt x="56940" y="11740"/>
                </a:lnTo>
                <a:lnTo>
                  <a:pt x="56920" y="11790"/>
                </a:lnTo>
                <a:lnTo>
                  <a:pt x="56940" y="11820"/>
                </a:lnTo>
                <a:lnTo>
                  <a:pt x="56930" y="11860"/>
                </a:lnTo>
                <a:lnTo>
                  <a:pt x="56940" y="11890"/>
                </a:lnTo>
                <a:lnTo>
                  <a:pt x="56950" y="11930"/>
                </a:lnTo>
                <a:lnTo>
                  <a:pt x="56930" y="11930"/>
                </a:lnTo>
                <a:lnTo>
                  <a:pt x="56790" y="12220"/>
                </a:lnTo>
                <a:lnTo>
                  <a:pt x="56730" y="12260"/>
                </a:lnTo>
                <a:lnTo>
                  <a:pt x="56510" y="12220"/>
                </a:lnTo>
                <a:lnTo>
                  <a:pt x="56540" y="12270"/>
                </a:lnTo>
                <a:lnTo>
                  <a:pt x="56200" y="12360"/>
                </a:lnTo>
                <a:lnTo>
                  <a:pt x="56190" y="12340"/>
                </a:lnTo>
                <a:lnTo>
                  <a:pt x="56200" y="12330"/>
                </a:lnTo>
                <a:lnTo>
                  <a:pt x="56190" y="12330"/>
                </a:lnTo>
                <a:lnTo>
                  <a:pt x="56200" y="12330"/>
                </a:lnTo>
                <a:lnTo>
                  <a:pt x="56190" y="12330"/>
                </a:lnTo>
                <a:lnTo>
                  <a:pt x="56200" y="12320"/>
                </a:lnTo>
                <a:lnTo>
                  <a:pt x="56190" y="12310"/>
                </a:lnTo>
                <a:lnTo>
                  <a:pt x="56190" y="12280"/>
                </a:lnTo>
                <a:lnTo>
                  <a:pt x="56150" y="12260"/>
                </a:lnTo>
                <a:lnTo>
                  <a:pt x="56130" y="12090"/>
                </a:lnTo>
                <a:lnTo>
                  <a:pt x="56140" y="12030"/>
                </a:lnTo>
                <a:lnTo>
                  <a:pt x="56170" y="11890"/>
                </a:lnTo>
                <a:lnTo>
                  <a:pt x="56120" y="11910"/>
                </a:lnTo>
                <a:lnTo>
                  <a:pt x="56100" y="11930"/>
                </a:lnTo>
                <a:lnTo>
                  <a:pt x="56030" y="11930"/>
                </a:lnTo>
                <a:lnTo>
                  <a:pt x="56010" y="11880"/>
                </a:lnTo>
                <a:lnTo>
                  <a:pt x="56000" y="11840"/>
                </a:lnTo>
                <a:lnTo>
                  <a:pt x="55980" y="11560"/>
                </a:lnTo>
                <a:lnTo>
                  <a:pt x="55940" y="11500"/>
                </a:lnTo>
                <a:lnTo>
                  <a:pt x="55940" y="11490"/>
                </a:lnTo>
                <a:lnTo>
                  <a:pt x="55920" y="11460"/>
                </a:lnTo>
                <a:lnTo>
                  <a:pt x="55910" y="11470"/>
                </a:lnTo>
                <a:lnTo>
                  <a:pt x="55900" y="11450"/>
                </a:lnTo>
                <a:lnTo>
                  <a:pt x="55890" y="11430"/>
                </a:lnTo>
                <a:lnTo>
                  <a:pt x="55830" y="11450"/>
                </a:lnTo>
                <a:lnTo>
                  <a:pt x="55820" y="11440"/>
                </a:lnTo>
                <a:lnTo>
                  <a:pt x="55820" y="11450"/>
                </a:lnTo>
                <a:lnTo>
                  <a:pt x="55810" y="11470"/>
                </a:lnTo>
                <a:lnTo>
                  <a:pt x="55800" y="11490"/>
                </a:lnTo>
                <a:lnTo>
                  <a:pt x="55790" y="11500"/>
                </a:lnTo>
                <a:lnTo>
                  <a:pt x="55770" y="11510"/>
                </a:lnTo>
                <a:lnTo>
                  <a:pt x="55760" y="11530"/>
                </a:lnTo>
                <a:lnTo>
                  <a:pt x="55720" y="11520"/>
                </a:lnTo>
                <a:lnTo>
                  <a:pt x="55720" y="11540"/>
                </a:lnTo>
                <a:lnTo>
                  <a:pt x="55690" y="11550"/>
                </a:lnTo>
                <a:lnTo>
                  <a:pt x="55650" y="11570"/>
                </a:lnTo>
                <a:lnTo>
                  <a:pt x="55630" y="11560"/>
                </a:lnTo>
                <a:lnTo>
                  <a:pt x="55590" y="11570"/>
                </a:lnTo>
                <a:lnTo>
                  <a:pt x="55560" y="11560"/>
                </a:lnTo>
                <a:lnTo>
                  <a:pt x="55500" y="11570"/>
                </a:lnTo>
                <a:lnTo>
                  <a:pt x="55490" y="11540"/>
                </a:lnTo>
                <a:lnTo>
                  <a:pt x="55490" y="11520"/>
                </a:lnTo>
                <a:lnTo>
                  <a:pt x="55410" y="11550"/>
                </a:lnTo>
                <a:lnTo>
                  <a:pt x="55370" y="11580"/>
                </a:lnTo>
                <a:lnTo>
                  <a:pt x="55340" y="11570"/>
                </a:lnTo>
                <a:lnTo>
                  <a:pt x="55360" y="11580"/>
                </a:lnTo>
                <a:lnTo>
                  <a:pt x="55370" y="11620"/>
                </a:lnTo>
                <a:lnTo>
                  <a:pt x="55370" y="11630"/>
                </a:lnTo>
                <a:lnTo>
                  <a:pt x="55360" y="11640"/>
                </a:lnTo>
                <a:lnTo>
                  <a:pt x="55340" y="11650"/>
                </a:lnTo>
                <a:lnTo>
                  <a:pt x="55340" y="11660"/>
                </a:lnTo>
                <a:lnTo>
                  <a:pt x="55370" y="11690"/>
                </a:lnTo>
                <a:lnTo>
                  <a:pt x="55390" y="11720"/>
                </a:lnTo>
                <a:lnTo>
                  <a:pt x="55410" y="11730"/>
                </a:lnTo>
                <a:lnTo>
                  <a:pt x="55390" y="11750"/>
                </a:lnTo>
                <a:lnTo>
                  <a:pt x="55410" y="11790"/>
                </a:lnTo>
                <a:lnTo>
                  <a:pt x="55410" y="11820"/>
                </a:lnTo>
                <a:lnTo>
                  <a:pt x="55410" y="11840"/>
                </a:lnTo>
                <a:lnTo>
                  <a:pt x="55410" y="11890"/>
                </a:lnTo>
                <a:lnTo>
                  <a:pt x="55410" y="11910"/>
                </a:lnTo>
                <a:lnTo>
                  <a:pt x="55420" y="11950"/>
                </a:lnTo>
                <a:lnTo>
                  <a:pt x="55420" y="11990"/>
                </a:lnTo>
                <a:lnTo>
                  <a:pt x="55430" y="11990"/>
                </a:lnTo>
                <a:lnTo>
                  <a:pt x="55410" y="12030"/>
                </a:lnTo>
                <a:lnTo>
                  <a:pt x="55400" y="12080"/>
                </a:lnTo>
                <a:lnTo>
                  <a:pt x="55410" y="12100"/>
                </a:lnTo>
                <a:lnTo>
                  <a:pt x="55440" y="12120"/>
                </a:lnTo>
                <a:lnTo>
                  <a:pt x="55470" y="12120"/>
                </a:lnTo>
                <a:lnTo>
                  <a:pt x="55480" y="12120"/>
                </a:lnTo>
                <a:lnTo>
                  <a:pt x="55490" y="12160"/>
                </a:lnTo>
                <a:lnTo>
                  <a:pt x="55490" y="12240"/>
                </a:lnTo>
                <a:lnTo>
                  <a:pt x="55470" y="12320"/>
                </a:lnTo>
                <a:lnTo>
                  <a:pt x="55440" y="12380"/>
                </a:lnTo>
                <a:lnTo>
                  <a:pt x="55440" y="12400"/>
                </a:lnTo>
                <a:lnTo>
                  <a:pt x="55450" y="12400"/>
                </a:lnTo>
                <a:lnTo>
                  <a:pt x="55450" y="12410"/>
                </a:lnTo>
                <a:lnTo>
                  <a:pt x="55470" y="12420"/>
                </a:lnTo>
                <a:lnTo>
                  <a:pt x="55490" y="12450"/>
                </a:lnTo>
                <a:lnTo>
                  <a:pt x="55500" y="12460"/>
                </a:lnTo>
                <a:lnTo>
                  <a:pt x="55510" y="12480"/>
                </a:lnTo>
                <a:lnTo>
                  <a:pt x="55500" y="12480"/>
                </a:lnTo>
                <a:lnTo>
                  <a:pt x="55480" y="12480"/>
                </a:lnTo>
                <a:lnTo>
                  <a:pt x="55470" y="12490"/>
                </a:lnTo>
                <a:lnTo>
                  <a:pt x="55470" y="12500"/>
                </a:lnTo>
                <a:lnTo>
                  <a:pt x="55480" y="12510"/>
                </a:lnTo>
                <a:lnTo>
                  <a:pt x="55470" y="12510"/>
                </a:lnTo>
                <a:lnTo>
                  <a:pt x="55470" y="12500"/>
                </a:lnTo>
                <a:lnTo>
                  <a:pt x="55450" y="12500"/>
                </a:lnTo>
                <a:lnTo>
                  <a:pt x="55430" y="12520"/>
                </a:lnTo>
                <a:lnTo>
                  <a:pt x="55420" y="12540"/>
                </a:lnTo>
                <a:lnTo>
                  <a:pt x="55430" y="12560"/>
                </a:lnTo>
                <a:lnTo>
                  <a:pt x="55430" y="12580"/>
                </a:lnTo>
                <a:lnTo>
                  <a:pt x="55460" y="12610"/>
                </a:lnTo>
                <a:lnTo>
                  <a:pt x="55470" y="12620"/>
                </a:lnTo>
                <a:lnTo>
                  <a:pt x="55450" y="12650"/>
                </a:lnTo>
                <a:lnTo>
                  <a:pt x="55440" y="12630"/>
                </a:lnTo>
                <a:lnTo>
                  <a:pt x="55410" y="12600"/>
                </a:lnTo>
                <a:lnTo>
                  <a:pt x="55420" y="12590"/>
                </a:lnTo>
                <a:lnTo>
                  <a:pt x="55410" y="12580"/>
                </a:lnTo>
                <a:lnTo>
                  <a:pt x="55390" y="12600"/>
                </a:lnTo>
                <a:lnTo>
                  <a:pt x="55380" y="12580"/>
                </a:lnTo>
                <a:lnTo>
                  <a:pt x="55380" y="12570"/>
                </a:lnTo>
                <a:lnTo>
                  <a:pt x="55370" y="12570"/>
                </a:lnTo>
                <a:lnTo>
                  <a:pt x="55350" y="12570"/>
                </a:lnTo>
                <a:lnTo>
                  <a:pt x="55320" y="12590"/>
                </a:lnTo>
                <a:lnTo>
                  <a:pt x="55310" y="12600"/>
                </a:lnTo>
                <a:lnTo>
                  <a:pt x="55310" y="12620"/>
                </a:lnTo>
                <a:lnTo>
                  <a:pt x="55320" y="12640"/>
                </a:lnTo>
                <a:lnTo>
                  <a:pt x="55310" y="12640"/>
                </a:lnTo>
                <a:lnTo>
                  <a:pt x="55300" y="12640"/>
                </a:lnTo>
                <a:lnTo>
                  <a:pt x="55290" y="12620"/>
                </a:lnTo>
                <a:lnTo>
                  <a:pt x="55270" y="12630"/>
                </a:lnTo>
                <a:lnTo>
                  <a:pt x="55250" y="12640"/>
                </a:lnTo>
                <a:lnTo>
                  <a:pt x="55240" y="12650"/>
                </a:lnTo>
                <a:lnTo>
                  <a:pt x="55230" y="12690"/>
                </a:lnTo>
                <a:lnTo>
                  <a:pt x="55200" y="12720"/>
                </a:lnTo>
                <a:lnTo>
                  <a:pt x="55190" y="12730"/>
                </a:lnTo>
                <a:lnTo>
                  <a:pt x="55180" y="12740"/>
                </a:lnTo>
                <a:lnTo>
                  <a:pt x="55170" y="12750"/>
                </a:lnTo>
                <a:lnTo>
                  <a:pt x="55170" y="12760"/>
                </a:lnTo>
                <a:lnTo>
                  <a:pt x="55170" y="12770"/>
                </a:lnTo>
                <a:lnTo>
                  <a:pt x="55160" y="12770"/>
                </a:lnTo>
                <a:lnTo>
                  <a:pt x="55150" y="12760"/>
                </a:lnTo>
                <a:lnTo>
                  <a:pt x="55130" y="12760"/>
                </a:lnTo>
                <a:lnTo>
                  <a:pt x="55140" y="12780"/>
                </a:lnTo>
                <a:lnTo>
                  <a:pt x="55130" y="12800"/>
                </a:lnTo>
                <a:lnTo>
                  <a:pt x="55110" y="12800"/>
                </a:lnTo>
                <a:lnTo>
                  <a:pt x="55090" y="12810"/>
                </a:lnTo>
                <a:lnTo>
                  <a:pt x="55100" y="12830"/>
                </a:lnTo>
                <a:lnTo>
                  <a:pt x="55080" y="12830"/>
                </a:lnTo>
                <a:lnTo>
                  <a:pt x="55070" y="12810"/>
                </a:lnTo>
                <a:lnTo>
                  <a:pt x="55030" y="12840"/>
                </a:lnTo>
                <a:lnTo>
                  <a:pt x="55010" y="12840"/>
                </a:lnTo>
                <a:lnTo>
                  <a:pt x="55000" y="12840"/>
                </a:lnTo>
                <a:lnTo>
                  <a:pt x="54990" y="12840"/>
                </a:lnTo>
                <a:lnTo>
                  <a:pt x="54970" y="12850"/>
                </a:lnTo>
                <a:lnTo>
                  <a:pt x="54920" y="12920"/>
                </a:lnTo>
                <a:lnTo>
                  <a:pt x="54840" y="13010"/>
                </a:lnTo>
                <a:lnTo>
                  <a:pt x="54830" y="13020"/>
                </a:lnTo>
                <a:lnTo>
                  <a:pt x="54810" y="13020"/>
                </a:lnTo>
                <a:lnTo>
                  <a:pt x="54800" y="13040"/>
                </a:lnTo>
                <a:lnTo>
                  <a:pt x="54620" y="13390"/>
                </a:lnTo>
                <a:lnTo>
                  <a:pt x="54560" y="13420"/>
                </a:lnTo>
                <a:lnTo>
                  <a:pt x="54510" y="13450"/>
                </a:lnTo>
                <a:lnTo>
                  <a:pt x="54350" y="13520"/>
                </a:lnTo>
                <a:lnTo>
                  <a:pt x="54190" y="13490"/>
                </a:lnTo>
                <a:lnTo>
                  <a:pt x="54160" y="13450"/>
                </a:lnTo>
                <a:lnTo>
                  <a:pt x="54150" y="13440"/>
                </a:lnTo>
                <a:lnTo>
                  <a:pt x="54110" y="13400"/>
                </a:lnTo>
                <a:lnTo>
                  <a:pt x="53980" y="13300"/>
                </a:lnTo>
                <a:lnTo>
                  <a:pt x="53870" y="13260"/>
                </a:lnTo>
                <a:lnTo>
                  <a:pt x="53790" y="13120"/>
                </a:lnTo>
                <a:lnTo>
                  <a:pt x="53790" y="13130"/>
                </a:lnTo>
                <a:lnTo>
                  <a:pt x="53790" y="13150"/>
                </a:lnTo>
                <a:lnTo>
                  <a:pt x="53780" y="13160"/>
                </a:lnTo>
                <a:lnTo>
                  <a:pt x="53790" y="13190"/>
                </a:lnTo>
                <a:lnTo>
                  <a:pt x="53780" y="13200"/>
                </a:lnTo>
                <a:lnTo>
                  <a:pt x="53770" y="13210"/>
                </a:lnTo>
                <a:lnTo>
                  <a:pt x="53740" y="13230"/>
                </a:lnTo>
                <a:lnTo>
                  <a:pt x="53730" y="13230"/>
                </a:lnTo>
                <a:lnTo>
                  <a:pt x="53710" y="13180"/>
                </a:lnTo>
                <a:lnTo>
                  <a:pt x="53700" y="13170"/>
                </a:lnTo>
                <a:lnTo>
                  <a:pt x="53400" y="13310"/>
                </a:lnTo>
                <a:lnTo>
                  <a:pt x="53310" y="13370"/>
                </a:lnTo>
                <a:lnTo>
                  <a:pt x="53230" y="13400"/>
                </a:lnTo>
                <a:lnTo>
                  <a:pt x="53060" y="13410"/>
                </a:lnTo>
                <a:lnTo>
                  <a:pt x="52910" y="13430"/>
                </a:lnTo>
                <a:lnTo>
                  <a:pt x="52860" y="13430"/>
                </a:lnTo>
                <a:lnTo>
                  <a:pt x="52780" y="13430"/>
                </a:lnTo>
                <a:lnTo>
                  <a:pt x="52740" y="13350"/>
                </a:lnTo>
                <a:lnTo>
                  <a:pt x="52700" y="13160"/>
                </a:lnTo>
                <a:lnTo>
                  <a:pt x="52650" y="12940"/>
                </a:lnTo>
                <a:lnTo>
                  <a:pt x="52660" y="12680"/>
                </a:lnTo>
                <a:lnTo>
                  <a:pt x="52680" y="12680"/>
                </a:lnTo>
                <a:lnTo>
                  <a:pt x="52680" y="12670"/>
                </a:lnTo>
                <a:lnTo>
                  <a:pt x="52710" y="12660"/>
                </a:lnTo>
                <a:lnTo>
                  <a:pt x="52780" y="12590"/>
                </a:lnTo>
                <a:lnTo>
                  <a:pt x="52800" y="12550"/>
                </a:lnTo>
                <a:lnTo>
                  <a:pt x="52800" y="12540"/>
                </a:lnTo>
                <a:lnTo>
                  <a:pt x="52800" y="12530"/>
                </a:lnTo>
                <a:lnTo>
                  <a:pt x="52790" y="12520"/>
                </a:lnTo>
                <a:lnTo>
                  <a:pt x="52780" y="12520"/>
                </a:lnTo>
                <a:lnTo>
                  <a:pt x="52770" y="12530"/>
                </a:lnTo>
                <a:lnTo>
                  <a:pt x="52750" y="12530"/>
                </a:lnTo>
                <a:lnTo>
                  <a:pt x="52730" y="12530"/>
                </a:lnTo>
                <a:lnTo>
                  <a:pt x="52710" y="12510"/>
                </a:lnTo>
                <a:lnTo>
                  <a:pt x="52710" y="12500"/>
                </a:lnTo>
                <a:lnTo>
                  <a:pt x="52530" y="12480"/>
                </a:lnTo>
                <a:lnTo>
                  <a:pt x="52350" y="12410"/>
                </a:lnTo>
                <a:lnTo>
                  <a:pt x="52280" y="12390"/>
                </a:lnTo>
                <a:lnTo>
                  <a:pt x="52210" y="12370"/>
                </a:lnTo>
                <a:lnTo>
                  <a:pt x="52160" y="12260"/>
                </a:lnTo>
                <a:lnTo>
                  <a:pt x="52170" y="12260"/>
                </a:lnTo>
                <a:lnTo>
                  <a:pt x="52170" y="12230"/>
                </a:lnTo>
                <a:lnTo>
                  <a:pt x="52180" y="12220"/>
                </a:lnTo>
                <a:lnTo>
                  <a:pt x="52190" y="12210"/>
                </a:lnTo>
                <a:lnTo>
                  <a:pt x="52180" y="12200"/>
                </a:lnTo>
                <a:lnTo>
                  <a:pt x="52180" y="12190"/>
                </a:lnTo>
                <a:lnTo>
                  <a:pt x="52190" y="12170"/>
                </a:lnTo>
                <a:lnTo>
                  <a:pt x="52190" y="12160"/>
                </a:lnTo>
                <a:lnTo>
                  <a:pt x="52180" y="12150"/>
                </a:lnTo>
                <a:lnTo>
                  <a:pt x="52180" y="12140"/>
                </a:lnTo>
                <a:lnTo>
                  <a:pt x="52170" y="12140"/>
                </a:lnTo>
                <a:lnTo>
                  <a:pt x="52170" y="12120"/>
                </a:lnTo>
                <a:lnTo>
                  <a:pt x="52160" y="12120"/>
                </a:lnTo>
                <a:lnTo>
                  <a:pt x="52160" y="12100"/>
                </a:lnTo>
                <a:lnTo>
                  <a:pt x="52160" y="12090"/>
                </a:lnTo>
                <a:lnTo>
                  <a:pt x="52140" y="12080"/>
                </a:lnTo>
                <a:lnTo>
                  <a:pt x="52160" y="12080"/>
                </a:lnTo>
                <a:lnTo>
                  <a:pt x="52160" y="12060"/>
                </a:lnTo>
                <a:lnTo>
                  <a:pt x="52170" y="12050"/>
                </a:lnTo>
                <a:lnTo>
                  <a:pt x="52210" y="11960"/>
                </a:lnTo>
                <a:lnTo>
                  <a:pt x="52250" y="11950"/>
                </a:lnTo>
                <a:lnTo>
                  <a:pt x="52290" y="11960"/>
                </a:lnTo>
                <a:lnTo>
                  <a:pt x="52380" y="11940"/>
                </a:lnTo>
                <a:lnTo>
                  <a:pt x="52420" y="11950"/>
                </a:lnTo>
                <a:lnTo>
                  <a:pt x="52470" y="11980"/>
                </a:lnTo>
                <a:lnTo>
                  <a:pt x="52480" y="11990"/>
                </a:lnTo>
                <a:lnTo>
                  <a:pt x="52480" y="12010"/>
                </a:lnTo>
                <a:lnTo>
                  <a:pt x="52490" y="12010"/>
                </a:lnTo>
                <a:lnTo>
                  <a:pt x="52480" y="12020"/>
                </a:lnTo>
                <a:lnTo>
                  <a:pt x="52480" y="12030"/>
                </a:lnTo>
                <a:lnTo>
                  <a:pt x="52590" y="12050"/>
                </a:lnTo>
                <a:lnTo>
                  <a:pt x="52600" y="12040"/>
                </a:lnTo>
                <a:lnTo>
                  <a:pt x="52660" y="12000"/>
                </a:lnTo>
                <a:lnTo>
                  <a:pt x="52710" y="12000"/>
                </a:lnTo>
                <a:lnTo>
                  <a:pt x="52780" y="11870"/>
                </a:lnTo>
                <a:lnTo>
                  <a:pt x="52780" y="11850"/>
                </a:lnTo>
                <a:lnTo>
                  <a:pt x="52780" y="11820"/>
                </a:lnTo>
                <a:lnTo>
                  <a:pt x="52780" y="11800"/>
                </a:lnTo>
                <a:lnTo>
                  <a:pt x="52780" y="11780"/>
                </a:lnTo>
                <a:lnTo>
                  <a:pt x="52780" y="11750"/>
                </a:lnTo>
                <a:lnTo>
                  <a:pt x="52770" y="11730"/>
                </a:lnTo>
                <a:lnTo>
                  <a:pt x="52770" y="11710"/>
                </a:lnTo>
                <a:lnTo>
                  <a:pt x="52760" y="11690"/>
                </a:lnTo>
                <a:lnTo>
                  <a:pt x="52770" y="11690"/>
                </a:lnTo>
                <a:lnTo>
                  <a:pt x="52750" y="11670"/>
                </a:lnTo>
                <a:lnTo>
                  <a:pt x="52760" y="11660"/>
                </a:lnTo>
                <a:lnTo>
                  <a:pt x="52750" y="11640"/>
                </a:lnTo>
                <a:lnTo>
                  <a:pt x="52780" y="11610"/>
                </a:lnTo>
                <a:lnTo>
                  <a:pt x="52800" y="11610"/>
                </a:lnTo>
                <a:lnTo>
                  <a:pt x="52820" y="11600"/>
                </a:lnTo>
                <a:lnTo>
                  <a:pt x="52830" y="11580"/>
                </a:lnTo>
                <a:lnTo>
                  <a:pt x="52830" y="11560"/>
                </a:lnTo>
                <a:lnTo>
                  <a:pt x="52830" y="11540"/>
                </a:lnTo>
                <a:lnTo>
                  <a:pt x="52840" y="11540"/>
                </a:lnTo>
                <a:lnTo>
                  <a:pt x="52840" y="11530"/>
                </a:lnTo>
                <a:lnTo>
                  <a:pt x="52860" y="11510"/>
                </a:lnTo>
                <a:lnTo>
                  <a:pt x="52860" y="11480"/>
                </a:lnTo>
                <a:lnTo>
                  <a:pt x="52870" y="11460"/>
                </a:lnTo>
                <a:lnTo>
                  <a:pt x="52890" y="11420"/>
                </a:lnTo>
                <a:lnTo>
                  <a:pt x="52890" y="11400"/>
                </a:lnTo>
                <a:lnTo>
                  <a:pt x="52910" y="11360"/>
                </a:lnTo>
                <a:lnTo>
                  <a:pt x="52910" y="11290"/>
                </a:lnTo>
                <a:lnTo>
                  <a:pt x="52900" y="11180"/>
                </a:lnTo>
                <a:lnTo>
                  <a:pt x="52910" y="11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