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Mascara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Masc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30" y="12120"/>
                </a:moveTo>
                <a:lnTo>
                  <a:pt x="43750" y="12120"/>
                </a:lnTo>
                <a:lnTo>
                  <a:pt x="43780" y="12130"/>
                </a:lnTo>
                <a:lnTo>
                  <a:pt x="43790" y="12130"/>
                </a:lnTo>
                <a:lnTo>
                  <a:pt x="43790" y="12140"/>
                </a:lnTo>
                <a:lnTo>
                  <a:pt x="43790" y="12150"/>
                </a:lnTo>
                <a:lnTo>
                  <a:pt x="43800" y="12150"/>
                </a:lnTo>
                <a:lnTo>
                  <a:pt x="43810" y="12150"/>
                </a:lnTo>
                <a:lnTo>
                  <a:pt x="43850" y="12160"/>
                </a:lnTo>
                <a:lnTo>
                  <a:pt x="43840" y="12190"/>
                </a:lnTo>
                <a:lnTo>
                  <a:pt x="43850" y="12190"/>
                </a:lnTo>
                <a:lnTo>
                  <a:pt x="43860" y="12210"/>
                </a:lnTo>
                <a:lnTo>
                  <a:pt x="43880" y="12210"/>
                </a:lnTo>
                <a:lnTo>
                  <a:pt x="43880" y="12260"/>
                </a:lnTo>
                <a:lnTo>
                  <a:pt x="43880" y="12280"/>
                </a:lnTo>
                <a:lnTo>
                  <a:pt x="43860" y="12300"/>
                </a:lnTo>
                <a:lnTo>
                  <a:pt x="43860" y="12310"/>
                </a:lnTo>
                <a:lnTo>
                  <a:pt x="43840" y="12330"/>
                </a:lnTo>
                <a:lnTo>
                  <a:pt x="43840" y="12340"/>
                </a:lnTo>
                <a:lnTo>
                  <a:pt x="43850" y="12340"/>
                </a:lnTo>
                <a:lnTo>
                  <a:pt x="43860" y="12350"/>
                </a:lnTo>
                <a:lnTo>
                  <a:pt x="43880" y="12360"/>
                </a:lnTo>
                <a:lnTo>
                  <a:pt x="43890" y="12370"/>
                </a:lnTo>
                <a:lnTo>
                  <a:pt x="43900" y="12370"/>
                </a:lnTo>
                <a:lnTo>
                  <a:pt x="43920" y="12380"/>
                </a:lnTo>
                <a:lnTo>
                  <a:pt x="43920" y="12390"/>
                </a:lnTo>
                <a:lnTo>
                  <a:pt x="43920" y="12400"/>
                </a:lnTo>
                <a:lnTo>
                  <a:pt x="43920" y="12410"/>
                </a:lnTo>
                <a:lnTo>
                  <a:pt x="43930" y="12410"/>
                </a:lnTo>
                <a:lnTo>
                  <a:pt x="43930" y="12420"/>
                </a:lnTo>
                <a:lnTo>
                  <a:pt x="43920" y="12440"/>
                </a:lnTo>
                <a:lnTo>
                  <a:pt x="43940" y="12450"/>
                </a:lnTo>
                <a:lnTo>
                  <a:pt x="43950" y="12470"/>
                </a:lnTo>
                <a:lnTo>
                  <a:pt x="43950" y="12480"/>
                </a:lnTo>
                <a:lnTo>
                  <a:pt x="43960" y="12480"/>
                </a:lnTo>
                <a:lnTo>
                  <a:pt x="43970" y="12490"/>
                </a:lnTo>
                <a:lnTo>
                  <a:pt x="43980" y="12490"/>
                </a:lnTo>
                <a:lnTo>
                  <a:pt x="43980" y="12480"/>
                </a:lnTo>
                <a:lnTo>
                  <a:pt x="43990" y="12490"/>
                </a:lnTo>
                <a:lnTo>
                  <a:pt x="44010" y="12550"/>
                </a:lnTo>
                <a:lnTo>
                  <a:pt x="44030" y="12560"/>
                </a:lnTo>
                <a:lnTo>
                  <a:pt x="44030" y="12570"/>
                </a:lnTo>
                <a:lnTo>
                  <a:pt x="44050" y="12580"/>
                </a:lnTo>
                <a:lnTo>
                  <a:pt x="44040" y="12650"/>
                </a:lnTo>
                <a:lnTo>
                  <a:pt x="44020" y="12680"/>
                </a:lnTo>
                <a:lnTo>
                  <a:pt x="44010" y="12680"/>
                </a:lnTo>
                <a:lnTo>
                  <a:pt x="44010" y="12710"/>
                </a:lnTo>
                <a:lnTo>
                  <a:pt x="44000" y="12730"/>
                </a:lnTo>
                <a:lnTo>
                  <a:pt x="44010" y="12750"/>
                </a:lnTo>
                <a:lnTo>
                  <a:pt x="44010" y="12760"/>
                </a:lnTo>
                <a:lnTo>
                  <a:pt x="43990" y="12770"/>
                </a:lnTo>
                <a:lnTo>
                  <a:pt x="44000" y="12790"/>
                </a:lnTo>
                <a:lnTo>
                  <a:pt x="44020" y="12800"/>
                </a:lnTo>
                <a:lnTo>
                  <a:pt x="44030" y="12800"/>
                </a:lnTo>
                <a:lnTo>
                  <a:pt x="44050" y="12800"/>
                </a:lnTo>
                <a:lnTo>
                  <a:pt x="44070" y="12810"/>
                </a:lnTo>
                <a:lnTo>
                  <a:pt x="44100" y="12810"/>
                </a:lnTo>
                <a:lnTo>
                  <a:pt x="44090" y="12820"/>
                </a:lnTo>
                <a:lnTo>
                  <a:pt x="44100" y="12830"/>
                </a:lnTo>
                <a:lnTo>
                  <a:pt x="44090" y="12840"/>
                </a:lnTo>
                <a:lnTo>
                  <a:pt x="44090" y="12850"/>
                </a:lnTo>
                <a:lnTo>
                  <a:pt x="44110" y="12910"/>
                </a:lnTo>
                <a:lnTo>
                  <a:pt x="44120" y="12920"/>
                </a:lnTo>
                <a:lnTo>
                  <a:pt x="44140" y="12920"/>
                </a:lnTo>
                <a:lnTo>
                  <a:pt x="44170" y="12910"/>
                </a:lnTo>
                <a:lnTo>
                  <a:pt x="44180" y="12920"/>
                </a:lnTo>
                <a:lnTo>
                  <a:pt x="44190" y="12930"/>
                </a:lnTo>
                <a:lnTo>
                  <a:pt x="44220" y="12940"/>
                </a:lnTo>
                <a:lnTo>
                  <a:pt x="44240" y="12940"/>
                </a:lnTo>
                <a:lnTo>
                  <a:pt x="44250" y="12940"/>
                </a:lnTo>
                <a:lnTo>
                  <a:pt x="44250" y="12950"/>
                </a:lnTo>
                <a:lnTo>
                  <a:pt x="44290" y="12910"/>
                </a:lnTo>
                <a:lnTo>
                  <a:pt x="44290" y="12890"/>
                </a:lnTo>
                <a:lnTo>
                  <a:pt x="44320" y="12890"/>
                </a:lnTo>
                <a:lnTo>
                  <a:pt x="44340" y="12910"/>
                </a:lnTo>
                <a:lnTo>
                  <a:pt x="44390" y="12880"/>
                </a:lnTo>
                <a:lnTo>
                  <a:pt x="44390" y="12840"/>
                </a:lnTo>
                <a:lnTo>
                  <a:pt x="44420" y="12810"/>
                </a:lnTo>
                <a:lnTo>
                  <a:pt x="44430" y="12810"/>
                </a:lnTo>
                <a:lnTo>
                  <a:pt x="44450" y="12810"/>
                </a:lnTo>
                <a:lnTo>
                  <a:pt x="44450" y="12820"/>
                </a:lnTo>
                <a:lnTo>
                  <a:pt x="44470" y="12810"/>
                </a:lnTo>
                <a:lnTo>
                  <a:pt x="44460" y="12830"/>
                </a:lnTo>
                <a:lnTo>
                  <a:pt x="44470" y="12830"/>
                </a:lnTo>
                <a:lnTo>
                  <a:pt x="44500" y="12870"/>
                </a:lnTo>
                <a:lnTo>
                  <a:pt x="44490" y="12900"/>
                </a:lnTo>
                <a:lnTo>
                  <a:pt x="44500" y="12920"/>
                </a:lnTo>
                <a:lnTo>
                  <a:pt x="44510" y="12910"/>
                </a:lnTo>
                <a:lnTo>
                  <a:pt x="44550" y="12870"/>
                </a:lnTo>
                <a:lnTo>
                  <a:pt x="44580" y="12860"/>
                </a:lnTo>
                <a:lnTo>
                  <a:pt x="44600" y="12890"/>
                </a:lnTo>
                <a:lnTo>
                  <a:pt x="44630" y="12860"/>
                </a:lnTo>
                <a:lnTo>
                  <a:pt x="44640" y="12850"/>
                </a:lnTo>
                <a:lnTo>
                  <a:pt x="44660" y="12830"/>
                </a:lnTo>
                <a:lnTo>
                  <a:pt x="44660" y="12810"/>
                </a:lnTo>
                <a:lnTo>
                  <a:pt x="44680" y="12790"/>
                </a:lnTo>
                <a:lnTo>
                  <a:pt x="44690" y="12790"/>
                </a:lnTo>
                <a:lnTo>
                  <a:pt x="44690" y="12830"/>
                </a:lnTo>
                <a:lnTo>
                  <a:pt x="44680" y="12850"/>
                </a:lnTo>
                <a:lnTo>
                  <a:pt x="44700" y="12880"/>
                </a:lnTo>
                <a:lnTo>
                  <a:pt x="44710" y="12890"/>
                </a:lnTo>
                <a:lnTo>
                  <a:pt x="44750" y="12890"/>
                </a:lnTo>
                <a:lnTo>
                  <a:pt x="44780" y="12900"/>
                </a:lnTo>
                <a:lnTo>
                  <a:pt x="44840" y="12950"/>
                </a:lnTo>
                <a:lnTo>
                  <a:pt x="44860" y="13020"/>
                </a:lnTo>
                <a:lnTo>
                  <a:pt x="44900" y="13040"/>
                </a:lnTo>
                <a:lnTo>
                  <a:pt x="44920" y="13090"/>
                </a:lnTo>
                <a:lnTo>
                  <a:pt x="44930" y="13120"/>
                </a:lnTo>
                <a:lnTo>
                  <a:pt x="44950" y="13160"/>
                </a:lnTo>
                <a:lnTo>
                  <a:pt x="45050" y="13170"/>
                </a:lnTo>
                <a:lnTo>
                  <a:pt x="45100" y="13160"/>
                </a:lnTo>
                <a:lnTo>
                  <a:pt x="45110" y="13140"/>
                </a:lnTo>
                <a:lnTo>
                  <a:pt x="45150" y="13110"/>
                </a:lnTo>
                <a:lnTo>
                  <a:pt x="45160" y="13120"/>
                </a:lnTo>
                <a:lnTo>
                  <a:pt x="45200" y="13150"/>
                </a:lnTo>
                <a:lnTo>
                  <a:pt x="45250" y="13160"/>
                </a:lnTo>
                <a:lnTo>
                  <a:pt x="45300" y="13160"/>
                </a:lnTo>
                <a:lnTo>
                  <a:pt x="45320" y="13170"/>
                </a:lnTo>
                <a:lnTo>
                  <a:pt x="45340" y="13150"/>
                </a:lnTo>
                <a:lnTo>
                  <a:pt x="45370" y="13170"/>
                </a:lnTo>
                <a:lnTo>
                  <a:pt x="45400" y="13180"/>
                </a:lnTo>
                <a:lnTo>
                  <a:pt x="45470" y="13220"/>
                </a:lnTo>
                <a:lnTo>
                  <a:pt x="45480" y="13220"/>
                </a:lnTo>
                <a:lnTo>
                  <a:pt x="45480" y="13230"/>
                </a:lnTo>
                <a:lnTo>
                  <a:pt x="45490" y="13240"/>
                </a:lnTo>
                <a:lnTo>
                  <a:pt x="45490" y="13260"/>
                </a:lnTo>
                <a:lnTo>
                  <a:pt x="45530" y="13330"/>
                </a:lnTo>
                <a:lnTo>
                  <a:pt x="45540" y="13340"/>
                </a:lnTo>
                <a:lnTo>
                  <a:pt x="45570" y="13330"/>
                </a:lnTo>
                <a:lnTo>
                  <a:pt x="45590" y="13300"/>
                </a:lnTo>
                <a:lnTo>
                  <a:pt x="45620" y="13320"/>
                </a:lnTo>
                <a:lnTo>
                  <a:pt x="45670" y="13360"/>
                </a:lnTo>
                <a:lnTo>
                  <a:pt x="45700" y="13370"/>
                </a:lnTo>
                <a:lnTo>
                  <a:pt x="45710" y="13350"/>
                </a:lnTo>
                <a:lnTo>
                  <a:pt x="45740" y="13350"/>
                </a:lnTo>
                <a:lnTo>
                  <a:pt x="45760" y="13330"/>
                </a:lnTo>
                <a:lnTo>
                  <a:pt x="45760" y="13320"/>
                </a:lnTo>
                <a:lnTo>
                  <a:pt x="45770" y="13310"/>
                </a:lnTo>
                <a:lnTo>
                  <a:pt x="45790" y="13300"/>
                </a:lnTo>
                <a:lnTo>
                  <a:pt x="45800" y="13320"/>
                </a:lnTo>
                <a:lnTo>
                  <a:pt x="45810" y="13320"/>
                </a:lnTo>
                <a:lnTo>
                  <a:pt x="45820" y="13330"/>
                </a:lnTo>
                <a:lnTo>
                  <a:pt x="45860" y="13320"/>
                </a:lnTo>
                <a:lnTo>
                  <a:pt x="45880" y="13330"/>
                </a:lnTo>
                <a:lnTo>
                  <a:pt x="45890" y="13320"/>
                </a:lnTo>
                <a:lnTo>
                  <a:pt x="45930" y="13360"/>
                </a:lnTo>
                <a:lnTo>
                  <a:pt x="45930" y="13370"/>
                </a:lnTo>
                <a:lnTo>
                  <a:pt x="45940" y="13380"/>
                </a:lnTo>
                <a:lnTo>
                  <a:pt x="45910" y="13410"/>
                </a:lnTo>
                <a:lnTo>
                  <a:pt x="45920" y="13410"/>
                </a:lnTo>
                <a:lnTo>
                  <a:pt x="45930" y="13420"/>
                </a:lnTo>
                <a:lnTo>
                  <a:pt x="45940" y="13420"/>
                </a:lnTo>
                <a:lnTo>
                  <a:pt x="45940" y="13410"/>
                </a:lnTo>
                <a:lnTo>
                  <a:pt x="45950" y="13430"/>
                </a:lnTo>
                <a:lnTo>
                  <a:pt x="45950" y="13440"/>
                </a:lnTo>
                <a:lnTo>
                  <a:pt x="45960" y="13460"/>
                </a:lnTo>
                <a:lnTo>
                  <a:pt x="45970" y="13450"/>
                </a:lnTo>
                <a:lnTo>
                  <a:pt x="45980" y="13450"/>
                </a:lnTo>
                <a:lnTo>
                  <a:pt x="45990" y="13430"/>
                </a:lnTo>
                <a:lnTo>
                  <a:pt x="46020" y="13430"/>
                </a:lnTo>
                <a:lnTo>
                  <a:pt x="46030" y="13410"/>
                </a:lnTo>
                <a:lnTo>
                  <a:pt x="46040" y="13420"/>
                </a:lnTo>
                <a:lnTo>
                  <a:pt x="46040" y="13430"/>
                </a:lnTo>
                <a:lnTo>
                  <a:pt x="46040" y="13440"/>
                </a:lnTo>
                <a:lnTo>
                  <a:pt x="46050" y="13440"/>
                </a:lnTo>
                <a:lnTo>
                  <a:pt x="46060" y="13430"/>
                </a:lnTo>
                <a:lnTo>
                  <a:pt x="46070" y="13430"/>
                </a:lnTo>
                <a:lnTo>
                  <a:pt x="46100" y="13470"/>
                </a:lnTo>
                <a:lnTo>
                  <a:pt x="46100" y="13460"/>
                </a:lnTo>
                <a:lnTo>
                  <a:pt x="46140" y="13470"/>
                </a:lnTo>
                <a:lnTo>
                  <a:pt x="46160" y="13490"/>
                </a:lnTo>
                <a:lnTo>
                  <a:pt x="46220" y="13500"/>
                </a:lnTo>
                <a:lnTo>
                  <a:pt x="46270" y="13490"/>
                </a:lnTo>
                <a:lnTo>
                  <a:pt x="46280" y="13500"/>
                </a:lnTo>
                <a:lnTo>
                  <a:pt x="46290" y="13500"/>
                </a:lnTo>
                <a:lnTo>
                  <a:pt x="46310" y="13490"/>
                </a:lnTo>
                <a:lnTo>
                  <a:pt x="46310" y="13500"/>
                </a:lnTo>
                <a:lnTo>
                  <a:pt x="46360" y="13520"/>
                </a:lnTo>
                <a:lnTo>
                  <a:pt x="46380" y="13530"/>
                </a:lnTo>
                <a:lnTo>
                  <a:pt x="46380" y="13520"/>
                </a:lnTo>
                <a:lnTo>
                  <a:pt x="46390" y="13540"/>
                </a:lnTo>
                <a:lnTo>
                  <a:pt x="46380" y="13550"/>
                </a:lnTo>
                <a:lnTo>
                  <a:pt x="46400" y="13570"/>
                </a:lnTo>
                <a:lnTo>
                  <a:pt x="46410" y="13580"/>
                </a:lnTo>
                <a:lnTo>
                  <a:pt x="46400" y="13590"/>
                </a:lnTo>
                <a:lnTo>
                  <a:pt x="46430" y="13590"/>
                </a:lnTo>
                <a:lnTo>
                  <a:pt x="46440" y="13590"/>
                </a:lnTo>
                <a:lnTo>
                  <a:pt x="46430" y="13610"/>
                </a:lnTo>
                <a:lnTo>
                  <a:pt x="46460" y="13610"/>
                </a:lnTo>
                <a:lnTo>
                  <a:pt x="46500" y="13650"/>
                </a:lnTo>
                <a:lnTo>
                  <a:pt x="46580" y="13650"/>
                </a:lnTo>
                <a:lnTo>
                  <a:pt x="46570" y="13660"/>
                </a:lnTo>
                <a:lnTo>
                  <a:pt x="46580" y="13680"/>
                </a:lnTo>
                <a:lnTo>
                  <a:pt x="46610" y="13700"/>
                </a:lnTo>
                <a:lnTo>
                  <a:pt x="46630" y="13720"/>
                </a:lnTo>
                <a:lnTo>
                  <a:pt x="46650" y="13740"/>
                </a:lnTo>
                <a:lnTo>
                  <a:pt x="46650" y="13750"/>
                </a:lnTo>
                <a:lnTo>
                  <a:pt x="46650" y="13770"/>
                </a:lnTo>
                <a:lnTo>
                  <a:pt x="46700" y="13850"/>
                </a:lnTo>
                <a:lnTo>
                  <a:pt x="46690" y="13860"/>
                </a:lnTo>
                <a:lnTo>
                  <a:pt x="46680" y="13880"/>
                </a:lnTo>
                <a:lnTo>
                  <a:pt x="46630" y="13900"/>
                </a:lnTo>
                <a:lnTo>
                  <a:pt x="46630" y="13920"/>
                </a:lnTo>
                <a:lnTo>
                  <a:pt x="46610" y="13910"/>
                </a:lnTo>
                <a:lnTo>
                  <a:pt x="46580" y="13900"/>
                </a:lnTo>
                <a:lnTo>
                  <a:pt x="46560" y="13900"/>
                </a:lnTo>
                <a:lnTo>
                  <a:pt x="46540" y="13940"/>
                </a:lnTo>
                <a:lnTo>
                  <a:pt x="46540" y="13980"/>
                </a:lnTo>
                <a:lnTo>
                  <a:pt x="46530" y="14000"/>
                </a:lnTo>
                <a:lnTo>
                  <a:pt x="46530" y="14010"/>
                </a:lnTo>
                <a:lnTo>
                  <a:pt x="46520" y="14020"/>
                </a:lnTo>
                <a:lnTo>
                  <a:pt x="46530" y="14060"/>
                </a:lnTo>
                <a:lnTo>
                  <a:pt x="46520" y="14070"/>
                </a:lnTo>
                <a:lnTo>
                  <a:pt x="46530" y="14080"/>
                </a:lnTo>
                <a:lnTo>
                  <a:pt x="46530" y="14100"/>
                </a:lnTo>
                <a:lnTo>
                  <a:pt x="46530" y="14110"/>
                </a:lnTo>
                <a:lnTo>
                  <a:pt x="46510" y="14120"/>
                </a:lnTo>
                <a:lnTo>
                  <a:pt x="46480" y="14160"/>
                </a:lnTo>
                <a:lnTo>
                  <a:pt x="46460" y="14170"/>
                </a:lnTo>
                <a:lnTo>
                  <a:pt x="46400" y="14190"/>
                </a:lnTo>
                <a:lnTo>
                  <a:pt x="46410" y="14210"/>
                </a:lnTo>
                <a:lnTo>
                  <a:pt x="46410" y="14220"/>
                </a:lnTo>
                <a:lnTo>
                  <a:pt x="46410" y="14250"/>
                </a:lnTo>
                <a:lnTo>
                  <a:pt x="46400" y="14260"/>
                </a:lnTo>
                <a:lnTo>
                  <a:pt x="46400" y="14270"/>
                </a:lnTo>
                <a:lnTo>
                  <a:pt x="46400" y="14280"/>
                </a:lnTo>
                <a:lnTo>
                  <a:pt x="46380" y="14300"/>
                </a:lnTo>
                <a:lnTo>
                  <a:pt x="46380" y="14330"/>
                </a:lnTo>
                <a:lnTo>
                  <a:pt x="46370" y="14350"/>
                </a:lnTo>
                <a:lnTo>
                  <a:pt x="46350" y="14360"/>
                </a:lnTo>
                <a:lnTo>
                  <a:pt x="46340" y="14370"/>
                </a:lnTo>
                <a:lnTo>
                  <a:pt x="46330" y="14380"/>
                </a:lnTo>
                <a:lnTo>
                  <a:pt x="46330" y="14390"/>
                </a:lnTo>
                <a:lnTo>
                  <a:pt x="46310" y="14380"/>
                </a:lnTo>
                <a:lnTo>
                  <a:pt x="46310" y="14390"/>
                </a:lnTo>
                <a:lnTo>
                  <a:pt x="46270" y="14410"/>
                </a:lnTo>
                <a:lnTo>
                  <a:pt x="46260" y="14430"/>
                </a:lnTo>
                <a:lnTo>
                  <a:pt x="46230" y="14410"/>
                </a:lnTo>
                <a:lnTo>
                  <a:pt x="46210" y="14400"/>
                </a:lnTo>
                <a:lnTo>
                  <a:pt x="46210" y="14390"/>
                </a:lnTo>
                <a:lnTo>
                  <a:pt x="46190" y="14390"/>
                </a:lnTo>
                <a:lnTo>
                  <a:pt x="46190" y="14380"/>
                </a:lnTo>
                <a:lnTo>
                  <a:pt x="46180" y="14350"/>
                </a:lnTo>
                <a:lnTo>
                  <a:pt x="46170" y="14340"/>
                </a:lnTo>
                <a:lnTo>
                  <a:pt x="46160" y="14340"/>
                </a:lnTo>
                <a:lnTo>
                  <a:pt x="46160" y="14350"/>
                </a:lnTo>
                <a:lnTo>
                  <a:pt x="46150" y="14370"/>
                </a:lnTo>
                <a:lnTo>
                  <a:pt x="46160" y="14380"/>
                </a:lnTo>
                <a:lnTo>
                  <a:pt x="46140" y="14400"/>
                </a:lnTo>
                <a:lnTo>
                  <a:pt x="46140" y="14420"/>
                </a:lnTo>
                <a:lnTo>
                  <a:pt x="46100" y="14390"/>
                </a:lnTo>
                <a:lnTo>
                  <a:pt x="46060" y="14370"/>
                </a:lnTo>
                <a:lnTo>
                  <a:pt x="45840" y="14290"/>
                </a:lnTo>
                <a:lnTo>
                  <a:pt x="45830" y="14280"/>
                </a:lnTo>
                <a:lnTo>
                  <a:pt x="45830" y="14260"/>
                </a:lnTo>
                <a:lnTo>
                  <a:pt x="45820" y="14260"/>
                </a:lnTo>
                <a:lnTo>
                  <a:pt x="45770" y="14250"/>
                </a:lnTo>
                <a:lnTo>
                  <a:pt x="45740" y="14260"/>
                </a:lnTo>
                <a:lnTo>
                  <a:pt x="45720" y="14250"/>
                </a:lnTo>
                <a:lnTo>
                  <a:pt x="45600" y="14290"/>
                </a:lnTo>
                <a:lnTo>
                  <a:pt x="45570" y="14340"/>
                </a:lnTo>
                <a:lnTo>
                  <a:pt x="45530" y="14350"/>
                </a:lnTo>
                <a:lnTo>
                  <a:pt x="45510" y="14370"/>
                </a:lnTo>
                <a:lnTo>
                  <a:pt x="45490" y="14390"/>
                </a:lnTo>
                <a:lnTo>
                  <a:pt x="45450" y="14410"/>
                </a:lnTo>
                <a:lnTo>
                  <a:pt x="45450" y="14420"/>
                </a:lnTo>
                <a:lnTo>
                  <a:pt x="45480" y="14450"/>
                </a:lnTo>
                <a:lnTo>
                  <a:pt x="45510" y="14450"/>
                </a:lnTo>
                <a:lnTo>
                  <a:pt x="45490" y="14460"/>
                </a:lnTo>
                <a:lnTo>
                  <a:pt x="45450" y="14460"/>
                </a:lnTo>
                <a:lnTo>
                  <a:pt x="45450" y="14480"/>
                </a:lnTo>
                <a:lnTo>
                  <a:pt x="45450" y="14510"/>
                </a:lnTo>
                <a:lnTo>
                  <a:pt x="45490" y="14520"/>
                </a:lnTo>
                <a:lnTo>
                  <a:pt x="45500" y="14520"/>
                </a:lnTo>
                <a:lnTo>
                  <a:pt x="45510" y="14520"/>
                </a:lnTo>
                <a:lnTo>
                  <a:pt x="45500" y="14520"/>
                </a:lnTo>
                <a:lnTo>
                  <a:pt x="45500" y="14530"/>
                </a:lnTo>
                <a:lnTo>
                  <a:pt x="45500" y="14520"/>
                </a:lnTo>
                <a:lnTo>
                  <a:pt x="45490" y="14530"/>
                </a:lnTo>
                <a:lnTo>
                  <a:pt x="45460" y="14530"/>
                </a:lnTo>
                <a:lnTo>
                  <a:pt x="45460" y="14540"/>
                </a:lnTo>
                <a:lnTo>
                  <a:pt x="45440" y="14540"/>
                </a:lnTo>
                <a:lnTo>
                  <a:pt x="45400" y="14550"/>
                </a:lnTo>
                <a:lnTo>
                  <a:pt x="45380" y="14570"/>
                </a:lnTo>
                <a:lnTo>
                  <a:pt x="45380" y="14580"/>
                </a:lnTo>
                <a:lnTo>
                  <a:pt x="45360" y="14580"/>
                </a:lnTo>
                <a:lnTo>
                  <a:pt x="45360" y="14590"/>
                </a:lnTo>
                <a:lnTo>
                  <a:pt x="45360" y="14610"/>
                </a:lnTo>
                <a:lnTo>
                  <a:pt x="45350" y="14610"/>
                </a:lnTo>
                <a:lnTo>
                  <a:pt x="45360" y="14620"/>
                </a:lnTo>
                <a:lnTo>
                  <a:pt x="45340" y="14640"/>
                </a:lnTo>
                <a:lnTo>
                  <a:pt x="45350" y="14670"/>
                </a:lnTo>
                <a:lnTo>
                  <a:pt x="45340" y="14680"/>
                </a:lnTo>
                <a:lnTo>
                  <a:pt x="45330" y="14690"/>
                </a:lnTo>
                <a:lnTo>
                  <a:pt x="45340" y="14700"/>
                </a:lnTo>
                <a:lnTo>
                  <a:pt x="45340" y="14730"/>
                </a:lnTo>
                <a:lnTo>
                  <a:pt x="45390" y="14770"/>
                </a:lnTo>
                <a:lnTo>
                  <a:pt x="45400" y="14780"/>
                </a:lnTo>
                <a:lnTo>
                  <a:pt x="45410" y="14790"/>
                </a:lnTo>
                <a:lnTo>
                  <a:pt x="45390" y="14780"/>
                </a:lnTo>
                <a:lnTo>
                  <a:pt x="45390" y="14790"/>
                </a:lnTo>
                <a:lnTo>
                  <a:pt x="45380" y="14780"/>
                </a:lnTo>
                <a:lnTo>
                  <a:pt x="45380" y="14800"/>
                </a:lnTo>
                <a:lnTo>
                  <a:pt x="45350" y="14790"/>
                </a:lnTo>
                <a:lnTo>
                  <a:pt x="45360" y="14800"/>
                </a:lnTo>
                <a:lnTo>
                  <a:pt x="45340" y="14860"/>
                </a:lnTo>
                <a:lnTo>
                  <a:pt x="45340" y="14880"/>
                </a:lnTo>
                <a:lnTo>
                  <a:pt x="45320" y="14900"/>
                </a:lnTo>
                <a:lnTo>
                  <a:pt x="45310" y="14890"/>
                </a:lnTo>
                <a:lnTo>
                  <a:pt x="45290" y="14900"/>
                </a:lnTo>
                <a:lnTo>
                  <a:pt x="45290" y="14910"/>
                </a:lnTo>
                <a:lnTo>
                  <a:pt x="45290" y="14920"/>
                </a:lnTo>
                <a:lnTo>
                  <a:pt x="45280" y="14920"/>
                </a:lnTo>
                <a:lnTo>
                  <a:pt x="45270" y="14950"/>
                </a:lnTo>
                <a:lnTo>
                  <a:pt x="45250" y="14960"/>
                </a:lnTo>
                <a:lnTo>
                  <a:pt x="45230" y="14970"/>
                </a:lnTo>
                <a:lnTo>
                  <a:pt x="45180" y="14980"/>
                </a:lnTo>
                <a:lnTo>
                  <a:pt x="45150" y="14990"/>
                </a:lnTo>
                <a:lnTo>
                  <a:pt x="45130" y="15000"/>
                </a:lnTo>
                <a:lnTo>
                  <a:pt x="45120" y="15020"/>
                </a:lnTo>
                <a:lnTo>
                  <a:pt x="45100" y="15010"/>
                </a:lnTo>
                <a:lnTo>
                  <a:pt x="45090" y="15020"/>
                </a:lnTo>
                <a:lnTo>
                  <a:pt x="45090" y="15040"/>
                </a:lnTo>
                <a:lnTo>
                  <a:pt x="45080" y="15050"/>
                </a:lnTo>
                <a:lnTo>
                  <a:pt x="45070" y="15060"/>
                </a:lnTo>
                <a:lnTo>
                  <a:pt x="45050" y="15080"/>
                </a:lnTo>
                <a:lnTo>
                  <a:pt x="45050" y="15100"/>
                </a:lnTo>
                <a:lnTo>
                  <a:pt x="45040" y="15110"/>
                </a:lnTo>
                <a:lnTo>
                  <a:pt x="45040" y="15120"/>
                </a:lnTo>
                <a:lnTo>
                  <a:pt x="45010" y="15160"/>
                </a:lnTo>
                <a:lnTo>
                  <a:pt x="45010" y="15180"/>
                </a:lnTo>
                <a:lnTo>
                  <a:pt x="44990" y="15190"/>
                </a:lnTo>
                <a:lnTo>
                  <a:pt x="44970" y="15220"/>
                </a:lnTo>
                <a:lnTo>
                  <a:pt x="44960" y="15240"/>
                </a:lnTo>
                <a:lnTo>
                  <a:pt x="44950" y="15260"/>
                </a:lnTo>
                <a:lnTo>
                  <a:pt x="44950" y="15270"/>
                </a:lnTo>
                <a:lnTo>
                  <a:pt x="44940" y="15290"/>
                </a:lnTo>
                <a:lnTo>
                  <a:pt x="44880" y="15330"/>
                </a:lnTo>
                <a:lnTo>
                  <a:pt x="44870" y="15400"/>
                </a:lnTo>
                <a:lnTo>
                  <a:pt x="44860" y="15460"/>
                </a:lnTo>
                <a:lnTo>
                  <a:pt x="44850" y="15480"/>
                </a:lnTo>
                <a:lnTo>
                  <a:pt x="44800" y="15540"/>
                </a:lnTo>
                <a:lnTo>
                  <a:pt x="44780" y="15540"/>
                </a:lnTo>
                <a:lnTo>
                  <a:pt x="44730" y="15540"/>
                </a:lnTo>
                <a:lnTo>
                  <a:pt x="44730" y="15560"/>
                </a:lnTo>
                <a:lnTo>
                  <a:pt x="44740" y="15580"/>
                </a:lnTo>
                <a:lnTo>
                  <a:pt x="44730" y="15600"/>
                </a:lnTo>
                <a:lnTo>
                  <a:pt x="44660" y="15630"/>
                </a:lnTo>
                <a:lnTo>
                  <a:pt x="44660" y="15640"/>
                </a:lnTo>
                <a:lnTo>
                  <a:pt x="44660" y="15670"/>
                </a:lnTo>
                <a:lnTo>
                  <a:pt x="44570" y="15710"/>
                </a:lnTo>
                <a:lnTo>
                  <a:pt x="44550" y="15720"/>
                </a:lnTo>
                <a:lnTo>
                  <a:pt x="44510" y="15690"/>
                </a:lnTo>
                <a:lnTo>
                  <a:pt x="44490" y="15670"/>
                </a:lnTo>
                <a:lnTo>
                  <a:pt x="44450" y="15640"/>
                </a:lnTo>
                <a:lnTo>
                  <a:pt x="44440" y="15640"/>
                </a:lnTo>
                <a:lnTo>
                  <a:pt x="44430" y="15630"/>
                </a:lnTo>
                <a:lnTo>
                  <a:pt x="44430" y="15640"/>
                </a:lnTo>
                <a:lnTo>
                  <a:pt x="44410" y="15630"/>
                </a:lnTo>
                <a:lnTo>
                  <a:pt x="44400" y="15650"/>
                </a:lnTo>
                <a:lnTo>
                  <a:pt x="44400" y="15660"/>
                </a:lnTo>
                <a:lnTo>
                  <a:pt x="44390" y="15670"/>
                </a:lnTo>
                <a:lnTo>
                  <a:pt x="44350" y="15680"/>
                </a:lnTo>
                <a:lnTo>
                  <a:pt x="44340" y="15690"/>
                </a:lnTo>
                <a:lnTo>
                  <a:pt x="44280" y="15650"/>
                </a:lnTo>
                <a:lnTo>
                  <a:pt x="44270" y="15630"/>
                </a:lnTo>
                <a:lnTo>
                  <a:pt x="44250" y="15610"/>
                </a:lnTo>
                <a:lnTo>
                  <a:pt x="44230" y="15570"/>
                </a:lnTo>
                <a:lnTo>
                  <a:pt x="44180" y="15510"/>
                </a:lnTo>
                <a:lnTo>
                  <a:pt x="44140" y="15540"/>
                </a:lnTo>
                <a:lnTo>
                  <a:pt x="44030" y="15610"/>
                </a:lnTo>
                <a:lnTo>
                  <a:pt x="43990" y="15600"/>
                </a:lnTo>
                <a:lnTo>
                  <a:pt x="43990" y="15610"/>
                </a:lnTo>
                <a:lnTo>
                  <a:pt x="43930" y="15660"/>
                </a:lnTo>
                <a:lnTo>
                  <a:pt x="43950" y="15690"/>
                </a:lnTo>
                <a:lnTo>
                  <a:pt x="43920" y="15700"/>
                </a:lnTo>
                <a:lnTo>
                  <a:pt x="43890" y="15740"/>
                </a:lnTo>
                <a:lnTo>
                  <a:pt x="43840" y="15750"/>
                </a:lnTo>
                <a:lnTo>
                  <a:pt x="43840" y="15760"/>
                </a:lnTo>
                <a:lnTo>
                  <a:pt x="43830" y="15760"/>
                </a:lnTo>
                <a:lnTo>
                  <a:pt x="43830" y="15750"/>
                </a:lnTo>
                <a:lnTo>
                  <a:pt x="43820" y="15740"/>
                </a:lnTo>
                <a:lnTo>
                  <a:pt x="43750" y="15790"/>
                </a:lnTo>
                <a:lnTo>
                  <a:pt x="43740" y="15810"/>
                </a:lnTo>
                <a:lnTo>
                  <a:pt x="43720" y="15830"/>
                </a:lnTo>
                <a:lnTo>
                  <a:pt x="43710" y="15850"/>
                </a:lnTo>
                <a:lnTo>
                  <a:pt x="43710" y="15860"/>
                </a:lnTo>
                <a:lnTo>
                  <a:pt x="43660" y="15860"/>
                </a:lnTo>
                <a:lnTo>
                  <a:pt x="43650" y="15850"/>
                </a:lnTo>
                <a:lnTo>
                  <a:pt x="43640" y="15840"/>
                </a:lnTo>
                <a:lnTo>
                  <a:pt x="43600" y="15840"/>
                </a:lnTo>
                <a:lnTo>
                  <a:pt x="43580" y="15810"/>
                </a:lnTo>
                <a:lnTo>
                  <a:pt x="43570" y="15800"/>
                </a:lnTo>
                <a:lnTo>
                  <a:pt x="43540" y="15790"/>
                </a:lnTo>
                <a:lnTo>
                  <a:pt x="43510" y="15740"/>
                </a:lnTo>
                <a:lnTo>
                  <a:pt x="43450" y="15720"/>
                </a:lnTo>
                <a:lnTo>
                  <a:pt x="43500" y="15630"/>
                </a:lnTo>
                <a:lnTo>
                  <a:pt x="43440" y="15610"/>
                </a:lnTo>
                <a:lnTo>
                  <a:pt x="43410" y="15530"/>
                </a:lnTo>
                <a:lnTo>
                  <a:pt x="43360" y="15570"/>
                </a:lnTo>
                <a:lnTo>
                  <a:pt x="43280" y="15560"/>
                </a:lnTo>
                <a:lnTo>
                  <a:pt x="43270" y="15550"/>
                </a:lnTo>
                <a:lnTo>
                  <a:pt x="43250" y="15530"/>
                </a:lnTo>
                <a:lnTo>
                  <a:pt x="43230" y="15540"/>
                </a:lnTo>
                <a:lnTo>
                  <a:pt x="43200" y="15550"/>
                </a:lnTo>
                <a:lnTo>
                  <a:pt x="43180" y="15560"/>
                </a:lnTo>
                <a:lnTo>
                  <a:pt x="43180" y="15550"/>
                </a:lnTo>
                <a:lnTo>
                  <a:pt x="43170" y="15530"/>
                </a:lnTo>
                <a:lnTo>
                  <a:pt x="43170" y="15520"/>
                </a:lnTo>
                <a:lnTo>
                  <a:pt x="43150" y="15490"/>
                </a:lnTo>
                <a:lnTo>
                  <a:pt x="43150" y="15480"/>
                </a:lnTo>
                <a:lnTo>
                  <a:pt x="43130" y="15490"/>
                </a:lnTo>
                <a:lnTo>
                  <a:pt x="43040" y="15490"/>
                </a:lnTo>
                <a:lnTo>
                  <a:pt x="43010" y="15490"/>
                </a:lnTo>
                <a:lnTo>
                  <a:pt x="42980" y="15480"/>
                </a:lnTo>
                <a:lnTo>
                  <a:pt x="42980" y="15470"/>
                </a:lnTo>
                <a:lnTo>
                  <a:pt x="42970" y="15460"/>
                </a:lnTo>
                <a:lnTo>
                  <a:pt x="42970" y="15450"/>
                </a:lnTo>
                <a:lnTo>
                  <a:pt x="42950" y="15430"/>
                </a:lnTo>
                <a:lnTo>
                  <a:pt x="42940" y="15420"/>
                </a:lnTo>
                <a:lnTo>
                  <a:pt x="42920" y="15390"/>
                </a:lnTo>
                <a:lnTo>
                  <a:pt x="42910" y="15380"/>
                </a:lnTo>
                <a:lnTo>
                  <a:pt x="42900" y="15400"/>
                </a:lnTo>
                <a:lnTo>
                  <a:pt x="42850" y="15410"/>
                </a:lnTo>
                <a:lnTo>
                  <a:pt x="42830" y="15400"/>
                </a:lnTo>
                <a:lnTo>
                  <a:pt x="42810" y="15410"/>
                </a:lnTo>
                <a:lnTo>
                  <a:pt x="42780" y="15430"/>
                </a:lnTo>
                <a:lnTo>
                  <a:pt x="42740" y="15440"/>
                </a:lnTo>
                <a:lnTo>
                  <a:pt x="42700" y="15460"/>
                </a:lnTo>
                <a:lnTo>
                  <a:pt x="42690" y="15460"/>
                </a:lnTo>
                <a:lnTo>
                  <a:pt x="42680" y="15450"/>
                </a:lnTo>
                <a:lnTo>
                  <a:pt x="42640" y="15440"/>
                </a:lnTo>
                <a:lnTo>
                  <a:pt x="42610" y="15420"/>
                </a:lnTo>
                <a:lnTo>
                  <a:pt x="42420" y="15410"/>
                </a:lnTo>
                <a:lnTo>
                  <a:pt x="42380" y="15430"/>
                </a:lnTo>
                <a:lnTo>
                  <a:pt x="42360" y="15400"/>
                </a:lnTo>
                <a:lnTo>
                  <a:pt x="42370" y="15330"/>
                </a:lnTo>
                <a:lnTo>
                  <a:pt x="42360" y="15320"/>
                </a:lnTo>
                <a:lnTo>
                  <a:pt x="42350" y="15310"/>
                </a:lnTo>
                <a:lnTo>
                  <a:pt x="42340" y="15290"/>
                </a:lnTo>
                <a:lnTo>
                  <a:pt x="42350" y="15270"/>
                </a:lnTo>
                <a:lnTo>
                  <a:pt x="42350" y="15250"/>
                </a:lnTo>
                <a:lnTo>
                  <a:pt x="42350" y="15240"/>
                </a:lnTo>
                <a:lnTo>
                  <a:pt x="42350" y="15220"/>
                </a:lnTo>
                <a:lnTo>
                  <a:pt x="42340" y="15220"/>
                </a:lnTo>
                <a:lnTo>
                  <a:pt x="42350" y="15190"/>
                </a:lnTo>
                <a:lnTo>
                  <a:pt x="42340" y="15180"/>
                </a:lnTo>
                <a:lnTo>
                  <a:pt x="42330" y="15160"/>
                </a:lnTo>
                <a:lnTo>
                  <a:pt x="42340" y="15140"/>
                </a:lnTo>
                <a:lnTo>
                  <a:pt x="42340" y="15090"/>
                </a:lnTo>
                <a:lnTo>
                  <a:pt x="42320" y="15060"/>
                </a:lnTo>
                <a:lnTo>
                  <a:pt x="42300" y="15040"/>
                </a:lnTo>
                <a:lnTo>
                  <a:pt x="42300" y="15010"/>
                </a:lnTo>
                <a:lnTo>
                  <a:pt x="42270" y="15010"/>
                </a:lnTo>
                <a:lnTo>
                  <a:pt x="42260" y="15020"/>
                </a:lnTo>
                <a:lnTo>
                  <a:pt x="42260" y="15030"/>
                </a:lnTo>
                <a:lnTo>
                  <a:pt x="42240" y="15020"/>
                </a:lnTo>
                <a:lnTo>
                  <a:pt x="42230" y="15030"/>
                </a:lnTo>
                <a:lnTo>
                  <a:pt x="42220" y="15060"/>
                </a:lnTo>
                <a:lnTo>
                  <a:pt x="42200" y="15210"/>
                </a:lnTo>
                <a:lnTo>
                  <a:pt x="42160" y="15280"/>
                </a:lnTo>
                <a:lnTo>
                  <a:pt x="42120" y="15260"/>
                </a:lnTo>
                <a:lnTo>
                  <a:pt x="42010" y="15280"/>
                </a:lnTo>
                <a:lnTo>
                  <a:pt x="41960" y="15280"/>
                </a:lnTo>
                <a:lnTo>
                  <a:pt x="41960" y="15270"/>
                </a:lnTo>
                <a:lnTo>
                  <a:pt x="41960" y="15260"/>
                </a:lnTo>
                <a:lnTo>
                  <a:pt x="41980" y="15200"/>
                </a:lnTo>
                <a:lnTo>
                  <a:pt x="41970" y="15170"/>
                </a:lnTo>
                <a:lnTo>
                  <a:pt x="41960" y="15070"/>
                </a:lnTo>
                <a:lnTo>
                  <a:pt x="41940" y="15030"/>
                </a:lnTo>
                <a:lnTo>
                  <a:pt x="41940" y="15010"/>
                </a:lnTo>
                <a:lnTo>
                  <a:pt x="41930" y="15000"/>
                </a:lnTo>
                <a:lnTo>
                  <a:pt x="41930" y="14980"/>
                </a:lnTo>
                <a:lnTo>
                  <a:pt x="41910" y="14960"/>
                </a:lnTo>
                <a:lnTo>
                  <a:pt x="41890" y="14950"/>
                </a:lnTo>
                <a:lnTo>
                  <a:pt x="41870" y="14950"/>
                </a:lnTo>
                <a:lnTo>
                  <a:pt x="41840" y="14960"/>
                </a:lnTo>
                <a:lnTo>
                  <a:pt x="41800" y="14960"/>
                </a:lnTo>
                <a:lnTo>
                  <a:pt x="41800" y="14950"/>
                </a:lnTo>
                <a:lnTo>
                  <a:pt x="41810" y="14920"/>
                </a:lnTo>
                <a:lnTo>
                  <a:pt x="41800" y="14910"/>
                </a:lnTo>
                <a:lnTo>
                  <a:pt x="41810" y="14880"/>
                </a:lnTo>
                <a:lnTo>
                  <a:pt x="41800" y="14850"/>
                </a:lnTo>
                <a:lnTo>
                  <a:pt x="41800" y="14840"/>
                </a:lnTo>
                <a:lnTo>
                  <a:pt x="41790" y="14820"/>
                </a:lnTo>
                <a:lnTo>
                  <a:pt x="41800" y="14800"/>
                </a:lnTo>
                <a:lnTo>
                  <a:pt x="41820" y="14770"/>
                </a:lnTo>
                <a:lnTo>
                  <a:pt x="41850" y="14740"/>
                </a:lnTo>
                <a:lnTo>
                  <a:pt x="41880" y="14750"/>
                </a:lnTo>
                <a:lnTo>
                  <a:pt x="41890" y="14750"/>
                </a:lnTo>
                <a:lnTo>
                  <a:pt x="41890" y="14740"/>
                </a:lnTo>
                <a:lnTo>
                  <a:pt x="41890" y="14720"/>
                </a:lnTo>
                <a:lnTo>
                  <a:pt x="41900" y="14720"/>
                </a:lnTo>
                <a:lnTo>
                  <a:pt x="41900" y="14710"/>
                </a:lnTo>
                <a:lnTo>
                  <a:pt x="41900" y="14700"/>
                </a:lnTo>
                <a:lnTo>
                  <a:pt x="41880" y="14660"/>
                </a:lnTo>
                <a:lnTo>
                  <a:pt x="41880" y="14650"/>
                </a:lnTo>
                <a:lnTo>
                  <a:pt x="41860" y="14620"/>
                </a:lnTo>
                <a:lnTo>
                  <a:pt x="41880" y="14600"/>
                </a:lnTo>
                <a:lnTo>
                  <a:pt x="41900" y="14600"/>
                </a:lnTo>
                <a:lnTo>
                  <a:pt x="41940" y="14580"/>
                </a:lnTo>
                <a:lnTo>
                  <a:pt x="41960" y="14560"/>
                </a:lnTo>
                <a:lnTo>
                  <a:pt x="42000" y="14540"/>
                </a:lnTo>
                <a:lnTo>
                  <a:pt x="42020" y="14520"/>
                </a:lnTo>
                <a:lnTo>
                  <a:pt x="42050" y="14510"/>
                </a:lnTo>
                <a:lnTo>
                  <a:pt x="42080" y="14480"/>
                </a:lnTo>
                <a:lnTo>
                  <a:pt x="42120" y="14490"/>
                </a:lnTo>
                <a:lnTo>
                  <a:pt x="42130" y="14480"/>
                </a:lnTo>
                <a:lnTo>
                  <a:pt x="42140" y="14480"/>
                </a:lnTo>
                <a:lnTo>
                  <a:pt x="42150" y="14470"/>
                </a:lnTo>
                <a:lnTo>
                  <a:pt x="42170" y="14460"/>
                </a:lnTo>
                <a:lnTo>
                  <a:pt x="42140" y="14440"/>
                </a:lnTo>
                <a:lnTo>
                  <a:pt x="42130" y="14440"/>
                </a:lnTo>
                <a:lnTo>
                  <a:pt x="42130" y="14430"/>
                </a:lnTo>
                <a:lnTo>
                  <a:pt x="42090" y="14400"/>
                </a:lnTo>
                <a:lnTo>
                  <a:pt x="42060" y="14390"/>
                </a:lnTo>
                <a:lnTo>
                  <a:pt x="42050" y="14400"/>
                </a:lnTo>
                <a:lnTo>
                  <a:pt x="42040" y="14390"/>
                </a:lnTo>
                <a:lnTo>
                  <a:pt x="42020" y="14400"/>
                </a:lnTo>
                <a:lnTo>
                  <a:pt x="41970" y="14390"/>
                </a:lnTo>
                <a:lnTo>
                  <a:pt x="41960" y="14420"/>
                </a:lnTo>
                <a:lnTo>
                  <a:pt x="41960" y="14430"/>
                </a:lnTo>
                <a:lnTo>
                  <a:pt x="41950" y="14430"/>
                </a:lnTo>
                <a:lnTo>
                  <a:pt x="41940" y="14430"/>
                </a:lnTo>
                <a:lnTo>
                  <a:pt x="41950" y="14450"/>
                </a:lnTo>
                <a:lnTo>
                  <a:pt x="41930" y="14480"/>
                </a:lnTo>
                <a:lnTo>
                  <a:pt x="41910" y="14490"/>
                </a:lnTo>
                <a:lnTo>
                  <a:pt x="41900" y="14500"/>
                </a:lnTo>
                <a:lnTo>
                  <a:pt x="41890" y="14500"/>
                </a:lnTo>
                <a:lnTo>
                  <a:pt x="41840" y="14500"/>
                </a:lnTo>
                <a:lnTo>
                  <a:pt x="41840" y="14510"/>
                </a:lnTo>
                <a:lnTo>
                  <a:pt x="41840" y="14520"/>
                </a:lnTo>
                <a:lnTo>
                  <a:pt x="41810" y="14530"/>
                </a:lnTo>
                <a:lnTo>
                  <a:pt x="41760" y="14550"/>
                </a:lnTo>
                <a:lnTo>
                  <a:pt x="41760" y="14560"/>
                </a:lnTo>
                <a:lnTo>
                  <a:pt x="41770" y="14560"/>
                </a:lnTo>
                <a:lnTo>
                  <a:pt x="41770" y="14580"/>
                </a:lnTo>
                <a:lnTo>
                  <a:pt x="41720" y="14610"/>
                </a:lnTo>
                <a:lnTo>
                  <a:pt x="41710" y="14580"/>
                </a:lnTo>
                <a:lnTo>
                  <a:pt x="41690" y="14560"/>
                </a:lnTo>
                <a:lnTo>
                  <a:pt x="41670" y="14530"/>
                </a:lnTo>
                <a:lnTo>
                  <a:pt x="41670" y="14490"/>
                </a:lnTo>
                <a:lnTo>
                  <a:pt x="41700" y="14470"/>
                </a:lnTo>
                <a:lnTo>
                  <a:pt x="41720" y="14440"/>
                </a:lnTo>
                <a:lnTo>
                  <a:pt x="41750" y="14400"/>
                </a:lnTo>
                <a:lnTo>
                  <a:pt x="41750" y="14380"/>
                </a:lnTo>
                <a:lnTo>
                  <a:pt x="41770" y="14390"/>
                </a:lnTo>
                <a:lnTo>
                  <a:pt x="41770" y="14380"/>
                </a:lnTo>
                <a:lnTo>
                  <a:pt x="41790" y="14380"/>
                </a:lnTo>
                <a:lnTo>
                  <a:pt x="41800" y="14390"/>
                </a:lnTo>
                <a:lnTo>
                  <a:pt x="41840" y="14390"/>
                </a:lnTo>
                <a:lnTo>
                  <a:pt x="41880" y="14370"/>
                </a:lnTo>
                <a:lnTo>
                  <a:pt x="41890" y="14350"/>
                </a:lnTo>
                <a:lnTo>
                  <a:pt x="41900" y="14330"/>
                </a:lnTo>
                <a:lnTo>
                  <a:pt x="41910" y="14320"/>
                </a:lnTo>
                <a:lnTo>
                  <a:pt x="41940" y="14310"/>
                </a:lnTo>
                <a:lnTo>
                  <a:pt x="41940" y="14280"/>
                </a:lnTo>
                <a:lnTo>
                  <a:pt x="41950" y="14270"/>
                </a:lnTo>
                <a:lnTo>
                  <a:pt x="41940" y="14250"/>
                </a:lnTo>
                <a:lnTo>
                  <a:pt x="41960" y="14210"/>
                </a:lnTo>
                <a:lnTo>
                  <a:pt x="41960" y="14190"/>
                </a:lnTo>
                <a:lnTo>
                  <a:pt x="41990" y="14150"/>
                </a:lnTo>
                <a:lnTo>
                  <a:pt x="42010" y="14140"/>
                </a:lnTo>
                <a:lnTo>
                  <a:pt x="42010" y="14130"/>
                </a:lnTo>
                <a:lnTo>
                  <a:pt x="42020" y="14100"/>
                </a:lnTo>
                <a:lnTo>
                  <a:pt x="42010" y="14100"/>
                </a:lnTo>
                <a:lnTo>
                  <a:pt x="41980" y="14100"/>
                </a:lnTo>
                <a:lnTo>
                  <a:pt x="41970" y="14070"/>
                </a:lnTo>
                <a:lnTo>
                  <a:pt x="41970" y="14060"/>
                </a:lnTo>
                <a:lnTo>
                  <a:pt x="41950" y="14030"/>
                </a:lnTo>
                <a:lnTo>
                  <a:pt x="41920" y="14040"/>
                </a:lnTo>
                <a:lnTo>
                  <a:pt x="41880" y="14030"/>
                </a:lnTo>
                <a:lnTo>
                  <a:pt x="41850" y="14040"/>
                </a:lnTo>
                <a:lnTo>
                  <a:pt x="41840" y="14030"/>
                </a:lnTo>
                <a:lnTo>
                  <a:pt x="41830" y="14030"/>
                </a:lnTo>
                <a:lnTo>
                  <a:pt x="41800" y="14030"/>
                </a:lnTo>
                <a:lnTo>
                  <a:pt x="41800" y="14020"/>
                </a:lnTo>
                <a:lnTo>
                  <a:pt x="41770" y="14000"/>
                </a:lnTo>
                <a:lnTo>
                  <a:pt x="41750" y="14010"/>
                </a:lnTo>
                <a:lnTo>
                  <a:pt x="41720" y="14020"/>
                </a:lnTo>
                <a:lnTo>
                  <a:pt x="41690" y="14020"/>
                </a:lnTo>
                <a:lnTo>
                  <a:pt x="41650" y="14000"/>
                </a:lnTo>
                <a:lnTo>
                  <a:pt x="41600" y="13950"/>
                </a:lnTo>
                <a:lnTo>
                  <a:pt x="41550" y="13940"/>
                </a:lnTo>
                <a:lnTo>
                  <a:pt x="41520" y="13930"/>
                </a:lnTo>
                <a:lnTo>
                  <a:pt x="41480" y="13930"/>
                </a:lnTo>
                <a:lnTo>
                  <a:pt x="41470" y="13920"/>
                </a:lnTo>
                <a:lnTo>
                  <a:pt x="41450" y="13930"/>
                </a:lnTo>
                <a:lnTo>
                  <a:pt x="41430" y="13920"/>
                </a:lnTo>
                <a:lnTo>
                  <a:pt x="41420" y="13910"/>
                </a:lnTo>
                <a:lnTo>
                  <a:pt x="41430" y="13900"/>
                </a:lnTo>
                <a:lnTo>
                  <a:pt x="41420" y="13870"/>
                </a:lnTo>
                <a:lnTo>
                  <a:pt x="41410" y="13860"/>
                </a:lnTo>
                <a:lnTo>
                  <a:pt x="41410" y="13850"/>
                </a:lnTo>
                <a:lnTo>
                  <a:pt x="41380" y="13830"/>
                </a:lnTo>
                <a:lnTo>
                  <a:pt x="41370" y="13800"/>
                </a:lnTo>
                <a:lnTo>
                  <a:pt x="41320" y="13850"/>
                </a:lnTo>
                <a:lnTo>
                  <a:pt x="41280" y="13880"/>
                </a:lnTo>
                <a:lnTo>
                  <a:pt x="41260" y="13910"/>
                </a:lnTo>
                <a:lnTo>
                  <a:pt x="41220" y="13940"/>
                </a:lnTo>
                <a:lnTo>
                  <a:pt x="41220" y="13990"/>
                </a:lnTo>
                <a:lnTo>
                  <a:pt x="41130" y="13950"/>
                </a:lnTo>
                <a:lnTo>
                  <a:pt x="41120" y="13940"/>
                </a:lnTo>
                <a:lnTo>
                  <a:pt x="41100" y="13950"/>
                </a:lnTo>
                <a:lnTo>
                  <a:pt x="41090" y="13950"/>
                </a:lnTo>
                <a:lnTo>
                  <a:pt x="41070" y="13940"/>
                </a:lnTo>
                <a:lnTo>
                  <a:pt x="41050" y="13940"/>
                </a:lnTo>
                <a:lnTo>
                  <a:pt x="41050" y="13950"/>
                </a:lnTo>
                <a:lnTo>
                  <a:pt x="41050" y="13970"/>
                </a:lnTo>
                <a:lnTo>
                  <a:pt x="41030" y="13960"/>
                </a:lnTo>
                <a:lnTo>
                  <a:pt x="41010" y="13960"/>
                </a:lnTo>
                <a:lnTo>
                  <a:pt x="40980" y="13980"/>
                </a:lnTo>
                <a:lnTo>
                  <a:pt x="40980" y="13990"/>
                </a:lnTo>
                <a:lnTo>
                  <a:pt x="40970" y="13990"/>
                </a:lnTo>
                <a:lnTo>
                  <a:pt x="40980" y="13980"/>
                </a:lnTo>
                <a:lnTo>
                  <a:pt x="40970" y="13960"/>
                </a:lnTo>
                <a:lnTo>
                  <a:pt x="40890" y="13970"/>
                </a:lnTo>
                <a:lnTo>
                  <a:pt x="40890" y="13960"/>
                </a:lnTo>
                <a:lnTo>
                  <a:pt x="40860" y="13940"/>
                </a:lnTo>
                <a:lnTo>
                  <a:pt x="40870" y="13930"/>
                </a:lnTo>
                <a:lnTo>
                  <a:pt x="40860" y="13900"/>
                </a:lnTo>
                <a:lnTo>
                  <a:pt x="40870" y="13880"/>
                </a:lnTo>
                <a:lnTo>
                  <a:pt x="40870" y="13840"/>
                </a:lnTo>
                <a:lnTo>
                  <a:pt x="40890" y="13820"/>
                </a:lnTo>
                <a:lnTo>
                  <a:pt x="40920" y="13810"/>
                </a:lnTo>
                <a:lnTo>
                  <a:pt x="40940" y="13780"/>
                </a:lnTo>
                <a:lnTo>
                  <a:pt x="40930" y="13760"/>
                </a:lnTo>
                <a:lnTo>
                  <a:pt x="40920" y="13730"/>
                </a:lnTo>
                <a:lnTo>
                  <a:pt x="40920" y="13720"/>
                </a:lnTo>
                <a:lnTo>
                  <a:pt x="40910" y="13690"/>
                </a:lnTo>
                <a:lnTo>
                  <a:pt x="40920" y="13680"/>
                </a:lnTo>
                <a:lnTo>
                  <a:pt x="40940" y="13660"/>
                </a:lnTo>
                <a:lnTo>
                  <a:pt x="40930" y="13660"/>
                </a:lnTo>
                <a:lnTo>
                  <a:pt x="40940" y="13640"/>
                </a:lnTo>
                <a:lnTo>
                  <a:pt x="40950" y="13640"/>
                </a:lnTo>
                <a:lnTo>
                  <a:pt x="40950" y="13620"/>
                </a:lnTo>
                <a:lnTo>
                  <a:pt x="40960" y="13610"/>
                </a:lnTo>
                <a:lnTo>
                  <a:pt x="40960" y="13590"/>
                </a:lnTo>
                <a:lnTo>
                  <a:pt x="40970" y="13570"/>
                </a:lnTo>
                <a:lnTo>
                  <a:pt x="40960" y="13540"/>
                </a:lnTo>
                <a:lnTo>
                  <a:pt x="40930" y="13530"/>
                </a:lnTo>
                <a:lnTo>
                  <a:pt x="40950" y="13520"/>
                </a:lnTo>
                <a:lnTo>
                  <a:pt x="40930" y="13500"/>
                </a:lnTo>
                <a:lnTo>
                  <a:pt x="40920" y="13500"/>
                </a:lnTo>
                <a:lnTo>
                  <a:pt x="40900" y="13490"/>
                </a:lnTo>
                <a:lnTo>
                  <a:pt x="40850" y="13480"/>
                </a:lnTo>
                <a:lnTo>
                  <a:pt x="40830" y="13460"/>
                </a:lnTo>
                <a:lnTo>
                  <a:pt x="40810" y="13480"/>
                </a:lnTo>
                <a:lnTo>
                  <a:pt x="40800" y="13480"/>
                </a:lnTo>
                <a:lnTo>
                  <a:pt x="40800" y="13490"/>
                </a:lnTo>
                <a:lnTo>
                  <a:pt x="40770" y="13540"/>
                </a:lnTo>
                <a:lnTo>
                  <a:pt x="40760" y="13550"/>
                </a:lnTo>
                <a:lnTo>
                  <a:pt x="40740" y="13560"/>
                </a:lnTo>
                <a:lnTo>
                  <a:pt x="40720" y="13560"/>
                </a:lnTo>
                <a:lnTo>
                  <a:pt x="40700" y="13590"/>
                </a:lnTo>
                <a:lnTo>
                  <a:pt x="40690" y="13600"/>
                </a:lnTo>
                <a:lnTo>
                  <a:pt x="40670" y="13600"/>
                </a:lnTo>
                <a:lnTo>
                  <a:pt x="40660" y="13580"/>
                </a:lnTo>
                <a:lnTo>
                  <a:pt x="40650" y="13610"/>
                </a:lnTo>
                <a:lnTo>
                  <a:pt x="40600" y="13610"/>
                </a:lnTo>
                <a:lnTo>
                  <a:pt x="40610" y="13620"/>
                </a:lnTo>
                <a:lnTo>
                  <a:pt x="40600" y="13630"/>
                </a:lnTo>
                <a:lnTo>
                  <a:pt x="40580" y="13610"/>
                </a:lnTo>
                <a:lnTo>
                  <a:pt x="40540" y="13580"/>
                </a:lnTo>
                <a:lnTo>
                  <a:pt x="40480" y="13570"/>
                </a:lnTo>
                <a:lnTo>
                  <a:pt x="40460" y="13560"/>
                </a:lnTo>
                <a:lnTo>
                  <a:pt x="40440" y="13550"/>
                </a:lnTo>
                <a:lnTo>
                  <a:pt x="40440" y="13510"/>
                </a:lnTo>
                <a:lnTo>
                  <a:pt x="40460" y="13490"/>
                </a:lnTo>
                <a:lnTo>
                  <a:pt x="40480" y="13490"/>
                </a:lnTo>
                <a:lnTo>
                  <a:pt x="40510" y="13460"/>
                </a:lnTo>
                <a:lnTo>
                  <a:pt x="40500" y="13420"/>
                </a:lnTo>
                <a:lnTo>
                  <a:pt x="40490" y="13410"/>
                </a:lnTo>
                <a:lnTo>
                  <a:pt x="40500" y="13410"/>
                </a:lnTo>
                <a:lnTo>
                  <a:pt x="40500" y="13390"/>
                </a:lnTo>
                <a:lnTo>
                  <a:pt x="40520" y="13390"/>
                </a:lnTo>
                <a:lnTo>
                  <a:pt x="40530" y="13410"/>
                </a:lnTo>
                <a:lnTo>
                  <a:pt x="40540" y="13420"/>
                </a:lnTo>
                <a:lnTo>
                  <a:pt x="40570" y="13410"/>
                </a:lnTo>
                <a:lnTo>
                  <a:pt x="40600" y="13420"/>
                </a:lnTo>
                <a:lnTo>
                  <a:pt x="40650" y="13390"/>
                </a:lnTo>
                <a:lnTo>
                  <a:pt x="40690" y="13390"/>
                </a:lnTo>
                <a:lnTo>
                  <a:pt x="40710" y="13370"/>
                </a:lnTo>
                <a:lnTo>
                  <a:pt x="40710" y="13360"/>
                </a:lnTo>
                <a:lnTo>
                  <a:pt x="40710" y="13320"/>
                </a:lnTo>
                <a:lnTo>
                  <a:pt x="40700" y="13310"/>
                </a:lnTo>
                <a:lnTo>
                  <a:pt x="40700" y="13290"/>
                </a:lnTo>
                <a:lnTo>
                  <a:pt x="40720" y="13240"/>
                </a:lnTo>
                <a:lnTo>
                  <a:pt x="40720" y="13230"/>
                </a:lnTo>
                <a:lnTo>
                  <a:pt x="40700" y="13240"/>
                </a:lnTo>
                <a:lnTo>
                  <a:pt x="40670" y="13230"/>
                </a:lnTo>
                <a:lnTo>
                  <a:pt x="40630" y="13180"/>
                </a:lnTo>
                <a:lnTo>
                  <a:pt x="40640" y="13170"/>
                </a:lnTo>
                <a:lnTo>
                  <a:pt x="40670" y="13160"/>
                </a:lnTo>
                <a:lnTo>
                  <a:pt x="40730" y="13130"/>
                </a:lnTo>
                <a:lnTo>
                  <a:pt x="40760" y="13100"/>
                </a:lnTo>
                <a:lnTo>
                  <a:pt x="40770" y="13070"/>
                </a:lnTo>
                <a:lnTo>
                  <a:pt x="40800" y="13070"/>
                </a:lnTo>
                <a:lnTo>
                  <a:pt x="40830" y="13080"/>
                </a:lnTo>
                <a:lnTo>
                  <a:pt x="40870" y="13080"/>
                </a:lnTo>
                <a:lnTo>
                  <a:pt x="40880" y="13080"/>
                </a:lnTo>
                <a:lnTo>
                  <a:pt x="40900" y="13080"/>
                </a:lnTo>
                <a:lnTo>
                  <a:pt x="40950" y="13090"/>
                </a:lnTo>
                <a:lnTo>
                  <a:pt x="40960" y="13090"/>
                </a:lnTo>
                <a:lnTo>
                  <a:pt x="40940" y="13050"/>
                </a:lnTo>
                <a:lnTo>
                  <a:pt x="40930" y="13020"/>
                </a:lnTo>
                <a:lnTo>
                  <a:pt x="40930" y="13000"/>
                </a:lnTo>
                <a:lnTo>
                  <a:pt x="40950" y="12960"/>
                </a:lnTo>
                <a:lnTo>
                  <a:pt x="40950" y="12930"/>
                </a:lnTo>
                <a:lnTo>
                  <a:pt x="40990" y="12910"/>
                </a:lnTo>
                <a:lnTo>
                  <a:pt x="41000" y="12880"/>
                </a:lnTo>
                <a:lnTo>
                  <a:pt x="41020" y="12860"/>
                </a:lnTo>
                <a:lnTo>
                  <a:pt x="41040" y="12820"/>
                </a:lnTo>
                <a:lnTo>
                  <a:pt x="41060" y="12830"/>
                </a:lnTo>
                <a:lnTo>
                  <a:pt x="41070" y="12820"/>
                </a:lnTo>
                <a:lnTo>
                  <a:pt x="41060" y="12820"/>
                </a:lnTo>
                <a:lnTo>
                  <a:pt x="41020" y="12730"/>
                </a:lnTo>
                <a:lnTo>
                  <a:pt x="41010" y="12720"/>
                </a:lnTo>
                <a:lnTo>
                  <a:pt x="41020" y="12720"/>
                </a:lnTo>
                <a:lnTo>
                  <a:pt x="41070" y="12680"/>
                </a:lnTo>
                <a:lnTo>
                  <a:pt x="41110" y="12630"/>
                </a:lnTo>
                <a:lnTo>
                  <a:pt x="41160" y="12590"/>
                </a:lnTo>
                <a:lnTo>
                  <a:pt x="41320" y="12440"/>
                </a:lnTo>
                <a:lnTo>
                  <a:pt x="41560" y="12270"/>
                </a:lnTo>
                <a:lnTo>
                  <a:pt x="41550" y="12270"/>
                </a:lnTo>
                <a:lnTo>
                  <a:pt x="41420" y="12270"/>
                </a:lnTo>
                <a:lnTo>
                  <a:pt x="41420" y="12260"/>
                </a:lnTo>
                <a:lnTo>
                  <a:pt x="41430" y="12250"/>
                </a:lnTo>
                <a:lnTo>
                  <a:pt x="41470" y="12210"/>
                </a:lnTo>
                <a:lnTo>
                  <a:pt x="41510" y="12100"/>
                </a:lnTo>
                <a:lnTo>
                  <a:pt x="41530" y="12040"/>
                </a:lnTo>
                <a:lnTo>
                  <a:pt x="41590" y="11980"/>
                </a:lnTo>
                <a:lnTo>
                  <a:pt x="41600" y="11950"/>
                </a:lnTo>
                <a:lnTo>
                  <a:pt x="41610" y="11970"/>
                </a:lnTo>
                <a:lnTo>
                  <a:pt x="41620" y="11990"/>
                </a:lnTo>
                <a:lnTo>
                  <a:pt x="41630" y="12010"/>
                </a:lnTo>
                <a:lnTo>
                  <a:pt x="41650" y="12030"/>
                </a:lnTo>
                <a:lnTo>
                  <a:pt x="41690" y="12060"/>
                </a:lnTo>
                <a:lnTo>
                  <a:pt x="41700" y="12070"/>
                </a:lnTo>
                <a:lnTo>
                  <a:pt x="41710" y="12080"/>
                </a:lnTo>
                <a:lnTo>
                  <a:pt x="41700" y="12090"/>
                </a:lnTo>
                <a:lnTo>
                  <a:pt x="41690" y="12090"/>
                </a:lnTo>
                <a:lnTo>
                  <a:pt x="41700" y="12100"/>
                </a:lnTo>
                <a:lnTo>
                  <a:pt x="41730" y="12120"/>
                </a:lnTo>
                <a:lnTo>
                  <a:pt x="41750" y="12120"/>
                </a:lnTo>
                <a:lnTo>
                  <a:pt x="41770" y="12130"/>
                </a:lnTo>
                <a:lnTo>
                  <a:pt x="41810" y="12120"/>
                </a:lnTo>
                <a:lnTo>
                  <a:pt x="41830" y="12190"/>
                </a:lnTo>
                <a:lnTo>
                  <a:pt x="41880" y="12180"/>
                </a:lnTo>
                <a:lnTo>
                  <a:pt x="41900" y="12170"/>
                </a:lnTo>
                <a:lnTo>
                  <a:pt x="41900" y="12160"/>
                </a:lnTo>
                <a:lnTo>
                  <a:pt x="41910" y="12150"/>
                </a:lnTo>
                <a:lnTo>
                  <a:pt x="41910" y="12140"/>
                </a:lnTo>
                <a:lnTo>
                  <a:pt x="41920" y="12120"/>
                </a:lnTo>
                <a:lnTo>
                  <a:pt x="41910" y="12110"/>
                </a:lnTo>
                <a:lnTo>
                  <a:pt x="41900" y="12100"/>
                </a:lnTo>
                <a:lnTo>
                  <a:pt x="41900" y="12080"/>
                </a:lnTo>
                <a:lnTo>
                  <a:pt x="41920" y="12070"/>
                </a:lnTo>
                <a:lnTo>
                  <a:pt x="41920" y="12080"/>
                </a:lnTo>
                <a:lnTo>
                  <a:pt x="41930" y="12090"/>
                </a:lnTo>
                <a:lnTo>
                  <a:pt x="41940" y="12090"/>
                </a:lnTo>
                <a:lnTo>
                  <a:pt x="41940" y="12080"/>
                </a:lnTo>
                <a:lnTo>
                  <a:pt x="41940" y="12070"/>
                </a:lnTo>
                <a:lnTo>
                  <a:pt x="41950" y="12060"/>
                </a:lnTo>
                <a:lnTo>
                  <a:pt x="41950" y="12040"/>
                </a:lnTo>
                <a:lnTo>
                  <a:pt x="41960" y="12030"/>
                </a:lnTo>
                <a:lnTo>
                  <a:pt x="41970" y="12010"/>
                </a:lnTo>
                <a:lnTo>
                  <a:pt x="41980" y="12010"/>
                </a:lnTo>
                <a:lnTo>
                  <a:pt x="42020" y="11970"/>
                </a:lnTo>
                <a:lnTo>
                  <a:pt x="42050" y="11960"/>
                </a:lnTo>
                <a:lnTo>
                  <a:pt x="42060" y="11940"/>
                </a:lnTo>
                <a:lnTo>
                  <a:pt x="42080" y="11920"/>
                </a:lnTo>
                <a:lnTo>
                  <a:pt x="42100" y="11890"/>
                </a:lnTo>
                <a:lnTo>
                  <a:pt x="42130" y="11860"/>
                </a:lnTo>
                <a:lnTo>
                  <a:pt x="42160" y="11820"/>
                </a:lnTo>
                <a:lnTo>
                  <a:pt x="42180" y="11780"/>
                </a:lnTo>
                <a:lnTo>
                  <a:pt x="42180" y="11760"/>
                </a:lnTo>
                <a:lnTo>
                  <a:pt x="42190" y="11750"/>
                </a:lnTo>
                <a:lnTo>
                  <a:pt x="42200" y="11730"/>
                </a:lnTo>
                <a:lnTo>
                  <a:pt x="42220" y="11710"/>
                </a:lnTo>
                <a:lnTo>
                  <a:pt x="42230" y="11690"/>
                </a:lnTo>
                <a:lnTo>
                  <a:pt x="42250" y="11690"/>
                </a:lnTo>
                <a:lnTo>
                  <a:pt x="42250" y="11720"/>
                </a:lnTo>
                <a:lnTo>
                  <a:pt x="42270" y="11730"/>
                </a:lnTo>
                <a:lnTo>
                  <a:pt x="42300" y="11740"/>
                </a:lnTo>
                <a:lnTo>
                  <a:pt x="42320" y="11770"/>
                </a:lnTo>
                <a:lnTo>
                  <a:pt x="42320" y="11790"/>
                </a:lnTo>
                <a:lnTo>
                  <a:pt x="42320" y="11810"/>
                </a:lnTo>
                <a:lnTo>
                  <a:pt x="42310" y="11880"/>
                </a:lnTo>
                <a:lnTo>
                  <a:pt x="42500" y="12010"/>
                </a:lnTo>
                <a:lnTo>
                  <a:pt x="42580" y="12030"/>
                </a:lnTo>
                <a:lnTo>
                  <a:pt x="42620" y="12050"/>
                </a:lnTo>
                <a:lnTo>
                  <a:pt x="42650" y="12040"/>
                </a:lnTo>
                <a:lnTo>
                  <a:pt x="42690" y="12020"/>
                </a:lnTo>
                <a:lnTo>
                  <a:pt x="42690" y="12010"/>
                </a:lnTo>
                <a:lnTo>
                  <a:pt x="42700" y="12000"/>
                </a:lnTo>
                <a:lnTo>
                  <a:pt x="42730" y="12000"/>
                </a:lnTo>
                <a:lnTo>
                  <a:pt x="42740" y="11990"/>
                </a:lnTo>
                <a:lnTo>
                  <a:pt x="42750" y="11980"/>
                </a:lnTo>
                <a:lnTo>
                  <a:pt x="42760" y="11970"/>
                </a:lnTo>
                <a:lnTo>
                  <a:pt x="42760" y="11950"/>
                </a:lnTo>
                <a:lnTo>
                  <a:pt x="42780" y="11940"/>
                </a:lnTo>
                <a:lnTo>
                  <a:pt x="42790" y="11920"/>
                </a:lnTo>
                <a:lnTo>
                  <a:pt x="42800" y="11920"/>
                </a:lnTo>
                <a:lnTo>
                  <a:pt x="42820" y="11910"/>
                </a:lnTo>
                <a:lnTo>
                  <a:pt x="42830" y="11900"/>
                </a:lnTo>
                <a:lnTo>
                  <a:pt x="42880" y="11880"/>
                </a:lnTo>
                <a:lnTo>
                  <a:pt x="42900" y="11880"/>
                </a:lnTo>
                <a:lnTo>
                  <a:pt x="42910" y="11900"/>
                </a:lnTo>
                <a:lnTo>
                  <a:pt x="42910" y="11910"/>
                </a:lnTo>
                <a:lnTo>
                  <a:pt x="42970" y="11880"/>
                </a:lnTo>
                <a:lnTo>
                  <a:pt x="42970" y="11920"/>
                </a:lnTo>
                <a:lnTo>
                  <a:pt x="42990" y="11970"/>
                </a:lnTo>
                <a:lnTo>
                  <a:pt x="43080" y="12000"/>
                </a:lnTo>
                <a:lnTo>
                  <a:pt x="43100" y="11990"/>
                </a:lnTo>
                <a:lnTo>
                  <a:pt x="43120" y="12000"/>
                </a:lnTo>
                <a:lnTo>
                  <a:pt x="43200" y="12140"/>
                </a:lnTo>
                <a:lnTo>
                  <a:pt x="43190" y="12180"/>
                </a:lnTo>
                <a:lnTo>
                  <a:pt x="43320" y="12180"/>
                </a:lnTo>
                <a:lnTo>
                  <a:pt x="43330" y="12220"/>
                </a:lnTo>
                <a:lnTo>
                  <a:pt x="43340" y="12210"/>
                </a:lnTo>
                <a:lnTo>
                  <a:pt x="43390" y="12150"/>
                </a:lnTo>
                <a:lnTo>
                  <a:pt x="43410" y="12140"/>
                </a:lnTo>
                <a:lnTo>
                  <a:pt x="43420" y="12200"/>
                </a:lnTo>
                <a:lnTo>
                  <a:pt x="43420" y="12290"/>
                </a:lnTo>
                <a:lnTo>
                  <a:pt x="43420" y="12300"/>
                </a:lnTo>
                <a:lnTo>
                  <a:pt x="43430" y="12300"/>
                </a:lnTo>
                <a:lnTo>
                  <a:pt x="43470" y="12170"/>
                </a:lnTo>
                <a:lnTo>
                  <a:pt x="43500" y="12140"/>
                </a:lnTo>
                <a:lnTo>
                  <a:pt x="43510" y="12140"/>
                </a:lnTo>
                <a:lnTo>
                  <a:pt x="43520" y="12110"/>
                </a:lnTo>
                <a:lnTo>
                  <a:pt x="43540" y="12090"/>
                </a:lnTo>
                <a:lnTo>
                  <a:pt x="43560" y="12090"/>
                </a:lnTo>
                <a:lnTo>
                  <a:pt x="43570" y="12080"/>
                </a:lnTo>
                <a:lnTo>
                  <a:pt x="43580" y="12090"/>
                </a:lnTo>
                <a:lnTo>
                  <a:pt x="43650" y="12090"/>
                </a:lnTo>
                <a:lnTo>
                  <a:pt x="43680" y="12100"/>
                </a:lnTo>
                <a:lnTo>
                  <a:pt x="43690" y="12090"/>
                </a:lnTo>
                <a:lnTo>
                  <a:pt x="43700" y="12090"/>
                </a:lnTo>
                <a:lnTo>
                  <a:pt x="43710" y="12090"/>
                </a:lnTo>
                <a:lnTo>
                  <a:pt x="43710" y="12110"/>
                </a:lnTo>
                <a:lnTo>
                  <a:pt x="43720" y="12120"/>
                </a:lnTo>
                <a:lnTo>
                  <a:pt x="43730" y="1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