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M'Sila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M'Si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210" y="12520"/>
                </a:moveTo>
                <a:lnTo>
                  <a:pt x="66200" y="12560"/>
                </a:lnTo>
                <a:lnTo>
                  <a:pt x="66180" y="12590"/>
                </a:lnTo>
                <a:lnTo>
                  <a:pt x="66100" y="12690"/>
                </a:lnTo>
                <a:lnTo>
                  <a:pt x="66090" y="12700"/>
                </a:lnTo>
                <a:lnTo>
                  <a:pt x="66070" y="12720"/>
                </a:lnTo>
                <a:lnTo>
                  <a:pt x="66060" y="12740"/>
                </a:lnTo>
                <a:lnTo>
                  <a:pt x="66020" y="12770"/>
                </a:lnTo>
                <a:lnTo>
                  <a:pt x="65990" y="12760"/>
                </a:lnTo>
                <a:lnTo>
                  <a:pt x="65980" y="12780"/>
                </a:lnTo>
                <a:lnTo>
                  <a:pt x="65920" y="12820"/>
                </a:lnTo>
                <a:lnTo>
                  <a:pt x="65890" y="12830"/>
                </a:lnTo>
                <a:lnTo>
                  <a:pt x="65880" y="12830"/>
                </a:lnTo>
                <a:lnTo>
                  <a:pt x="65870" y="12850"/>
                </a:lnTo>
                <a:lnTo>
                  <a:pt x="65860" y="12860"/>
                </a:lnTo>
                <a:lnTo>
                  <a:pt x="65840" y="12880"/>
                </a:lnTo>
                <a:lnTo>
                  <a:pt x="65830" y="12880"/>
                </a:lnTo>
                <a:lnTo>
                  <a:pt x="65820" y="12900"/>
                </a:lnTo>
                <a:lnTo>
                  <a:pt x="65820" y="12890"/>
                </a:lnTo>
                <a:lnTo>
                  <a:pt x="65800" y="12890"/>
                </a:lnTo>
                <a:lnTo>
                  <a:pt x="65790" y="12910"/>
                </a:lnTo>
                <a:lnTo>
                  <a:pt x="65770" y="12910"/>
                </a:lnTo>
                <a:lnTo>
                  <a:pt x="65720" y="12940"/>
                </a:lnTo>
                <a:lnTo>
                  <a:pt x="65730" y="12950"/>
                </a:lnTo>
                <a:lnTo>
                  <a:pt x="65710" y="12970"/>
                </a:lnTo>
                <a:lnTo>
                  <a:pt x="65710" y="13000"/>
                </a:lnTo>
                <a:lnTo>
                  <a:pt x="65700" y="13010"/>
                </a:lnTo>
                <a:lnTo>
                  <a:pt x="65670" y="13040"/>
                </a:lnTo>
                <a:lnTo>
                  <a:pt x="65670" y="13070"/>
                </a:lnTo>
                <a:lnTo>
                  <a:pt x="65640" y="13110"/>
                </a:lnTo>
                <a:lnTo>
                  <a:pt x="65620" y="13130"/>
                </a:lnTo>
                <a:lnTo>
                  <a:pt x="65610" y="13130"/>
                </a:lnTo>
                <a:lnTo>
                  <a:pt x="65580" y="13160"/>
                </a:lnTo>
                <a:lnTo>
                  <a:pt x="65580" y="13170"/>
                </a:lnTo>
                <a:lnTo>
                  <a:pt x="65530" y="13170"/>
                </a:lnTo>
                <a:lnTo>
                  <a:pt x="65520" y="13180"/>
                </a:lnTo>
                <a:lnTo>
                  <a:pt x="65490" y="13160"/>
                </a:lnTo>
                <a:lnTo>
                  <a:pt x="65450" y="13130"/>
                </a:lnTo>
                <a:lnTo>
                  <a:pt x="65410" y="13170"/>
                </a:lnTo>
                <a:lnTo>
                  <a:pt x="65320" y="13240"/>
                </a:lnTo>
                <a:lnTo>
                  <a:pt x="65310" y="13240"/>
                </a:lnTo>
                <a:lnTo>
                  <a:pt x="65310" y="13270"/>
                </a:lnTo>
                <a:lnTo>
                  <a:pt x="65270" y="13270"/>
                </a:lnTo>
                <a:lnTo>
                  <a:pt x="65250" y="13300"/>
                </a:lnTo>
                <a:lnTo>
                  <a:pt x="65230" y="13300"/>
                </a:lnTo>
                <a:lnTo>
                  <a:pt x="65180" y="13240"/>
                </a:lnTo>
                <a:lnTo>
                  <a:pt x="65190" y="13210"/>
                </a:lnTo>
                <a:lnTo>
                  <a:pt x="65200" y="13180"/>
                </a:lnTo>
                <a:lnTo>
                  <a:pt x="65200" y="13170"/>
                </a:lnTo>
                <a:lnTo>
                  <a:pt x="65140" y="13130"/>
                </a:lnTo>
                <a:lnTo>
                  <a:pt x="65130" y="13110"/>
                </a:lnTo>
                <a:lnTo>
                  <a:pt x="65110" y="13090"/>
                </a:lnTo>
                <a:lnTo>
                  <a:pt x="65100" y="13080"/>
                </a:lnTo>
                <a:lnTo>
                  <a:pt x="65080" y="13120"/>
                </a:lnTo>
                <a:lnTo>
                  <a:pt x="64990" y="13080"/>
                </a:lnTo>
                <a:lnTo>
                  <a:pt x="64880" y="13070"/>
                </a:lnTo>
                <a:lnTo>
                  <a:pt x="64860" y="13130"/>
                </a:lnTo>
                <a:lnTo>
                  <a:pt x="64820" y="13180"/>
                </a:lnTo>
                <a:lnTo>
                  <a:pt x="64810" y="13190"/>
                </a:lnTo>
                <a:lnTo>
                  <a:pt x="64770" y="13190"/>
                </a:lnTo>
                <a:lnTo>
                  <a:pt x="64700" y="13260"/>
                </a:lnTo>
                <a:lnTo>
                  <a:pt x="64700" y="13200"/>
                </a:lnTo>
                <a:lnTo>
                  <a:pt x="64690" y="13090"/>
                </a:lnTo>
                <a:lnTo>
                  <a:pt x="64660" y="13120"/>
                </a:lnTo>
                <a:lnTo>
                  <a:pt x="64650" y="13120"/>
                </a:lnTo>
                <a:lnTo>
                  <a:pt x="64620" y="13200"/>
                </a:lnTo>
                <a:lnTo>
                  <a:pt x="64610" y="13200"/>
                </a:lnTo>
                <a:lnTo>
                  <a:pt x="64610" y="13210"/>
                </a:lnTo>
                <a:lnTo>
                  <a:pt x="64600" y="13210"/>
                </a:lnTo>
                <a:lnTo>
                  <a:pt x="64600" y="13220"/>
                </a:lnTo>
                <a:lnTo>
                  <a:pt x="64590" y="13230"/>
                </a:lnTo>
                <a:lnTo>
                  <a:pt x="64590" y="13260"/>
                </a:lnTo>
                <a:lnTo>
                  <a:pt x="64580" y="13260"/>
                </a:lnTo>
                <a:lnTo>
                  <a:pt x="64550" y="13290"/>
                </a:lnTo>
                <a:lnTo>
                  <a:pt x="64520" y="13300"/>
                </a:lnTo>
                <a:lnTo>
                  <a:pt x="64510" y="13310"/>
                </a:lnTo>
                <a:lnTo>
                  <a:pt x="64500" y="13330"/>
                </a:lnTo>
                <a:lnTo>
                  <a:pt x="64490" y="13340"/>
                </a:lnTo>
                <a:lnTo>
                  <a:pt x="64490" y="13400"/>
                </a:lnTo>
                <a:lnTo>
                  <a:pt x="64480" y="13400"/>
                </a:lnTo>
                <a:lnTo>
                  <a:pt x="64460" y="13370"/>
                </a:lnTo>
                <a:lnTo>
                  <a:pt x="64410" y="13340"/>
                </a:lnTo>
                <a:lnTo>
                  <a:pt x="64340" y="13330"/>
                </a:lnTo>
                <a:lnTo>
                  <a:pt x="64290" y="13260"/>
                </a:lnTo>
                <a:lnTo>
                  <a:pt x="64250" y="13190"/>
                </a:lnTo>
                <a:lnTo>
                  <a:pt x="64240" y="13170"/>
                </a:lnTo>
                <a:lnTo>
                  <a:pt x="64230" y="13140"/>
                </a:lnTo>
                <a:lnTo>
                  <a:pt x="64210" y="13130"/>
                </a:lnTo>
                <a:lnTo>
                  <a:pt x="64180" y="13100"/>
                </a:lnTo>
                <a:lnTo>
                  <a:pt x="64160" y="13090"/>
                </a:lnTo>
                <a:lnTo>
                  <a:pt x="64090" y="13030"/>
                </a:lnTo>
                <a:lnTo>
                  <a:pt x="64230" y="13950"/>
                </a:lnTo>
                <a:lnTo>
                  <a:pt x="64230" y="13960"/>
                </a:lnTo>
                <a:lnTo>
                  <a:pt x="64200" y="14050"/>
                </a:lnTo>
                <a:lnTo>
                  <a:pt x="64140" y="14490"/>
                </a:lnTo>
                <a:lnTo>
                  <a:pt x="64120" y="14530"/>
                </a:lnTo>
                <a:lnTo>
                  <a:pt x="64090" y="14560"/>
                </a:lnTo>
                <a:lnTo>
                  <a:pt x="64070" y="14660"/>
                </a:lnTo>
                <a:lnTo>
                  <a:pt x="63940" y="14810"/>
                </a:lnTo>
                <a:lnTo>
                  <a:pt x="63830" y="14770"/>
                </a:lnTo>
                <a:lnTo>
                  <a:pt x="63820" y="14790"/>
                </a:lnTo>
                <a:lnTo>
                  <a:pt x="63810" y="14810"/>
                </a:lnTo>
                <a:lnTo>
                  <a:pt x="63660" y="14930"/>
                </a:lnTo>
                <a:lnTo>
                  <a:pt x="63580" y="14960"/>
                </a:lnTo>
                <a:lnTo>
                  <a:pt x="63580" y="15010"/>
                </a:lnTo>
                <a:lnTo>
                  <a:pt x="63610" y="15060"/>
                </a:lnTo>
                <a:lnTo>
                  <a:pt x="63600" y="15100"/>
                </a:lnTo>
                <a:lnTo>
                  <a:pt x="63610" y="15130"/>
                </a:lnTo>
                <a:lnTo>
                  <a:pt x="63620" y="15130"/>
                </a:lnTo>
                <a:lnTo>
                  <a:pt x="63810" y="15140"/>
                </a:lnTo>
                <a:lnTo>
                  <a:pt x="64030" y="15140"/>
                </a:lnTo>
                <a:lnTo>
                  <a:pt x="64220" y="15160"/>
                </a:lnTo>
                <a:lnTo>
                  <a:pt x="64560" y="15310"/>
                </a:lnTo>
                <a:lnTo>
                  <a:pt x="64590" y="15320"/>
                </a:lnTo>
                <a:lnTo>
                  <a:pt x="64580" y="15370"/>
                </a:lnTo>
                <a:lnTo>
                  <a:pt x="64570" y="15420"/>
                </a:lnTo>
                <a:lnTo>
                  <a:pt x="64610" y="15440"/>
                </a:lnTo>
                <a:lnTo>
                  <a:pt x="64660" y="15460"/>
                </a:lnTo>
                <a:lnTo>
                  <a:pt x="64660" y="15470"/>
                </a:lnTo>
                <a:lnTo>
                  <a:pt x="64730" y="15490"/>
                </a:lnTo>
                <a:lnTo>
                  <a:pt x="64730" y="15710"/>
                </a:lnTo>
                <a:lnTo>
                  <a:pt x="64720" y="15720"/>
                </a:lnTo>
                <a:lnTo>
                  <a:pt x="64710" y="15720"/>
                </a:lnTo>
                <a:lnTo>
                  <a:pt x="64730" y="15760"/>
                </a:lnTo>
                <a:lnTo>
                  <a:pt x="64740" y="15770"/>
                </a:lnTo>
                <a:lnTo>
                  <a:pt x="64740" y="15800"/>
                </a:lnTo>
                <a:lnTo>
                  <a:pt x="64750" y="15810"/>
                </a:lnTo>
                <a:lnTo>
                  <a:pt x="64750" y="15820"/>
                </a:lnTo>
                <a:lnTo>
                  <a:pt x="64740" y="15850"/>
                </a:lnTo>
                <a:lnTo>
                  <a:pt x="64750" y="15890"/>
                </a:lnTo>
                <a:lnTo>
                  <a:pt x="64740" y="15910"/>
                </a:lnTo>
                <a:lnTo>
                  <a:pt x="64740" y="15920"/>
                </a:lnTo>
                <a:lnTo>
                  <a:pt x="64770" y="15930"/>
                </a:lnTo>
                <a:lnTo>
                  <a:pt x="64770" y="15940"/>
                </a:lnTo>
                <a:lnTo>
                  <a:pt x="64780" y="16000"/>
                </a:lnTo>
                <a:lnTo>
                  <a:pt x="64730" y="16150"/>
                </a:lnTo>
                <a:lnTo>
                  <a:pt x="64730" y="16200"/>
                </a:lnTo>
                <a:lnTo>
                  <a:pt x="64740" y="16210"/>
                </a:lnTo>
                <a:lnTo>
                  <a:pt x="64760" y="16210"/>
                </a:lnTo>
                <a:lnTo>
                  <a:pt x="64770" y="16220"/>
                </a:lnTo>
                <a:lnTo>
                  <a:pt x="64800" y="16220"/>
                </a:lnTo>
                <a:lnTo>
                  <a:pt x="64810" y="16230"/>
                </a:lnTo>
                <a:lnTo>
                  <a:pt x="64830" y="16240"/>
                </a:lnTo>
                <a:lnTo>
                  <a:pt x="64840" y="16260"/>
                </a:lnTo>
                <a:lnTo>
                  <a:pt x="64840" y="16290"/>
                </a:lnTo>
                <a:lnTo>
                  <a:pt x="64790" y="16280"/>
                </a:lnTo>
                <a:lnTo>
                  <a:pt x="64760" y="16270"/>
                </a:lnTo>
                <a:lnTo>
                  <a:pt x="64740" y="16260"/>
                </a:lnTo>
                <a:lnTo>
                  <a:pt x="64730" y="16270"/>
                </a:lnTo>
                <a:lnTo>
                  <a:pt x="64720" y="16280"/>
                </a:lnTo>
                <a:lnTo>
                  <a:pt x="64730" y="16290"/>
                </a:lnTo>
                <a:lnTo>
                  <a:pt x="64720" y="16310"/>
                </a:lnTo>
                <a:lnTo>
                  <a:pt x="64720" y="16330"/>
                </a:lnTo>
                <a:lnTo>
                  <a:pt x="64700" y="16370"/>
                </a:lnTo>
                <a:lnTo>
                  <a:pt x="64700" y="16420"/>
                </a:lnTo>
                <a:lnTo>
                  <a:pt x="64690" y="16460"/>
                </a:lnTo>
                <a:lnTo>
                  <a:pt x="64700" y="16470"/>
                </a:lnTo>
                <a:lnTo>
                  <a:pt x="64700" y="16490"/>
                </a:lnTo>
                <a:lnTo>
                  <a:pt x="64670" y="16510"/>
                </a:lnTo>
                <a:lnTo>
                  <a:pt x="64620" y="16550"/>
                </a:lnTo>
                <a:lnTo>
                  <a:pt x="64590" y="16570"/>
                </a:lnTo>
                <a:lnTo>
                  <a:pt x="64580" y="16600"/>
                </a:lnTo>
                <a:lnTo>
                  <a:pt x="64570" y="16610"/>
                </a:lnTo>
                <a:lnTo>
                  <a:pt x="64530" y="16600"/>
                </a:lnTo>
                <a:lnTo>
                  <a:pt x="64510" y="16610"/>
                </a:lnTo>
                <a:lnTo>
                  <a:pt x="64470" y="16620"/>
                </a:lnTo>
                <a:lnTo>
                  <a:pt x="64450" y="16610"/>
                </a:lnTo>
                <a:lnTo>
                  <a:pt x="64420" y="16650"/>
                </a:lnTo>
                <a:lnTo>
                  <a:pt x="64390" y="16670"/>
                </a:lnTo>
                <a:lnTo>
                  <a:pt x="64380" y="16670"/>
                </a:lnTo>
                <a:lnTo>
                  <a:pt x="64360" y="16670"/>
                </a:lnTo>
                <a:lnTo>
                  <a:pt x="64310" y="16660"/>
                </a:lnTo>
                <a:lnTo>
                  <a:pt x="64290" y="16660"/>
                </a:lnTo>
                <a:lnTo>
                  <a:pt x="64280" y="16670"/>
                </a:lnTo>
                <a:lnTo>
                  <a:pt x="64270" y="16700"/>
                </a:lnTo>
                <a:lnTo>
                  <a:pt x="64250" y="16730"/>
                </a:lnTo>
                <a:lnTo>
                  <a:pt x="64210" y="16730"/>
                </a:lnTo>
                <a:lnTo>
                  <a:pt x="64180" y="16750"/>
                </a:lnTo>
                <a:lnTo>
                  <a:pt x="64150" y="16760"/>
                </a:lnTo>
                <a:lnTo>
                  <a:pt x="64130" y="16760"/>
                </a:lnTo>
                <a:lnTo>
                  <a:pt x="64110" y="16740"/>
                </a:lnTo>
                <a:lnTo>
                  <a:pt x="64100" y="16730"/>
                </a:lnTo>
                <a:lnTo>
                  <a:pt x="64060" y="16750"/>
                </a:lnTo>
                <a:lnTo>
                  <a:pt x="64030" y="16740"/>
                </a:lnTo>
                <a:lnTo>
                  <a:pt x="64000" y="16740"/>
                </a:lnTo>
                <a:lnTo>
                  <a:pt x="63890" y="16780"/>
                </a:lnTo>
                <a:lnTo>
                  <a:pt x="63870" y="16770"/>
                </a:lnTo>
                <a:lnTo>
                  <a:pt x="63860" y="16800"/>
                </a:lnTo>
                <a:lnTo>
                  <a:pt x="63860" y="16810"/>
                </a:lnTo>
                <a:lnTo>
                  <a:pt x="63840" y="16810"/>
                </a:lnTo>
                <a:lnTo>
                  <a:pt x="63830" y="16830"/>
                </a:lnTo>
                <a:lnTo>
                  <a:pt x="63760" y="16830"/>
                </a:lnTo>
                <a:lnTo>
                  <a:pt x="63690" y="16840"/>
                </a:lnTo>
                <a:lnTo>
                  <a:pt x="63680" y="16840"/>
                </a:lnTo>
                <a:lnTo>
                  <a:pt x="63670" y="16840"/>
                </a:lnTo>
                <a:lnTo>
                  <a:pt x="63660" y="16820"/>
                </a:lnTo>
                <a:lnTo>
                  <a:pt x="63630" y="16850"/>
                </a:lnTo>
                <a:lnTo>
                  <a:pt x="63600" y="16880"/>
                </a:lnTo>
                <a:lnTo>
                  <a:pt x="63590" y="16890"/>
                </a:lnTo>
                <a:lnTo>
                  <a:pt x="63540" y="16890"/>
                </a:lnTo>
                <a:lnTo>
                  <a:pt x="63500" y="16920"/>
                </a:lnTo>
                <a:lnTo>
                  <a:pt x="63470" y="16930"/>
                </a:lnTo>
                <a:lnTo>
                  <a:pt x="63440" y="16910"/>
                </a:lnTo>
                <a:lnTo>
                  <a:pt x="63390" y="16970"/>
                </a:lnTo>
                <a:lnTo>
                  <a:pt x="63380" y="16990"/>
                </a:lnTo>
                <a:lnTo>
                  <a:pt x="63360" y="17010"/>
                </a:lnTo>
                <a:lnTo>
                  <a:pt x="63320" y="17050"/>
                </a:lnTo>
                <a:lnTo>
                  <a:pt x="63310" y="17050"/>
                </a:lnTo>
                <a:lnTo>
                  <a:pt x="63300" y="17060"/>
                </a:lnTo>
                <a:lnTo>
                  <a:pt x="63310" y="17070"/>
                </a:lnTo>
                <a:lnTo>
                  <a:pt x="63290" y="17100"/>
                </a:lnTo>
                <a:lnTo>
                  <a:pt x="63260" y="17120"/>
                </a:lnTo>
                <a:lnTo>
                  <a:pt x="63240" y="17150"/>
                </a:lnTo>
                <a:lnTo>
                  <a:pt x="63240" y="17190"/>
                </a:lnTo>
                <a:lnTo>
                  <a:pt x="63240" y="17220"/>
                </a:lnTo>
                <a:lnTo>
                  <a:pt x="63210" y="17170"/>
                </a:lnTo>
                <a:lnTo>
                  <a:pt x="63180" y="17150"/>
                </a:lnTo>
                <a:lnTo>
                  <a:pt x="63140" y="17190"/>
                </a:lnTo>
                <a:lnTo>
                  <a:pt x="63120" y="17170"/>
                </a:lnTo>
                <a:lnTo>
                  <a:pt x="63090" y="17220"/>
                </a:lnTo>
                <a:lnTo>
                  <a:pt x="63070" y="17200"/>
                </a:lnTo>
                <a:lnTo>
                  <a:pt x="63060" y="17230"/>
                </a:lnTo>
                <a:lnTo>
                  <a:pt x="63030" y="17250"/>
                </a:lnTo>
                <a:lnTo>
                  <a:pt x="63050" y="17310"/>
                </a:lnTo>
                <a:lnTo>
                  <a:pt x="63050" y="17320"/>
                </a:lnTo>
                <a:lnTo>
                  <a:pt x="63260" y="17450"/>
                </a:lnTo>
                <a:lnTo>
                  <a:pt x="63280" y="17460"/>
                </a:lnTo>
                <a:lnTo>
                  <a:pt x="63290" y="17480"/>
                </a:lnTo>
                <a:lnTo>
                  <a:pt x="63280" y="17500"/>
                </a:lnTo>
                <a:lnTo>
                  <a:pt x="63240" y="17520"/>
                </a:lnTo>
                <a:lnTo>
                  <a:pt x="63210" y="17500"/>
                </a:lnTo>
                <a:lnTo>
                  <a:pt x="63150" y="17500"/>
                </a:lnTo>
                <a:lnTo>
                  <a:pt x="63130" y="17490"/>
                </a:lnTo>
                <a:lnTo>
                  <a:pt x="63100" y="17500"/>
                </a:lnTo>
                <a:lnTo>
                  <a:pt x="63090" y="17500"/>
                </a:lnTo>
                <a:lnTo>
                  <a:pt x="63100" y="17530"/>
                </a:lnTo>
                <a:lnTo>
                  <a:pt x="63090" y="17580"/>
                </a:lnTo>
                <a:lnTo>
                  <a:pt x="63070" y="17590"/>
                </a:lnTo>
                <a:lnTo>
                  <a:pt x="63000" y="17510"/>
                </a:lnTo>
                <a:lnTo>
                  <a:pt x="62970" y="17490"/>
                </a:lnTo>
                <a:lnTo>
                  <a:pt x="62940" y="17490"/>
                </a:lnTo>
                <a:lnTo>
                  <a:pt x="62910" y="17510"/>
                </a:lnTo>
                <a:lnTo>
                  <a:pt x="62890" y="17530"/>
                </a:lnTo>
                <a:lnTo>
                  <a:pt x="62870" y="17580"/>
                </a:lnTo>
                <a:lnTo>
                  <a:pt x="62870" y="17610"/>
                </a:lnTo>
                <a:lnTo>
                  <a:pt x="62840" y="17630"/>
                </a:lnTo>
                <a:lnTo>
                  <a:pt x="62820" y="17610"/>
                </a:lnTo>
                <a:lnTo>
                  <a:pt x="62780" y="17640"/>
                </a:lnTo>
                <a:lnTo>
                  <a:pt x="62790" y="17660"/>
                </a:lnTo>
                <a:lnTo>
                  <a:pt x="62780" y="17670"/>
                </a:lnTo>
                <a:lnTo>
                  <a:pt x="62740" y="17650"/>
                </a:lnTo>
                <a:lnTo>
                  <a:pt x="62690" y="17670"/>
                </a:lnTo>
                <a:lnTo>
                  <a:pt x="62600" y="17700"/>
                </a:lnTo>
                <a:lnTo>
                  <a:pt x="62560" y="17720"/>
                </a:lnTo>
                <a:lnTo>
                  <a:pt x="62360" y="17710"/>
                </a:lnTo>
                <a:lnTo>
                  <a:pt x="62250" y="17710"/>
                </a:lnTo>
                <a:lnTo>
                  <a:pt x="62050" y="17740"/>
                </a:lnTo>
                <a:lnTo>
                  <a:pt x="61880" y="17780"/>
                </a:lnTo>
                <a:lnTo>
                  <a:pt x="61840" y="17770"/>
                </a:lnTo>
                <a:lnTo>
                  <a:pt x="61810" y="17760"/>
                </a:lnTo>
                <a:lnTo>
                  <a:pt x="61800" y="17760"/>
                </a:lnTo>
                <a:lnTo>
                  <a:pt x="61760" y="17750"/>
                </a:lnTo>
                <a:lnTo>
                  <a:pt x="61730" y="17730"/>
                </a:lnTo>
                <a:lnTo>
                  <a:pt x="61720" y="17750"/>
                </a:lnTo>
                <a:lnTo>
                  <a:pt x="61650" y="17780"/>
                </a:lnTo>
                <a:lnTo>
                  <a:pt x="61560" y="17710"/>
                </a:lnTo>
                <a:lnTo>
                  <a:pt x="61560" y="17730"/>
                </a:lnTo>
                <a:lnTo>
                  <a:pt x="61570" y="17750"/>
                </a:lnTo>
                <a:lnTo>
                  <a:pt x="61560" y="17760"/>
                </a:lnTo>
                <a:lnTo>
                  <a:pt x="61540" y="17780"/>
                </a:lnTo>
                <a:lnTo>
                  <a:pt x="61530" y="17800"/>
                </a:lnTo>
                <a:lnTo>
                  <a:pt x="61500" y="17810"/>
                </a:lnTo>
                <a:lnTo>
                  <a:pt x="61480" y="17820"/>
                </a:lnTo>
                <a:lnTo>
                  <a:pt x="61460" y="17870"/>
                </a:lnTo>
                <a:lnTo>
                  <a:pt x="61380" y="17960"/>
                </a:lnTo>
                <a:lnTo>
                  <a:pt x="61390" y="17970"/>
                </a:lnTo>
                <a:lnTo>
                  <a:pt x="61420" y="17970"/>
                </a:lnTo>
                <a:lnTo>
                  <a:pt x="61420" y="18000"/>
                </a:lnTo>
                <a:lnTo>
                  <a:pt x="61370" y="18090"/>
                </a:lnTo>
                <a:lnTo>
                  <a:pt x="61350" y="18100"/>
                </a:lnTo>
                <a:lnTo>
                  <a:pt x="61260" y="18180"/>
                </a:lnTo>
                <a:lnTo>
                  <a:pt x="61230" y="18200"/>
                </a:lnTo>
                <a:lnTo>
                  <a:pt x="61210" y="18220"/>
                </a:lnTo>
                <a:lnTo>
                  <a:pt x="61220" y="18230"/>
                </a:lnTo>
                <a:lnTo>
                  <a:pt x="61200" y="18230"/>
                </a:lnTo>
                <a:lnTo>
                  <a:pt x="61100" y="18330"/>
                </a:lnTo>
                <a:lnTo>
                  <a:pt x="61060" y="18340"/>
                </a:lnTo>
                <a:lnTo>
                  <a:pt x="61050" y="18350"/>
                </a:lnTo>
                <a:lnTo>
                  <a:pt x="61050" y="18340"/>
                </a:lnTo>
                <a:lnTo>
                  <a:pt x="60980" y="18390"/>
                </a:lnTo>
                <a:lnTo>
                  <a:pt x="60940" y="18430"/>
                </a:lnTo>
                <a:lnTo>
                  <a:pt x="60910" y="18450"/>
                </a:lnTo>
                <a:lnTo>
                  <a:pt x="60910" y="18460"/>
                </a:lnTo>
                <a:lnTo>
                  <a:pt x="60940" y="18470"/>
                </a:lnTo>
                <a:lnTo>
                  <a:pt x="61010" y="18510"/>
                </a:lnTo>
                <a:lnTo>
                  <a:pt x="61020" y="18520"/>
                </a:lnTo>
                <a:lnTo>
                  <a:pt x="61030" y="18590"/>
                </a:lnTo>
                <a:lnTo>
                  <a:pt x="61020" y="18640"/>
                </a:lnTo>
                <a:lnTo>
                  <a:pt x="61010" y="18660"/>
                </a:lnTo>
                <a:lnTo>
                  <a:pt x="61020" y="18680"/>
                </a:lnTo>
                <a:lnTo>
                  <a:pt x="61020" y="18700"/>
                </a:lnTo>
                <a:lnTo>
                  <a:pt x="61030" y="18740"/>
                </a:lnTo>
                <a:lnTo>
                  <a:pt x="61050" y="18750"/>
                </a:lnTo>
                <a:lnTo>
                  <a:pt x="61070" y="18790"/>
                </a:lnTo>
                <a:lnTo>
                  <a:pt x="61070" y="18800"/>
                </a:lnTo>
                <a:lnTo>
                  <a:pt x="61050" y="18850"/>
                </a:lnTo>
                <a:lnTo>
                  <a:pt x="61060" y="18870"/>
                </a:lnTo>
                <a:lnTo>
                  <a:pt x="61050" y="18890"/>
                </a:lnTo>
                <a:lnTo>
                  <a:pt x="61060" y="18930"/>
                </a:lnTo>
                <a:lnTo>
                  <a:pt x="61050" y="18970"/>
                </a:lnTo>
                <a:lnTo>
                  <a:pt x="61060" y="19000"/>
                </a:lnTo>
                <a:lnTo>
                  <a:pt x="61050" y="19010"/>
                </a:lnTo>
                <a:lnTo>
                  <a:pt x="61060" y="19090"/>
                </a:lnTo>
                <a:lnTo>
                  <a:pt x="61080" y="19100"/>
                </a:lnTo>
                <a:lnTo>
                  <a:pt x="61090" y="19110"/>
                </a:lnTo>
                <a:lnTo>
                  <a:pt x="61090" y="19140"/>
                </a:lnTo>
                <a:lnTo>
                  <a:pt x="61090" y="19160"/>
                </a:lnTo>
                <a:lnTo>
                  <a:pt x="61110" y="19180"/>
                </a:lnTo>
                <a:lnTo>
                  <a:pt x="61130" y="19190"/>
                </a:lnTo>
                <a:lnTo>
                  <a:pt x="61140" y="19210"/>
                </a:lnTo>
                <a:lnTo>
                  <a:pt x="61190" y="19220"/>
                </a:lnTo>
                <a:lnTo>
                  <a:pt x="61200" y="19240"/>
                </a:lnTo>
                <a:lnTo>
                  <a:pt x="61210" y="19240"/>
                </a:lnTo>
                <a:lnTo>
                  <a:pt x="61230" y="19240"/>
                </a:lnTo>
                <a:lnTo>
                  <a:pt x="61240" y="19240"/>
                </a:lnTo>
                <a:lnTo>
                  <a:pt x="61240" y="19250"/>
                </a:lnTo>
                <a:lnTo>
                  <a:pt x="61230" y="19270"/>
                </a:lnTo>
                <a:lnTo>
                  <a:pt x="61200" y="19270"/>
                </a:lnTo>
                <a:lnTo>
                  <a:pt x="61190" y="19290"/>
                </a:lnTo>
                <a:lnTo>
                  <a:pt x="61200" y="19300"/>
                </a:lnTo>
                <a:lnTo>
                  <a:pt x="61210" y="19300"/>
                </a:lnTo>
                <a:lnTo>
                  <a:pt x="61240" y="19300"/>
                </a:lnTo>
                <a:lnTo>
                  <a:pt x="61240" y="19330"/>
                </a:lnTo>
                <a:lnTo>
                  <a:pt x="61240" y="19370"/>
                </a:lnTo>
                <a:lnTo>
                  <a:pt x="61270" y="19380"/>
                </a:lnTo>
                <a:lnTo>
                  <a:pt x="61270" y="19390"/>
                </a:lnTo>
                <a:lnTo>
                  <a:pt x="61270" y="19400"/>
                </a:lnTo>
                <a:lnTo>
                  <a:pt x="61260" y="19420"/>
                </a:lnTo>
                <a:lnTo>
                  <a:pt x="61260" y="19430"/>
                </a:lnTo>
                <a:lnTo>
                  <a:pt x="61270" y="19430"/>
                </a:lnTo>
                <a:lnTo>
                  <a:pt x="61280" y="19430"/>
                </a:lnTo>
                <a:lnTo>
                  <a:pt x="61320" y="19420"/>
                </a:lnTo>
                <a:lnTo>
                  <a:pt x="61330" y="19420"/>
                </a:lnTo>
                <a:lnTo>
                  <a:pt x="61330" y="19430"/>
                </a:lnTo>
                <a:lnTo>
                  <a:pt x="61330" y="19490"/>
                </a:lnTo>
                <a:lnTo>
                  <a:pt x="61310" y="19480"/>
                </a:lnTo>
                <a:lnTo>
                  <a:pt x="61300" y="19490"/>
                </a:lnTo>
                <a:lnTo>
                  <a:pt x="61300" y="19510"/>
                </a:lnTo>
                <a:lnTo>
                  <a:pt x="61300" y="19530"/>
                </a:lnTo>
                <a:lnTo>
                  <a:pt x="61270" y="19540"/>
                </a:lnTo>
                <a:lnTo>
                  <a:pt x="61260" y="19560"/>
                </a:lnTo>
                <a:lnTo>
                  <a:pt x="61260" y="19570"/>
                </a:lnTo>
                <a:lnTo>
                  <a:pt x="61270" y="19580"/>
                </a:lnTo>
                <a:lnTo>
                  <a:pt x="61290" y="19580"/>
                </a:lnTo>
                <a:lnTo>
                  <a:pt x="61330" y="19560"/>
                </a:lnTo>
                <a:lnTo>
                  <a:pt x="61340" y="19560"/>
                </a:lnTo>
                <a:lnTo>
                  <a:pt x="61340" y="19590"/>
                </a:lnTo>
                <a:lnTo>
                  <a:pt x="61350" y="19610"/>
                </a:lnTo>
                <a:lnTo>
                  <a:pt x="61410" y="19640"/>
                </a:lnTo>
                <a:lnTo>
                  <a:pt x="61450" y="19650"/>
                </a:lnTo>
                <a:lnTo>
                  <a:pt x="61450" y="19660"/>
                </a:lnTo>
                <a:lnTo>
                  <a:pt x="61450" y="19680"/>
                </a:lnTo>
                <a:lnTo>
                  <a:pt x="61450" y="19690"/>
                </a:lnTo>
                <a:lnTo>
                  <a:pt x="61470" y="19690"/>
                </a:lnTo>
                <a:lnTo>
                  <a:pt x="61490" y="19700"/>
                </a:lnTo>
                <a:lnTo>
                  <a:pt x="61530" y="19750"/>
                </a:lnTo>
                <a:lnTo>
                  <a:pt x="61600" y="19760"/>
                </a:lnTo>
                <a:lnTo>
                  <a:pt x="61620" y="19770"/>
                </a:lnTo>
                <a:lnTo>
                  <a:pt x="61640" y="19780"/>
                </a:lnTo>
                <a:lnTo>
                  <a:pt x="61640" y="19800"/>
                </a:lnTo>
                <a:lnTo>
                  <a:pt x="61630" y="19820"/>
                </a:lnTo>
                <a:lnTo>
                  <a:pt x="61600" y="19840"/>
                </a:lnTo>
                <a:lnTo>
                  <a:pt x="61570" y="19840"/>
                </a:lnTo>
                <a:lnTo>
                  <a:pt x="61520" y="19840"/>
                </a:lnTo>
                <a:lnTo>
                  <a:pt x="61510" y="19840"/>
                </a:lnTo>
                <a:lnTo>
                  <a:pt x="61500" y="19870"/>
                </a:lnTo>
                <a:lnTo>
                  <a:pt x="61500" y="19920"/>
                </a:lnTo>
                <a:lnTo>
                  <a:pt x="61500" y="19940"/>
                </a:lnTo>
                <a:lnTo>
                  <a:pt x="61490" y="19970"/>
                </a:lnTo>
                <a:lnTo>
                  <a:pt x="61470" y="19980"/>
                </a:lnTo>
                <a:lnTo>
                  <a:pt x="61380" y="19990"/>
                </a:lnTo>
                <a:lnTo>
                  <a:pt x="61320" y="19970"/>
                </a:lnTo>
                <a:lnTo>
                  <a:pt x="61300" y="19970"/>
                </a:lnTo>
                <a:lnTo>
                  <a:pt x="61280" y="19980"/>
                </a:lnTo>
                <a:lnTo>
                  <a:pt x="61270" y="19980"/>
                </a:lnTo>
                <a:lnTo>
                  <a:pt x="61270" y="20010"/>
                </a:lnTo>
                <a:lnTo>
                  <a:pt x="61270" y="20020"/>
                </a:lnTo>
                <a:lnTo>
                  <a:pt x="61250" y="20040"/>
                </a:lnTo>
                <a:lnTo>
                  <a:pt x="61230" y="20050"/>
                </a:lnTo>
                <a:lnTo>
                  <a:pt x="61210" y="20040"/>
                </a:lnTo>
                <a:lnTo>
                  <a:pt x="61180" y="20010"/>
                </a:lnTo>
                <a:lnTo>
                  <a:pt x="61160" y="19990"/>
                </a:lnTo>
                <a:lnTo>
                  <a:pt x="61140" y="19990"/>
                </a:lnTo>
                <a:lnTo>
                  <a:pt x="61120" y="19990"/>
                </a:lnTo>
                <a:lnTo>
                  <a:pt x="61100" y="20000"/>
                </a:lnTo>
                <a:lnTo>
                  <a:pt x="61080" y="20010"/>
                </a:lnTo>
                <a:lnTo>
                  <a:pt x="61070" y="20040"/>
                </a:lnTo>
                <a:lnTo>
                  <a:pt x="61060" y="20070"/>
                </a:lnTo>
                <a:lnTo>
                  <a:pt x="61060" y="20080"/>
                </a:lnTo>
                <a:lnTo>
                  <a:pt x="61050" y="20080"/>
                </a:lnTo>
                <a:lnTo>
                  <a:pt x="61040" y="20070"/>
                </a:lnTo>
                <a:lnTo>
                  <a:pt x="61030" y="20070"/>
                </a:lnTo>
                <a:lnTo>
                  <a:pt x="61020" y="20080"/>
                </a:lnTo>
                <a:lnTo>
                  <a:pt x="61010" y="20100"/>
                </a:lnTo>
                <a:lnTo>
                  <a:pt x="60980" y="20110"/>
                </a:lnTo>
                <a:lnTo>
                  <a:pt x="60960" y="20080"/>
                </a:lnTo>
                <a:lnTo>
                  <a:pt x="60910" y="20040"/>
                </a:lnTo>
                <a:lnTo>
                  <a:pt x="60920" y="20020"/>
                </a:lnTo>
                <a:lnTo>
                  <a:pt x="60910" y="20000"/>
                </a:lnTo>
                <a:lnTo>
                  <a:pt x="60920" y="19970"/>
                </a:lnTo>
                <a:lnTo>
                  <a:pt x="60910" y="19960"/>
                </a:lnTo>
                <a:lnTo>
                  <a:pt x="60890" y="19950"/>
                </a:lnTo>
                <a:lnTo>
                  <a:pt x="60840" y="19960"/>
                </a:lnTo>
                <a:lnTo>
                  <a:pt x="60830" y="19950"/>
                </a:lnTo>
                <a:lnTo>
                  <a:pt x="60820" y="19930"/>
                </a:lnTo>
                <a:lnTo>
                  <a:pt x="60840" y="19910"/>
                </a:lnTo>
                <a:lnTo>
                  <a:pt x="60840" y="19900"/>
                </a:lnTo>
                <a:lnTo>
                  <a:pt x="60830" y="19890"/>
                </a:lnTo>
                <a:lnTo>
                  <a:pt x="60820" y="19890"/>
                </a:lnTo>
                <a:lnTo>
                  <a:pt x="60790" y="19890"/>
                </a:lnTo>
                <a:lnTo>
                  <a:pt x="60790" y="19880"/>
                </a:lnTo>
                <a:lnTo>
                  <a:pt x="60820" y="19860"/>
                </a:lnTo>
                <a:lnTo>
                  <a:pt x="60830" y="19840"/>
                </a:lnTo>
                <a:lnTo>
                  <a:pt x="60810" y="19820"/>
                </a:lnTo>
                <a:lnTo>
                  <a:pt x="60810" y="19790"/>
                </a:lnTo>
                <a:lnTo>
                  <a:pt x="60800" y="19790"/>
                </a:lnTo>
                <a:lnTo>
                  <a:pt x="60760" y="19770"/>
                </a:lnTo>
                <a:lnTo>
                  <a:pt x="60760" y="19750"/>
                </a:lnTo>
                <a:lnTo>
                  <a:pt x="60760" y="19740"/>
                </a:lnTo>
                <a:lnTo>
                  <a:pt x="60750" y="19740"/>
                </a:lnTo>
                <a:lnTo>
                  <a:pt x="60730" y="19740"/>
                </a:lnTo>
                <a:lnTo>
                  <a:pt x="60720" y="19740"/>
                </a:lnTo>
                <a:lnTo>
                  <a:pt x="60730" y="19700"/>
                </a:lnTo>
                <a:lnTo>
                  <a:pt x="60700" y="19680"/>
                </a:lnTo>
                <a:lnTo>
                  <a:pt x="60650" y="19660"/>
                </a:lnTo>
                <a:lnTo>
                  <a:pt x="60640" y="19660"/>
                </a:lnTo>
                <a:lnTo>
                  <a:pt x="60640" y="19650"/>
                </a:lnTo>
                <a:lnTo>
                  <a:pt x="60570" y="19640"/>
                </a:lnTo>
                <a:lnTo>
                  <a:pt x="60590" y="19610"/>
                </a:lnTo>
                <a:lnTo>
                  <a:pt x="60580" y="19590"/>
                </a:lnTo>
                <a:lnTo>
                  <a:pt x="60550" y="19580"/>
                </a:lnTo>
                <a:lnTo>
                  <a:pt x="60550" y="19570"/>
                </a:lnTo>
                <a:lnTo>
                  <a:pt x="60540" y="19560"/>
                </a:lnTo>
                <a:lnTo>
                  <a:pt x="60560" y="19550"/>
                </a:lnTo>
                <a:lnTo>
                  <a:pt x="60550" y="19540"/>
                </a:lnTo>
                <a:lnTo>
                  <a:pt x="60530" y="19530"/>
                </a:lnTo>
                <a:lnTo>
                  <a:pt x="60510" y="19540"/>
                </a:lnTo>
                <a:lnTo>
                  <a:pt x="60500" y="19520"/>
                </a:lnTo>
                <a:lnTo>
                  <a:pt x="60470" y="19530"/>
                </a:lnTo>
                <a:lnTo>
                  <a:pt x="60450" y="19530"/>
                </a:lnTo>
                <a:lnTo>
                  <a:pt x="60440" y="19520"/>
                </a:lnTo>
                <a:lnTo>
                  <a:pt x="60420" y="19520"/>
                </a:lnTo>
                <a:lnTo>
                  <a:pt x="60400" y="19510"/>
                </a:lnTo>
                <a:lnTo>
                  <a:pt x="60380" y="19500"/>
                </a:lnTo>
                <a:lnTo>
                  <a:pt x="60360" y="19490"/>
                </a:lnTo>
                <a:lnTo>
                  <a:pt x="60330" y="19480"/>
                </a:lnTo>
                <a:lnTo>
                  <a:pt x="60310" y="19450"/>
                </a:lnTo>
                <a:lnTo>
                  <a:pt x="60280" y="19440"/>
                </a:lnTo>
                <a:lnTo>
                  <a:pt x="60270" y="19410"/>
                </a:lnTo>
                <a:lnTo>
                  <a:pt x="60260" y="19400"/>
                </a:lnTo>
                <a:lnTo>
                  <a:pt x="60250" y="19390"/>
                </a:lnTo>
                <a:lnTo>
                  <a:pt x="60190" y="19320"/>
                </a:lnTo>
                <a:lnTo>
                  <a:pt x="60200" y="19300"/>
                </a:lnTo>
                <a:lnTo>
                  <a:pt x="60220" y="19060"/>
                </a:lnTo>
                <a:lnTo>
                  <a:pt x="60260" y="18890"/>
                </a:lnTo>
                <a:lnTo>
                  <a:pt x="59890" y="18470"/>
                </a:lnTo>
                <a:lnTo>
                  <a:pt x="59940" y="18260"/>
                </a:lnTo>
                <a:lnTo>
                  <a:pt x="59960" y="18050"/>
                </a:lnTo>
                <a:lnTo>
                  <a:pt x="59870" y="17730"/>
                </a:lnTo>
                <a:lnTo>
                  <a:pt x="59860" y="17540"/>
                </a:lnTo>
                <a:lnTo>
                  <a:pt x="59830" y="17160"/>
                </a:lnTo>
                <a:lnTo>
                  <a:pt x="59530" y="17090"/>
                </a:lnTo>
                <a:lnTo>
                  <a:pt x="59470" y="17100"/>
                </a:lnTo>
                <a:lnTo>
                  <a:pt x="59110" y="17040"/>
                </a:lnTo>
                <a:lnTo>
                  <a:pt x="59030" y="16950"/>
                </a:lnTo>
                <a:lnTo>
                  <a:pt x="58990" y="16950"/>
                </a:lnTo>
                <a:lnTo>
                  <a:pt x="58800" y="17050"/>
                </a:lnTo>
                <a:lnTo>
                  <a:pt x="58730" y="17040"/>
                </a:lnTo>
                <a:lnTo>
                  <a:pt x="58720" y="16970"/>
                </a:lnTo>
                <a:lnTo>
                  <a:pt x="58770" y="16990"/>
                </a:lnTo>
                <a:lnTo>
                  <a:pt x="58730" y="16870"/>
                </a:lnTo>
                <a:lnTo>
                  <a:pt x="58710" y="16850"/>
                </a:lnTo>
                <a:lnTo>
                  <a:pt x="58680" y="16770"/>
                </a:lnTo>
                <a:lnTo>
                  <a:pt x="58650" y="16760"/>
                </a:lnTo>
                <a:lnTo>
                  <a:pt x="58670" y="16730"/>
                </a:lnTo>
                <a:lnTo>
                  <a:pt x="58710" y="16700"/>
                </a:lnTo>
                <a:lnTo>
                  <a:pt x="58670" y="16670"/>
                </a:lnTo>
                <a:lnTo>
                  <a:pt x="58600" y="16630"/>
                </a:lnTo>
                <a:lnTo>
                  <a:pt x="58420" y="16630"/>
                </a:lnTo>
                <a:lnTo>
                  <a:pt x="58490" y="16510"/>
                </a:lnTo>
                <a:lnTo>
                  <a:pt x="58430" y="16380"/>
                </a:lnTo>
                <a:lnTo>
                  <a:pt x="58400" y="16260"/>
                </a:lnTo>
                <a:lnTo>
                  <a:pt x="58430" y="16240"/>
                </a:lnTo>
                <a:lnTo>
                  <a:pt x="58450" y="16150"/>
                </a:lnTo>
                <a:lnTo>
                  <a:pt x="58450" y="16050"/>
                </a:lnTo>
                <a:lnTo>
                  <a:pt x="58470" y="16010"/>
                </a:lnTo>
                <a:lnTo>
                  <a:pt x="58420" y="16040"/>
                </a:lnTo>
                <a:lnTo>
                  <a:pt x="58400" y="15910"/>
                </a:lnTo>
                <a:lnTo>
                  <a:pt x="58410" y="15890"/>
                </a:lnTo>
                <a:lnTo>
                  <a:pt x="58330" y="15810"/>
                </a:lnTo>
                <a:lnTo>
                  <a:pt x="58450" y="15790"/>
                </a:lnTo>
                <a:lnTo>
                  <a:pt x="58560" y="15470"/>
                </a:lnTo>
                <a:lnTo>
                  <a:pt x="58490" y="15520"/>
                </a:lnTo>
                <a:lnTo>
                  <a:pt x="58470" y="15510"/>
                </a:lnTo>
                <a:lnTo>
                  <a:pt x="58450" y="15530"/>
                </a:lnTo>
                <a:lnTo>
                  <a:pt x="58400" y="15540"/>
                </a:lnTo>
                <a:lnTo>
                  <a:pt x="58370" y="15610"/>
                </a:lnTo>
                <a:lnTo>
                  <a:pt x="58360" y="15620"/>
                </a:lnTo>
                <a:lnTo>
                  <a:pt x="58330" y="15620"/>
                </a:lnTo>
                <a:lnTo>
                  <a:pt x="58290" y="15610"/>
                </a:lnTo>
                <a:lnTo>
                  <a:pt x="58270" y="15620"/>
                </a:lnTo>
                <a:lnTo>
                  <a:pt x="58250" y="15620"/>
                </a:lnTo>
                <a:lnTo>
                  <a:pt x="58240" y="15640"/>
                </a:lnTo>
                <a:lnTo>
                  <a:pt x="58180" y="15610"/>
                </a:lnTo>
                <a:lnTo>
                  <a:pt x="58170" y="15620"/>
                </a:lnTo>
                <a:lnTo>
                  <a:pt x="58170" y="15610"/>
                </a:lnTo>
                <a:lnTo>
                  <a:pt x="58160" y="15580"/>
                </a:lnTo>
                <a:lnTo>
                  <a:pt x="58160" y="15570"/>
                </a:lnTo>
                <a:lnTo>
                  <a:pt x="58200" y="15510"/>
                </a:lnTo>
                <a:lnTo>
                  <a:pt x="58190" y="15500"/>
                </a:lnTo>
                <a:lnTo>
                  <a:pt x="58200" y="15460"/>
                </a:lnTo>
                <a:lnTo>
                  <a:pt x="58190" y="15460"/>
                </a:lnTo>
                <a:lnTo>
                  <a:pt x="58180" y="15450"/>
                </a:lnTo>
                <a:lnTo>
                  <a:pt x="58160" y="15450"/>
                </a:lnTo>
                <a:lnTo>
                  <a:pt x="58170" y="15440"/>
                </a:lnTo>
                <a:lnTo>
                  <a:pt x="58140" y="15410"/>
                </a:lnTo>
                <a:lnTo>
                  <a:pt x="58130" y="15390"/>
                </a:lnTo>
                <a:lnTo>
                  <a:pt x="58120" y="15380"/>
                </a:lnTo>
                <a:lnTo>
                  <a:pt x="58090" y="15300"/>
                </a:lnTo>
                <a:lnTo>
                  <a:pt x="58040" y="15220"/>
                </a:lnTo>
                <a:lnTo>
                  <a:pt x="57950" y="14960"/>
                </a:lnTo>
                <a:lnTo>
                  <a:pt x="58540" y="14500"/>
                </a:lnTo>
                <a:lnTo>
                  <a:pt x="58540" y="14480"/>
                </a:lnTo>
                <a:lnTo>
                  <a:pt x="58850" y="14220"/>
                </a:lnTo>
                <a:lnTo>
                  <a:pt x="58820" y="14030"/>
                </a:lnTo>
                <a:lnTo>
                  <a:pt x="58770" y="13820"/>
                </a:lnTo>
                <a:lnTo>
                  <a:pt x="58890" y="13730"/>
                </a:lnTo>
                <a:lnTo>
                  <a:pt x="58950" y="13690"/>
                </a:lnTo>
                <a:lnTo>
                  <a:pt x="58920" y="13580"/>
                </a:lnTo>
                <a:lnTo>
                  <a:pt x="58920" y="13560"/>
                </a:lnTo>
                <a:lnTo>
                  <a:pt x="58950" y="13510"/>
                </a:lnTo>
                <a:lnTo>
                  <a:pt x="58960" y="13480"/>
                </a:lnTo>
                <a:lnTo>
                  <a:pt x="58980" y="13320"/>
                </a:lnTo>
                <a:lnTo>
                  <a:pt x="58930" y="13250"/>
                </a:lnTo>
                <a:lnTo>
                  <a:pt x="58900" y="13180"/>
                </a:lnTo>
                <a:lnTo>
                  <a:pt x="58600" y="12950"/>
                </a:lnTo>
                <a:lnTo>
                  <a:pt x="58380" y="12790"/>
                </a:lnTo>
                <a:lnTo>
                  <a:pt x="58370" y="12790"/>
                </a:lnTo>
                <a:lnTo>
                  <a:pt x="58010" y="12500"/>
                </a:lnTo>
                <a:lnTo>
                  <a:pt x="58010" y="12490"/>
                </a:lnTo>
                <a:lnTo>
                  <a:pt x="57710" y="12200"/>
                </a:lnTo>
                <a:lnTo>
                  <a:pt x="57610" y="12090"/>
                </a:lnTo>
                <a:lnTo>
                  <a:pt x="57550" y="11820"/>
                </a:lnTo>
                <a:lnTo>
                  <a:pt x="57560" y="11820"/>
                </a:lnTo>
                <a:lnTo>
                  <a:pt x="57600" y="11760"/>
                </a:lnTo>
                <a:lnTo>
                  <a:pt x="57660" y="11720"/>
                </a:lnTo>
                <a:lnTo>
                  <a:pt x="57650" y="11720"/>
                </a:lnTo>
                <a:lnTo>
                  <a:pt x="57650" y="11710"/>
                </a:lnTo>
                <a:lnTo>
                  <a:pt x="57630" y="11700"/>
                </a:lnTo>
                <a:lnTo>
                  <a:pt x="57630" y="11690"/>
                </a:lnTo>
                <a:lnTo>
                  <a:pt x="57620" y="11690"/>
                </a:lnTo>
                <a:lnTo>
                  <a:pt x="57620" y="11670"/>
                </a:lnTo>
                <a:lnTo>
                  <a:pt x="57610" y="11640"/>
                </a:lnTo>
                <a:lnTo>
                  <a:pt x="57610" y="11620"/>
                </a:lnTo>
                <a:lnTo>
                  <a:pt x="57590" y="11600"/>
                </a:lnTo>
                <a:lnTo>
                  <a:pt x="57590" y="11590"/>
                </a:lnTo>
                <a:lnTo>
                  <a:pt x="57580" y="11590"/>
                </a:lnTo>
                <a:lnTo>
                  <a:pt x="57580" y="11560"/>
                </a:lnTo>
                <a:lnTo>
                  <a:pt x="57570" y="11550"/>
                </a:lnTo>
                <a:lnTo>
                  <a:pt x="57680" y="11510"/>
                </a:lnTo>
                <a:lnTo>
                  <a:pt x="57680" y="11520"/>
                </a:lnTo>
                <a:lnTo>
                  <a:pt x="57690" y="11530"/>
                </a:lnTo>
                <a:lnTo>
                  <a:pt x="57760" y="11530"/>
                </a:lnTo>
                <a:lnTo>
                  <a:pt x="57770" y="11540"/>
                </a:lnTo>
                <a:lnTo>
                  <a:pt x="57770" y="11560"/>
                </a:lnTo>
                <a:lnTo>
                  <a:pt x="57780" y="11560"/>
                </a:lnTo>
                <a:lnTo>
                  <a:pt x="57790" y="11590"/>
                </a:lnTo>
                <a:lnTo>
                  <a:pt x="57780" y="11620"/>
                </a:lnTo>
                <a:lnTo>
                  <a:pt x="57860" y="11630"/>
                </a:lnTo>
                <a:lnTo>
                  <a:pt x="57890" y="11660"/>
                </a:lnTo>
                <a:lnTo>
                  <a:pt x="57920" y="11750"/>
                </a:lnTo>
                <a:lnTo>
                  <a:pt x="57920" y="11770"/>
                </a:lnTo>
                <a:lnTo>
                  <a:pt x="57910" y="11790"/>
                </a:lnTo>
                <a:lnTo>
                  <a:pt x="57920" y="11790"/>
                </a:lnTo>
                <a:lnTo>
                  <a:pt x="57930" y="11790"/>
                </a:lnTo>
                <a:lnTo>
                  <a:pt x="57940" y="11800"/>
                </a:lnTo>
                <a:lnTo>
                  <a:pt x="57960" y="11800"/>
                </a:lnTo>
                <a:lnTo>
                  <a:pt x="57980" y="11800"/>
                </a:lnTo>
                <a:lnTo>
                  <a:pt x="57950" y="11890"/>
                </a:lnTo>
                <a:lnTo>
                  <a:pt x="57990" y="11940"/>
                </a:lnTo>
                <a:lnTo>
                  <a:pt x="58180" y="12270"/>
                </a:lnTo>
                <a:lnTo>
                  <a:pt x="58310" y="12410"/>
                </a:lnTo>
                <a:lnTo>
                  <a:pt x="58280" y="11910"/>
                </a:lnTo>
                <a:lnTo>
                  <a:pt x="58260" y="11870"/>
                </a:lnTo>
                <a:lnTo>
                  <a:pt x="58280" y="11810"/>
                </a:lnTo>
                <a:lnTo>
                  <a:pt x="58300" y="11800"/>
                </a:lnTo>
                <a:lnTo>
                  <a:pt x="58320" y="11790"/>
                </a:lnTo>
                <a:lnTo>
                  <a:pt x="58310" y="11780"/>
                </a:lnTo>
                <a:lnTo>
                  <a:pt x="58300" y="11770"/>
                </a:lnTo>
                <a:lnTo>
                  <a:pt x="58280" y="11770"/>
                </a:lnTo>
                <a:lnTo>
                  <a:pt x="58250" y="11760"/>
                </a:lnTo>
                <a:lnTo>
                  <a:pt x="58190" y="11710"/>
                </a:lnTo>
                <a:lnTo>
                  <a:pt x="58170" y="11690"/>
                </a:lnTo>
                <a:lnTo>
                  <a:pt x="58220" y="11570"/>
                </a:lnTo>
                <a:lnTo>
                  <a:pt x="58190" y="11550"/>
                </a:lnTo>
                <a:lnTo>
                  <a:pt x="58160" y="11540"/>
                </a:lnTo>
                <a:lnTo>
                  <a:pt x="58140" y="11530"/>
                </a:lnTo>
                <a:lnTo>
                  <a:pt x="58140" y="11520"/>
                </a:lnTo>
                <a:lnTo>
                  <a:pt x="58140" y="11510"/>
                </a:lnTo>
                <a:lnTo>
                  <a:pt x="58150" y="11510"/>
                </a:lnTo>
                <a:lnTo>
                  <a:pt x="58170" y="11520"/>
                </a:lnTo>
                <a:lnTo>
                  <a:pt x="58180" y="11520"/>
                </a:lnTo>
                <a:lnTo>
                  <a:pt x="58230" y="11520"/>
                </a:lnTo>
                <a:lnTo>
                  <a:pt x="58250" y="11530"/>
                </a:lnTo>
                <a:lnTo>
                  <a:pt x="58270" y="11520"/>
                </a:lnTo>
                <a:lnTo>
                  <a:pt x="58310" y="11500"/>
                </a:lnTo>
                <a:lnTo>
                  <a:pt x="58350" y="11440"/>
                </a:lnTo>
                <a:lnTo>
                  <a:pt x="58380" y="11410"/>
                </a:lnTo>
                <a:lnTo>
                  <a:pt x="58410" y="11370"/>
                </a:lnTo>
                <a:lnTo>
                  <a:pt x="58420" y="11370"/>
                </a:lnTo>
                <a:lnTo>
                  <a:pt x="58520" y="11390"/>
                </a:lnTo>
                <a:lnTo>
                  <a:pt x="58560" y="11380"/>
                </a:lnTo>
                <a:lnTo>
                  <a:pt x="58570" y="11380"/>
                </a:lnTo>
                <a:lnTo>
                  <a:pt x="58560" y="11330"/>
                </a:lnTo>
                <a:lnTo>
                  <a:pt x="58450" y="11300"/>
                </a:lnTo>
                <a:lnTo>
                  <a:pt x="58480" y="11230"/>
                </a:lnTo>
                <a:lnTo>
                  <a:pt x="58550" y="11170"/>
                </a:lnTo>
                <a:lnTo>
                  <a:pt x="58560" y="11160"/>
                </a:lnTo>
                <a:lnTo>
                  <a:pt x="58610" y="11160"/>
                </a:lnTo>
                <a:lnTo>
                  <a:pt x="58700" y="11160"/>
                </a:lnTo>
                <a:lnTo>
                  <a:pt x="58660" y="11060"/>
                </a:lnTo>
                <a:lnTo>
                  <a:pt x="58600" y="10990"/>
                </a:lnTo>
                <a:lnTo>
                  <a:pt x="58640" y="10990"/>
                </a:lnTo>
                <a:lnTo>
                  <a:pt x="58650" y="10990"/>
                </a:lnTo>
                <a:lnTo>
                  <a:pt x="58660" y="11000"/>
                </a:lnTo>
                <a:lnTo>
                  <a:pt x="58690" y="10990"/>
                </a:lnTo>
                <a:lnTo>
                  <a:pt x="58710" y="10990"/>
                </a:lnTo>
                <a:lnTo>
                  <a:pt x="58710" y="10980"/>
                </a:lnTo>
                <a:lnTo>
                  <a:pt x="58720" y="10970"/>
                </a:lnTo>
                <a:lnTo>
                  <a:pt x="58710" y="10960"/>
                </a:lnTo>
                <a:lnTo>
                  <a:pt x="58720" y="10950"/>
                </a:lnTo>
                <a:lnTo>
                  <a:pt x="58710" y="10940"/>
                </a:lnTo>
                <a:lnTo>
                  <a:pt x="58730" y="10940"/>
                </a:lnTo>
                <a:lnTo>
                  <a:pt x="58730" y="10930"/>
                </a:lnTo>
                <a:lnTo>
                  <a:pt x="58720" y="10920"/>
                </a:lnTo>
                <a:lnTo>
                  <a:pt x="58730" y="10910"/>
                </a:lnTo>
                <a:lnTo>
                  <a:pt x="58720" y="10910"/>
                </a:lnTo>
                <a:lnTo>
                  <a:pt x="58730" y="10900"/>
                </a:lnTo>
                <a:lnTo>
                  <a:pt x="58710" y="10890"/>
                </a:lnTo>
                <a:lnTo>
                  <a:pt x="58710" y="10880"/>
                </a:lnTo>
                <a:lnTo>
                  <a:pt x="58710" y="10870"/>
                </a:lnTo>
                <a:lnTo>
                  <a:pt x="58760" y="10820"/>
                </a:lnTo>
                <a:lnTo>
                  <a:pt x="58830" y="10830"/>
                </a:lnTo>
                <a:lnTo>
                  <a:pt x="59010" y="10860"/>
                </a:lnTo>
                <a:lnTo>
                  <a:pt x="59050" y="10870"/>
                </a:lnTo>
                <a:lnTo>
                  <a:pt x="59080" y="10860"/>
                </a:lnTo>
                <a:lnTo>
                  <a:pt x="59090" y="10890"/>
                </a:lnTo>
                <a:lnTo>
                  <a:pt x="59100" y="10900"/>
                </a:lnTo>
                <a:lnTo>
                  <a:pt x="59130" y="10940"/>
                </a:lnTo>
                <a:lnTo>
                  <a:pt x="59130" y="10960"/>
                </a:lnTo>
                <a:lnTo>
                  <a:pt x="59140" y="10970"/>
                </a:lnTo>
                <a:lnTo>
                  <a:pt x="59140" y="10980"/>
                </a:lnTo>
                <a:lnTo>
                  <a:pt x="59160" y="11000"/>
                </a:lnTo>
                <a:lnTo>
                  <a:pt x="59180" y="11000"/>
                </a:lnTo>
                <a:lnTo>
                  <a:pt x="59200" y="11020"/>
                </a:lnTo>
                <a:lnTo>
                  <a:pt x="59190" y="11030"/>
                </a:lnTo>
                <a:lnTo>
                  <a:pt x="59200" y="11030"/>
                </a:lnTo>
                <a:lnTo>
                  <a:pt x="59210" y="11060"/>
                </a:lnTo>
                <a:lnTo>
                  <a:pt x="59220" y="11060"/>
                </a:lnTo>
                <a:lnTo>
                  <a:pt x="59230" y="11060"/>
                </a:lnTo>
                <a:lnTo>
                  <a:pt x="59240" y="11070"/>
                </a:lnTo>
                <a:lnTo>
                  <a:pt x="59250" y="11070"/>
                </a:lnTo>
                <a:lnTo>
                  <a:pt x="59250" y="11080"/>
                </a:lnTo>
                <a:lnTo>
                  <a:pt x="59280" y="11070"/>
                </a:lnTo>
                <a:lnTo>
                  <a:pt x="59300" y="11040"/>
                </a:lnTo>
                <a:lnTo>
                  <a:pt x="59330" y="11050"/>
                </a:lnTo>
                <a:lnTo>
                  <a:pt x="59330" y="11070"/>
                </a:lnTo>
                <a:lnTo>
                  <a:pt x="59340" y="11070"/>
                </a:lnTo>
                <a:lnTo>
                  <a:pt x="59410" y="11110"/>
                </a:lnTo>
                <a:lnTo>
                  <a:pt x="59440" y="11110"/>
                </a:lnTo>
                <a:lnTo>
                  <a:pt x="59440" y="11150"/>
                </a:lnTo>
                <a:lnTo>
                  <a:pt x="59450" y="11140"/>
                </a:lnTo>
                <a:lnTo>
                  <a:pt x="59450" y="11150"/>
                </a:lnTo>
                <a:lnTo>
                  <a:pt x="59440" y="11170"/>
                </a:lnTo>
                <a:lnTo>
                  <a:pt x="59430" y="11170"/>
                </a:lnTo>
                <a:lnTo>
                  <a:pt x="59410" y="11190"/>
                </a:lnTo>
                <a:lnTo>
                  <a:pt x="59410" y="11230"/>
                </a:lnTo>
                <a:lnTo>
                  <a:pt x="59420" y="11230"/>
                </a:lnTo>
                <a:lnTo>
                  <a:pt x="59430" y="11230"/>
                </a:lnTo>
                <a:lnTo>
                  <a:pt x="59430" y="11250"/>
                </a:lnTo>
                <a:lnTo>
                  <a:pt x="59440" y="11240"/>
                </a:lnTo>
                <a:lnTo>
                  <a:pt x="59450" y="11240"/>
                </a:lnTo>
                <a:lnTo>
                  <a:pt x="59450" y="11250"/>
                </a:lnTo>
                <a:lnTo>
                  <a:pt x="59440" y="11250"/>
                </a:lnTo>
                <a:lnTo>
                  <a:pt x="59450" y="11270"/>
                </a:lnTo>
                <a:lnTo>
                  <a:pt x="59460" y="11260"/>
                </a:lnTo>
                <a:lnTo>
                  <a:pt x="59470" y="11270"/>
                </a:lnTo>
                <a:lnTo>
                  <a:pt x="59470" y="11280"/>
                </a:lnTo>
                <a:lnTo>
                  <a:pt x="59490" y="11280"/>
                </a:lnTo>
                <a:lnTo>
                  <a:pt x="59490" y="11290"/>
                </a:lnTo>
                <a:lnTo>
                  <a:pt x="59500" y="11290"/>
                </a:lnTo>
                <a:lnTo>
                  <a:pt x="59500" y="11300"/>
                </a:lnTo>
                <a:lnTo>
                  <a:pt x="59500" y="11320"/>
                </a:lnTo>
                <a:lnTo>
                  <a:pt x="59520" y="11300"/>
                </a:lnTo>
                <a:lnTo>
                  <a:pt x="59530" y="11290"/>
                </a:lnTo>
                <a:lnTo>
                  <a:pt x="59530" y="11280"/>
                </a:lnTo>
                <a:lnTo>
                  <a:pt x="59530" y="11270"/>
                </a:lnTo>
                <a:lnTo>
                  <a:pt x="59540" y="11270"/>
                </a:lnTo>
                <a:lnTo>
                  <a:pt x="59540" y="11260"/>
                </a:lnTo>
                <a:lnTo>
                  <a:pt x="59580" y="11250"/>
                </a:lnTo>
                <a:lnTo>
                  <a:pt x="59610" y="11260"/>
                </a:lnTo>
                <a:lnTo>
                  <a:pt x="59620" y="11270"/>
                </a:lnTo>
                <a:lnTo>
                  <a:pt x="59630" y="11290"/>
                </a:lnTo>
                <a:lnTo>
                  <a:pt x="59620" y="11290"/>
                </a:lnTo>
                <a:lnTo>
                  <a:pt x="59630" y="11310"/>
                </a:lnTo>
                <a:lnTo>
                  <a:pt x="59640" y="11320"/>
                </a:lnTo>
                <a:lnTo>
                  <a:pt x="59650" y="11310"/>
                </a:lnTo>
                <a:lnTo>
                  <a:pt x="59670" y="11330"/>
                </a:lnTo>
                <a:lnTo>
                  <a:pt x="59670" y="11310"/>
                </a:lnTo>
                <a:lnTo>
                  <a:pt x="59680" y="11300"/>
                </a:lnTo>
                <a:lnTo>
                  <a:pt x="59680" y="11290"/>
                </a:lnTo>
                <a:lnTo>
                  <a:pt x="59690" y="11270"/>
                </a:lnTo>
                <a:lnTo>
                  <a:pt x="59700" y="11270"/>
                </a:lnTo>
                <a:lnTo>
                  <a:pt x="59710" y="11280"/>
                </a:lnTo>
                <a:lnTo>
                  <a:pt x="59730" y="11270"/>
                </a:lnTo>
                <a:lnTo>
                  <a:pt x="59740" y="11260"/>
                </a:lnTo>
                <a:lnTo>
                  <a:pt x="59750" y="11250"/>
                </a:lnTo>
                <a:lnTo>
                  <a:pt x="59850" y="11210"/>
                </a:lnTo>
                <a:lnTo>
                  <a:pt x="59850" y="11180"/>
                </a:lnTo>
                <a:lnTo>
                  <a:pt x="59880" y="11130"/>
                </a:lnTo>
                <a:lnTo>
                  <a:pt x="59890" y="11110"/>
                </a:lnTo>
                <a:lnTo>
                  <a:pt x="59900" y="11110"/>
                </a:lnTo>
                <a:lnTo>
                  <a:pt x="59940" y="11080"/>
                </a:lnTo>
                <a:lnTo>
                  <a:pt x="59990" y="11110"/>
                </a:lnTo>
                <a:lnTo>
                  <a:pt x="60010" y="11130"/>
                </a:lnTo>
                <a:lnTo>
                  <a:pt x="60030" y="11100"/>
                </a:lnTo>
                <a:lnTo>
                  <a:pt x="60060" y="11100"/>
                </a:lnTo>
                <a:lnTo>
                  <a:pt x="60070" y="11110"/>
                </a:lnTo>
                <a:lnTo>
                  <a:pt x="60140" y="11160"/>
                </a:lnTo>
                <a:lnTo>
                  <a:pt x="60170" y="11180"/>
                </a:lnTo>
                <a:lnTo>
                  <a:pt x="60240" y="11220"/>
                </a:lnTo>
                <a:lnTo>
                  <a:pt x="60270" y="11240"/>
                </a:lnTo>
                <a:lnTo>
                  <a:pt x="60300" y="11240"/>
                </a:lnTo>
                <a:lnTo>
                  <a:pt x="60380" y="11260"/>
                </a:lnTo>
                <a:lnTo>
                  <a:pt x="60420" y="11260"/>
                </a:lnTo>
                <a:lnTo>
                  <a:pt x="60440" y="11270"/>
                </a:lnTo>
                <a:lnTo>
                  <a:pt x="60440" y="11280"/>
                </a:lnTo>
                <a:lnTo>
                  <a:pt x="60470" y="11280"/>
                </a:lnTo>
                <a:lnTo>
                  <a:pt x="60470" y="11260"/>
                </a:lnTo>
                <a:lnTo>
                  <a:pt x="60480" y="11250"/>
                </a:lnTo>
                <a:lnTo>
                  <a:pt x="60470" y="11230"/>
                </a:lnTo>
                <a:lnTo>
                  <a:pt x="60480" y="11220"/>
                </a:lnTo>
                <a:lnTo>
                  <a:pt x="60490" y="11200"/>
                </a:lnTo>
                <a:lnTo>
                  <a:pt x="60470" y="11200"/>
                </a:lnTo>
                <a:lnTo>
                  <a:pt x="60460" y="11190"/>
                </a:lnTo>
                <a:lnTo>
                  <a:pt x="60480" y="11170"/>
                </a:lnTo>
                <a:lnTo>
                  <a:pt x="60480" y="11160"/>
                </a:lnTo>
                <a:lnTo>
                  <a:pt x="60460" y="11150"/>
                </a:lnTo>
                <a:lnTo>
                  <a:pt x="60470" y="11130"/>
                </a:lnTo>
                <a:lnTo>
                  <a:pt x="60470" y="11120"/>
                </a:lnTo>
                <a:lnTo>
                  <a:pt x="60450" y="11120"/>
                </a:lnTo>
                <a:lnTo>
                  <a:pt x="60440" y="11120"/>
                </a:lnTo>
                <a:lnTo>
                  <a:pt x="60450" y="11100"/>
                </a:lnTo>
                <a:lnTo>
                  <a:pt x="60450" y="11090"/>
                </a:lnTo>
                <a:lnTo>
                  <a:pt x="60420" y="11080"/>
                </a:lnTo>
                <a:lnTo>
                  <a:pt x="60420" y="11070"/>
                </a:lnTo>
                <a:lnTo>
                  <a:pt x="60420" y="11060"/>
                </a:lnTo>
                <a:lnTo>
                  <a:pt x="60400" y="11050"/>
                </a:lnTo>
                <a:lnTo>
                  <a:pt x="60400" y="11040"/>
                </a:lnTo>
                <a:lnTo>
                  <a:pt x="60390" y="11030"/>
                </a:lnTo>
                <a:lnTo>
                  <a:pt x="60380" y="11030"/>
                </a:lnTo>
                <a:lnTo>
                  <a:pt x="60400" y="11020"/>
                </a:lnTo>
                <a:lnTo>
                  <a:pt x="60390" y="11000"/>
                </a:lnTo>
                <a:lnTo>
                  <a:pt x="60390" y="10980"/>
                </a:lnTo>
                <a:lnTo>
                  <a:pt x="60380" y="10990"/>
                </a:lnTo>
                <a:lnTo>
                  <a:pt x="60390" y="10970"/>
                </a:lnTo>
                <a:lnTo>
                  <a:pt x="60390" y="10960"/>
                </a:lnTo>
                <a:lnTo>
                  <a:pt x="60400" y="10950"/>
                </a:lnTo>
                <a:lnTo>
                  <a:pt x="60410" y="10950"/>
                </a:lnTo>
                <a:lnTo>
                  <a:pt x="60420" y="10940"/>
                </a:lnTo>
                <a:lnTo>
                  <a:pt x="60430" y="10930"/>
                </a:lnTo>
                <a:lnTo>
                  <a:pt x="60440" y="10930"/>
                </a:lnTo>
                <a:lnTo>
                  <a:pt x="60450" y="10930"/>
                </a:lnTo>
                <a:lnTo>
                  <a:pt x="60450" y="10920"/>
                </a:lnTo>
                <a:lnTo>
                  <a:pt x="60450" y="10900"/>
                </a:lnTo>
                <a:lnTo>
                  <a:pt x="60450" y="10890"/>
                </a:lnTo>
                <a:lnTo>
                  <a:pt x="60450" y="10870"/>
                </a:lnTo>
                <a:lnTo>
                  <a:pt x="60460" y="10840"/>
                </a:lnTo>
                <a:lnTo>
                  <a:pt x="60470" y="10840"/>
                </a:lnTo>
                <a:lnTo>
                  <a:pt x="60480" y="10810"/>
                </a:lnTo>
                <a:lnTo>
                  <a:pt x="60490" y="10800"/>
                </a:lnTo>
                <a:lnTo>
                  <a:pt x="60490" y="10780"/>
                </a:lnTo>
                <a:lnTo>
                  <a:pt x="60510" y="10780"/>
                </a:lnTo>
                <a:lnTo>
                  <a:pt x="60500" y="10770"/>
                </a:lnTo>
                <a:lnTo>
                  <a:pt x="60510" y="10750"/>
                </a:lnTo>
                <a:lnTo>
                  <a:pt x="60510" y="10740"/>
                </a:lnTo>
                <a:lnTo>
                  <a:pt x="60520" y="10730"/>
                </a:lnTo>
                <a:lnTo>
                  <a:pt x="60510" y="10710"/>
                </a:lnTo>
                <a:lnTo>
                  <a:pt x="60510" y="10690"/>
                </a:lnTo>
                <a:lnTo>
                  <a:pt x="60510" y="10680"/>
                </a:lnTo>
                <a:lnTo>
                  <a:pt x="60510" y="10670"/>
                </a:lnTo>
                <a:lnTo>
                  <a:pt x="60520" y="10660"/>
                </a:lnTo>
                <a:lnTo>
                  <a:pt x="60510" y="10660"/>
                </a:lnTo>
                <a:lnTo>
                  <a:pt x="60510" y="10650"/>
                </a:lnTo>
                <a:lnTo>
                  <a:pt x="60530" y="10600"/>
                </a:lnTo>
                <a:lnTo>
                  <a:pt x="60540" y="10580"/>
                </a:lnTo>
                <a:lnTo>
                  <a:pt x="60540" y="10540"/>
                </a:lnTo>
                <a:lnTo>
                  <a:pt x="60540" y="10530"/>
                </a:lnTo>
                <a:lnTo>
                  <a:pt x="60560" y="10510"/>
                </a:lnTo>
                <a:lnTo>
                  <a:pt x="60580" y="10480"/>
                </a:lnTo>
                <a:lnTo>
                  <a:pt x="60580" y="10460"/>
                </a:lnTo>
                <a:lnTo>
                  <a:pt x="60620" y="10440"/>
                </a:lnTo>
                <a:lnTo>
                  <a:pt x="60610" y="10400"/>
                </a:lnTo>
                <a:lnTo>
                  <a:pt x="60590" y="10400"/>
                </a:lnTo>
                <a:lnTo>
                  <a:pt x="60610" y="10350"/>
                </a:lnTo>
                <a:lnTo>
                  <a:pt x="60610" y="10340"/>
                </a:lnTo>
                <a:lnTo>
                  <a:pt x="60600" y="10320"/>
                </a:lnTo>
                <a:lnTo>
                  <a:pt x="60610" y="10320"/>
                </a:lnTo>
                <a:lnTo>
                  <a:pt x="60610" y="10310"/>
                </a:lnTo>
                <a:lnTo>
                  <a:pt x="60620" y="10300"/>
                </a:lnTo>
                <a:lnTo>
                  <a:pt x="60670" y="10340"/>
                </a:lnTo>
                <a:lnTo>
                  <a:pt x="60700" y="10340"/>
                </a:lnTo>
                <a:lnTo>
                  <a:pt x="60710" y="10380"/>
                </a:lnTo>
                <a:lnTo>
                  <a:pt x="60730" y="10410"/>
                </a:lnTo>
                <a:lnTo>
                  <a:pt x="60730" y="10430"/>
                </a:lnTo>
                <a:lnTo>
                  <a:pt x="60720" y="10440"/>
                </a:lnTo>
                <a:lnTo>
                  <a:pt x="60720" y="10460"/>
                </a:lnTo>
                <a:lnTo>
                  <a:pt x="60700" y="10480"/>
                </a:lnTo>
                <a:lnTo>
                  <a:pt x="60710" y="10490"/>
                </a:lnTo>
                <a:lnTo>
                  <a:pt x="60720" y="10470"/>
                </a:lnTo>
                <a:lnTo>
                  <a:pt x="60720" y="10480"/>
                </a:lnTo>
                <a:lnTo>
                  <a:pt x="60720" y="10500"/>
                </a:lnTo>
                <a:lnTo>
                  <a:pt x="60710" y="10510"/>
                </a:lnTo>
                <a:lnTo>
                  <a:pt x="60710" y="10530"/>
                </a:lnTo>
                <a:lnTo>
                  <a:pt x="60740" y="10540"/>
                </a:lnTo>
                <a:lnTo>
                  <a:pt x="60770" y="10520"/>
                </a:lnTo>
                <a:lnTo>
                  <a:pt x="60780" y="10530"/>
                </a:lnTo>
                <a:lnTo>
                  <a:pt x="60800" y="10530"/>
                </a:lnTo>
                <a:lnTo>
                  <a:pt x="60820" y="10530"/>
                </a:lnTo>
                <a:lnTo>
                  <a:pt x="60840" y="10550"/>
                </a:lnTo>
                <a:lnTo>
                  <a:pt x="60870" y="10550"/>
                </a:lnTo>
                <a:lnTo>
                  <a:pt x="60900" y="10520"/>
                </a:lnTo>
                <a:lnTo>
                  <a:pt x="60930" y="10530"/>
                </a:lnTo>
                <a:lnTo>
                  <a:pt x="60940" y="10510"/>
                </a:lnTo>
                <a:lnTo>
                  <a:pt x="60960" y="10480"/>
                </a:lnTo>
                <a:lnTo>
                  <a:pt x="60950" y="10440"/>
                </a:lnTo>
                <a:lnTo>
                  <a:pt x="60940" y="10450"/>
                </a:lnTo>
                <a:lnTo>
                  <a:pt x="60940" y="10420"/>
                </a:lnTo>
                <a:lnTo>
                  <a:pt x="61070" y="10390"/>
                </a:lnTo>
                <a:lnTo>
                  <a:pt x="61130" y="10400"/>
                </a:lnTo>
                <a:lnTo>
                  <a:pt x="61150" y="10390"/>
                </a:lnTo>
                <a:lnTo>
                  <a:pt x="61180" y="10390"/>
                </a:lnTo>
                <a:lnTo>
                  <a:pt x="61200" y="10390"/>
                </a:lnTo>
                <a:lnTo>
                  <a:pt x="61270" y="10390"/>
                </a:lnTo>
                <a:lnTo>
                  <a:pt x="61310" y="10400"/>
                </a:lnTo>
                <a:lnTo>
                  <a:pt x="61360" y="10440"/>
                </a:lnTo>
                <a:lnTo>
                  <a:pt x="61370" y="10460"/>
                </a:lnTo>
                <a:lnTo>
                  <a:pt x="61360" y="10470"/>
                </a:lnTo>
                <a:lnTo>
                  <a:pt x="61370" y="10480"/>
                </a:lnTo>
                <a:lnTo>
                  <a:pt x="61370" y="10490"/>
                </a:lnTo>
                <a:lnTo>
                  <a:pt x="61400" y="10510"/>
                </a:lnTo>
                <a:lnTo>
                  <a:pt x="61420" y="10500"/>
                </a:lnTo>
                <a:lnTo>
                  <a:pt x="61430" y="10490"/>
                </a:lnTo>
                <a:lnTo>
                  <a:pt x="61450" y="10470"/>
                </a:lnTo>
                <a:lnTo>
                  <a:pt x="61460" y="10490"/>
                </a:lnTo>
                <a:lnTo>
                  <a:pt x="61470" y="10490"/>
                </a:lnTo>
                <a:lnTo>
                  <a:pt x="61480" y="10510"/>
                </a:lnTo>
                <a:lnTo>
                  <a:pt x="61490" y="10520"/>
                </a:lnTo>
                <a:lnTo>
                  <a:pt x="61490" y="10500"/>
                </a:lnTo>
                <a:lnTo>
                  <a:pt x="61500" y="10500"/>
                </a:lnTo>
                <a:lnTo>
                  <a:pt x="61510" y="10530"/>
                </a:lnTo>
                <a:lnTo>
                  <a:pt x="61530" y="10530"/>
                </a:lnTo>
                <a:lnTo>
                  <a:pt x="61540" y="10520"/>
                </a:lnTo>
                <a:lnTo>
                  <a:pt x="61540" y="10500"/>
                </a:lnTo>
                <a:lnTo>
                  <a:pt x="61560" y="10500"/>
                </a:lnTo>
                <a:lnTo>
                  <a:pt x="61560" y="10510"/>
                </a:lnTo>
                <a:lnTo>
                  <a:pt x="61550" y="10510"/>
                </a:lnTo>
                <a:lnTo>
                  <a:pt x="61560" y="10520"/>
                </a:lnTo>
                <a:lnTo>
                  <a:pt x="61570" y="10530"/>
                </a:lnTo>
                <a:lnTo>
                  <a:pt x="61570" y="10500"/>
                </a:lnTo>
                <a:lnTo>
                  <a:pt x="61560" y="10480"/>
                </a:lnTo>
                <a:lnTo>
                  <a:pt x="61570" y="10470"/>
                </a:lnTo>
                <a:lnTo>
                  <a:pt x="61580" y="10500"/>
                </a:lnTo>
                <a:lnTo>
                  <a:pt x="61590" y="10500"/>
                </a:lnTo>
                <a:lnTo>
                  <a:pt x="61590" y="10510"/>
                </a:lnTo>
                <a:lnTo>
                  <a:pt x="61600" y="10510"/>
                </a:lnTo>
                <a:lnTo>
                  <a:pt x="61600" y="10520"/>
                </a:lnTo>
                <a:lnTo>
                  <a:pt x="61620" y="10520"/>
                </a:lnTo>
                <a:lnTo>
                  <a:pt x="61620" y="10530"/>
                </a:lnTo>
                <a:lnTo>
                  <a:pt x="61600" y="10550"/>
                </a:lnTo>
                <a:lnTo>
                  <a:pt x="61610" y="10560"/>
                </a:lnTo>
                <a:lnTo>
                  <a:pt x="61600" y="10570"/>
                </a:lnTo>
                <a:lnTo>
                  <a:pt x="61630" y="10550"/>
                </a:lnTo>
                <a:lnTo>
                  <a:pt x="61640" y="10560"/>
                </a:lnTo>
                <a:lnTo>
                  <a:pt x="61650" y="10570"/>
                </a:lnTo>
                <a:lnTo>
                  <a:pt x="61670" y="10570"/>
                </a:lnTo>
                <a:lnTo>
                  <a:pt x="61660" y="10560"/>
                </a:lnTo>
                <a:lnTo>
                  <a:pt x="61660" y="10550"/>
                </a:lnTo>
                <a:lnTo>
                  <a:pt x="61680" y="10580"/>
                </a:lnTo>
                <a:lnTo>
                  <a:pt x="61690" y="10580"/>
                </a:lnTo>
                <a:lnTo>
                  <a:pt x="61700" y="10570"/>
                </a:lnTo>
                <a:lnTo>
                  <a:pt x="61710" y="10570"/>
                </a:lnTo>
                <a:lnTo>
                  <a:pt x="61720" y="10580"/>
                </a:lnTo>
                <a:lnTo>
                  <a:pt x="61730" y="10580"/>
                </a:lnTo>
                <a:lnTo>
                  <a:pt x="61770" y="10610"/>
                </a:lnTo>
                <a:lnTo>
                  <a:pt x="61790" y="10600"/>
                </a:lnTo>
                <a:lnTo>
                  <a:pt x="61810" y="10590"/>
                </a:lnTo>
                <a:lnTo>
                  <a:pt x="61840" y="10600"/>
                </a:lnTo>
                <a:lnTo>
                  <a:pt x="61860" y="10590"/>
                </a:lnTo>
                <a:lnTo>
                  <a:pt x="61870" y="10590"/>
                </a:lnTo>
                <a:lnTo>
                  <a:pt x="61910" y="10590"/>
                </a:lnTo>
                <a:lnTo>
                  <a:pt x="61930" y="10600"/>
                </a:lnTo>
                <a:lnTo>
                  <a:pt x="61950" y="10570"/>
                </a:lnTo>
                <a:lnTo>
                  <a:pt x="61980" y="10540"/>
                </a:lnTo>
                <a:lnTo>
                  <a:pt x="62020" y="10550"/>
                </a:lnTo>
                <a:lnTo>
                  <a:pt x="62030" y="10530"/>
                </a:lnTo>
                <a:lnTo>
                  <a:pt x="62030" y="10510"/>
                </a:lnTo>
                <a:lnTo>
                  <a:pt x="62050" y="10480"/>
                </a:lnTo>
                <a:lnTo>
                  <a:pt x="62090" y="10470"/>
                </a:lnTo>
                <a:lnTo>
                  <a:pt x="62110" y="10460"/>
                </a:lnTo>
                <a:lnTo>
                  <a:pt x="62150" y="10480"/>
                </a:lnTo>
                <a:lnTo>
                  <a:pt x="62160" y="10470"/>
                </a:lnTo>
                <a:lnTo>
                  <a:pt x="62180" y="10460"/>
                </a:lnTo>
                <a:lnTo>
                  <a:pt x="62190" y="10430"/>
                </a:lnTo>
                <a:lnTo>
                  <a:pt x="62200" y="10420"/>
                </a:lnTo>
                <a:lnTo>
                  <a:pt x="62260" y="10400"/>
                </a:lnTo>
                <a:lnTo>
                  <a:pt x="62270" y="10380"/>
                </a:lnTo>
                <a:lnTo>
                  <a:pt x="62270" y="10350"/>
                </a:lnTo>
                <a:lnTo>
                  <a:pt x="62280" y="10340"/>
                </a:lnTo>
                <a:lnTo>
                  <a:pt x="62310" y="10320"/>
                </a:lnTo>
                <a:lnTo>
                  <a:pt x="62380" y="10320"/>
                </a:lnTo>
                <a:lnTo>
                  <a:pt x="62400" y="10290"/>
                </a:lnTo>
                <a:lnTo>
                  <a:pt x="62430" y="10290"/>
                </a:lnTo>
                <a:lnTo>
                  <a:pt x="62480" y="10310"/>
                </a:lnTo>
                <a:lnTo>
                  <a:pt x="62490" y="10310"/>
                </a:lnTo>
                <a:lnTo>
                  <a:pt x="62500" y="10320"/>
                </a:lnTo>
                <a:lnTo>
                  <a:pt x="62490" y="10360"/>
                </a:lnTo>
                <a:lnTo>
                  <a:pt x="62490" y="10380"/>
                </a:lnTo>
                <a:lnTo>
                  <a:pt x="62480" y="10430"/>
                </a:lnTo>
                <a:lnTo>
                  <a:pt x="62500" y="10440"/>
                </a:lnTo>
                <a:lnTo>
                  <a:pt x="62500" y="10480"/>
                </a:lnTo>
                <a:lnTo>
                  <a:pt x="62520" y="10510"/>
                </a:lnTo>
                <a:lnTo>
                  <a:pt x="62520" y="10540"/>
                </a:lnTo>
                <a:lnTo>
                  <a:pt x="62540" y="10590"/>
                </a:lnTo>
                <a:lnTo>
                  <a:pt x="62540" y="10600"/>
                </a:lnTo>
                <a:lnTo>
                  <a:pt x="62550" y="10620"/>
                </a:lnTo>
                <a:lnTo>
                  <a:pt x="62560" y="10640"/>
                </a:lnTo>
                <a:lnTo>
                  <a:pt x="62540" y="10690"/>
                </a:lnTo>
                <a:lnTo>
                  <a:pt x="62520" y="10670"/>
                </a:lnTo>
                <a:lnTo>
                  <a:pt x="62530" y="10710"/>
                </a:lnTo>
                <a:lnTo>
                  <a:pt x="62540" y="10730"/>
                </a:lnTo>
                <a:lnTo>
                  <a:pt x="62560" y="10730"/>
                </a:lnTo>
                <a:lnTo>
                  <a:pt x="62590" y="10760"/>
                </a:lnTo>
                <a:lnTo>
                  <a:pt x="62580" y="10790"/>
                </a:lnTo>
                <a:lnTo>
                  <a:pt x="62590" y="10800"/>
                </a:lnTo>
                <a:lnTo>
                  <a:pt x="62600" y="10800"/>
                </a:lnTo>
                <a:lnTo>
                  <a:pt x="62600" y="10810"/>
                </a:lnTo>
                <a:lnTo>
                  <a:pt x="62610" y="10820"/>
                </a:lnTo>
                <a:lnTo>
                  <a:pt x="62610" y="10830"/>
                </a:lnTo>
                <a:lnTo>
                  <a:pt x="62620" y="10840"/>
                </a:lnTo>
                <a:lnTo>
                  <a:pt x="62610" y="10860"/>
                </a:lnTo>
                <a:lnTo>
                  <a:pt x="62620" y="10870"/>
                </a:lnTo>
                <a:lnTo>
                  <a:pt x="62630" y="10870"/>
                </a:lnTo>
                <a:lnTo>
                  <a:pt x="62640" y="10880"/>
                </a:lnTo>
                <a:lnTo>
                  <a:pt x="62640" y="10890"/>
                </a:lnTo>
                <a:lnTo>
                  <a:pt x="62640" y="10900"/>
                </a:lnTo>
                <a:lnTo>
                  <a:pt x="62660" y="10900"/>
                </a:lnTo>
                <a:lnTo>
                  <a:pt x="62640" y="10920"/>
                </a:lnTo>
                <a:lnTo>
                  <a:pt x="62640" y="10930"/>
                </a:lnTo>
                <a:lnTo>
                  <a:pt x="62630" y="10950"/>
                </a:lnTo>
                <a:lnTo>
                  <a:pt x="62620" y="10930"/>
                </a:lnTo>
                <a:lnTo>
                  <a:pt x="62630" y="10920"/>
                </a:lnTo>
                <a:lnTo>
                  <a:pt x="62610" y="10920"/>
                </a:lnTo>
                <a:lnTo>
                  <a:pt x="62560" y="10910"/>
                </a:lnTo>
                <a:lnTo>
                  <a:pt x="62550" y="10910"/>
                </a:lnTo>
                <a:lnTo>
                  <a:pt x="62530" y="10940"/>
                </a:lnTo>
                <a:lnTo>
                  <a:pt x="62520" y="10940"/>
                </a:lnTo>
                <a:lnTo>
                  <a:pt x="62520" y="10960"/>
                </a:lnTo>
                <a:lnTo>
                  <a:pt x="62510" y="10970"/>
                </a:lnTo>
                <a:lnTo>
                  <a:pt x="62490" y="10960"/>
                </a:lnTo>
                <a:lnTo>
                  <a:pt x="62450" y="10960"/>
                </a:lnTo>
                <a:lnTo>
                  <a:pt x="62430" y="10980"/>
                </a:lnTo>
                <a:lnTo>
                  <a:pt x="62410" y="10980"/>
                </a:lnTo>
                <a:lnTo>
                  <a:pt x="62390" y="10990"/>
                </a:lnTo>
                <a:lnTo>
                  <a:pt x="62380" y="10990"/>
                </a:lnTo>
                <a:lnTo>
                  <a:pt x="62380" y="11010"/>
                </a:lnTo>
                <a:lnTo>
                  <a:pt x="62370" y="11010"/>
                </a:lnTo>
                <a:lnTo>
                  <a:pt x="62340" y="11000"/>
                </a:lnTo>
                <a:lnTo>
                  <a:pt x="62330" y="11020"/>
                </a:lnTo>
                <a:lnTo>
                  <a:pt x="62320" y="11030"/>
                </a:lnTo>
                <a:lnTo>
                  <a:pt x="62340" y="11060"/>
                </a:lnTo>
                <a:lnTo>
                  <a:pt x="62350" y="11130"/>
                </a:lnTo>
                <a:lnTo>
                  <a:pt x="62280" y="11210"/>
                </a:lnTo>
                <a:lnTo>
                  <a:pt x="62280" y="11220"/>
                </a:lnTo>
                <a:lnTo>
                  <a:pt x="62250" y="11230"/>
                </a:lnTo>
                <a:lnTo>
                  <a:pt x="62260" y="11250"/>
                </a:lnTo>
                <a:lnTo>
                  <a:pt x="62270" y="11280"/>
                </a:lnTo>
                <a:lnTo>
                  <a:pt x="62260" y="11290"/>
                </a:lnTo>
                <a:lnTo>
                  <a:pt x="62210" y="11300"/>
                </a:lnTo>
                <a:lnTo>
                  <a:pt x="62170" y="11310"/>
                </a:lnTo>
                <a:lnTo>
                  <a:pt x="62150" y="11330"/>
                </a:lnTo>
                <a:lnTo>
                  <a:pt x="62150" y="11350"/>
                </a:lnTo>
                <a:lnTo>
                  <a:pt x="62140" y="11360"/>
                </a:lnTo>
                <a:lnTo>
                  <a:pt x="62150" y="11370"/>
                </a:lnTo>
                <a:lnTo>
                  <a:pt x="62150" y="11390"/>
                </a:lnTo>
                <a:lnTo>
                  <a:pt x="62160" y="11410"/>
                </a:lnTo>
                <a:lnTo>
                  <a:pt x="62150" y="11410"/>
                </a:lnTo>
                <a:lnTo>
                  <a:pt x="62170" y="11430"/>
                </a:lnTo>
                <a:lnTo>
                  <a:pt x="62160" y="11440"/>
                </a:lnTo>
                <a:lnTo>
                  <a:pt x="62160" y="11460"/>
                </a:lnTo>
                <a:lnTo>
                  <a:pt x="62270" y="11480"/>
                </a:lnTo>
                <a:lnTo>
                  <a:pt x="62340" y="11480"/>
                </a:lnTo>
                <a:lnTo>
                  <a:pt x="62360" y="11490"/>
                </a:lnTo>
                <a:lnTo>
                  <a:pt x="62390" y="11500"/>
                </a:lnTo>
                <a:lnTo>
                  <a:pt x="62430" y="11530"/>
                </a:lnTo>
                <a:lnTo>
                  <a:pt x="62490" y="11550"/>
                </a:lnTo>
                <a:lnTo>
                  <a:pt x="62510" y="11540"/>
                </a:lnTo>
                <a:lnTo>
                  <a:pt x="62610" y="11510"/>
                </a:lnTo>
                <a:lnTo>
                  <a:pt x="62650" y="11500"/>
                </a:lnTo>
                <a:lnTo>
                  <a:pt x="62690" y="11510"/>
                </a:lnTo>
                <a:lnTo>
                  <a:pt x="62730" y="11530"/>
                </a:lnTo>
                <a:lnTo>
                  <a:pt x="62750" y="11540"/>
                </a:lnTo>
                <a:lnTo>
                  <a:pt x="62750" y="11530"/>
                </a:lnTo>
                <a:lnTo>
                  <a:pt x="62760" y="11530"/>
                </a:lnTo>
                <a:lnTo>
                  <a:pt x="62740" y="11510"/>
                </a:lnTo>
                <a:lnTo>
                  <a:pt x="62740" y="11490"/>
                </a:lnTo>
                <a:lnTo>
                  <a:pt x="62710" y="11460"/>
                </a:lnTo>
                <a:lnTo>
                  <a:pt x="62710" y="11440"/>
                </a:lnTo>
                <a:lnTo>
                  <a:pt x="62700" y="11430"/>
                </a:lnTo>
                <a:lnTo>
                  <a:pt x="62710" y="11430"/>
                </a:lnTo>
                <a:lnTo>
                  <a:pt x="62720" y="11420"/>
                </a:lnTo>
                <a:lnTo>
                  <a:pt x="62730" y="11420"/>
                </a:lnTo>
                <a:lnTo>
                  <a:pt x="62720" y="11380"/>
                </a:lnTo>
                <a:lnTo>
                  <a:pt x="62690" y="11360"/>
                </a:lnTo>
                <a:lnTo>
                  <a:pt x="62680" y="11340"/>
                </a:lnTo>
                <a:lnTo>
                  <a:pt x="62680" y="11330"/>
                </a:lnTo>
                <a:lnTo>
                  <a:pt x="62690" y="11330"/>
                </a:lnTo>
                <a:lnTo>
                  <a:pt x="62700" y="11340"/>
                </a:lnTo>
                <a:lnTo>
                  <a:pt x="62710" y="11330"/>
                </a:lnTo>
                <a:lnTo>
                  <a:pt x="62720" y="11330"/>
                </a:lnTo>
                <a:lnTo>
                  <a:pt x="62730" y="11310"/>
                </a:lnTo>
                <a:lnTo>
                  <a:pt x="62750" y="11300"/>
                </a:lnTo>
                <a:lnTo>
                  <a:pt x="62750" y="11290"/>
                </a:lnTo>
                <a:lnTo>
                  <a:pt x="62760" y="11290"/>
                </a:lnTo>
                <a:lnTo>
                  <a:pt x="62770" y="11290"/>
                </a:lnTo>
                <a:lnTo>
                  <a:pt x="62760" y="11280"/>
                </a:lnTo>
                <a:lnTo>
                  <a:pt x="62810" y="11250"/>
                </a:lnTo>
                <a:lnTo>
                  <a:pt x="62930" y="11220"/>
                </a:lnTo>
                <a:lnTo>
                  <a:pt x="62970" y="11200"/>
                </a:lnTo>
                <a:lnTo>
                  <a:pt x="62990" y="11250"/>
                </a:lnTo>
                <a:lnTo>
                  <a:pt x="62960" y="11310"/>
                </a:lnTo>
                <a:lnTo>
                  <a:pt x="62930" y="11340"/>
                </a:lnTo>
                <a:lnTo>
                  <a:pt x="62880" y="11430"/>
                </a:lnTo>
                <a:lnTo>
                  <a:pt x="62930" y="11560"/>
                </a:lnTo>
                <a:lnTo>
                  <a:pt x="62970" y="11580"/>
                </a:lnTo>
                <a:lnTo>
                  <a:pt x="62980" y="11580"/>
                </a:lnTo>
                <a:lnTo>
                  <a:pt x="62990" y="11590"/>
                </a:lnTo>
                <a:lnTo>
                  <a:pt x="63000" y="11580"/>
                </a:lnTo>
                <a:lnTo>
                  <a:pt x="63010" y="11590"/>
                </a:lnTo>
                <a:lnTo>
                  <a:pt x="63020" y="11590"/>
                </a:lnTo>
                <a:lnTo>
                  <a:pt x="63070" y="11540"/>
                </a:lnTo>
                <a:lnTo>
                  <a:pt x="63060" y="11510"/>
                </a:lnTo>
                <a:lnTo>
                  <a:pt x="63070" y="11500"/>
                </a:lnTo>
                <a:lnTo>
                  <a:pt x="63090" y="11500"/>
                </a:lnTo>
                <a:lnTo>
                  <a:pt x="63140" y="11500"/>
                </a:lnTo>
                <a:lnTo>
                  <a:pt x="63140" y="11480"/>
                </a:lnTo>
                <a:lnTo>
                  <a:pt x="63150" y="11470"/>
                </a:lnTo>
                <a:lnTo>
                  <a:pt x="63160" y="11470"/>
                </a:lnTo>
                <a:lnTo>
                  <a:pt x="63150" y="11460"/>
                </a:lnTo>
                <a:lnTo>
                  <a:pt x="63160" y="11430"/>
                </a:lnTo>
                <a:lnTo>
                  <a:pt x="63220" y="11390"/>
                </a:lnTo>
                <a:lnTo>
                  <a:pt x="63260" y="11380"/>
                </a:lnTo>
                <a:lnTo>
                  <a:pt x="63280" y="11390"/>
                </a:lnTo>
                <a:lnTo>
                  <a:pt x="63300" y="11380"/>
                </a:lnTo>
                <a:lnTo>
                  <a:pt x="63340" y="11380"/>
                </a:lnTo>
                <a:lnTo>
                  <a:pt x="63460" y="11280"/>
                </a:lnTo>
                <a:lnTo>
                  <a:pt x="63480" y="11290"/>
                </a:lnTo>
                <a:lnTo>
                  <a:pt x="63500" y="11290"/>
                </a:lnTo>
                <a:lnTo>
                  <a:pt x="63520" y="11300"/>
                </a:lnTo>
                <a:lnTo>
                  <a:pt x="63530" y="11310"/>
                </a:lnTo>
                <a:lnTo>
                  <a:pt x="63540" y="11330"/>
                </a:lnTo>
                <a:lnTo>
                  <a:pt x="63570" y="11330"/>
                </a:lnTo>
                <a:lnTo>
                  <a:pt x="63590" y="11310"/>
                </a:lnTo>
                <a:lnTo>
                  <a:pt x="63610" y="11300"/>
                </a:lnTo>
                <a:lnTo>
                  <a:pt x="63620" y="11270"/>
                </a:lnTo>
                <a:lnTo>
                  <a:pt x="63630" y="11270"/>
                </a:lnTo>
                <a:lnTo>
                  <a:pt x="63640" y="11260"/>
                </a:lnTo>
                <a:lnTo>
                  <a:pt x="63660" y="11270"/>
                </a:lnTo>
                <a:lnTo>
                  <a:pt x="63670" y="11270"/>
                </a:lnTo>
                <a:lnTo>
                  <a:pt x="63680" y="11260"/>
                </a:lnTo>
                <a:lnTo>
                  <a:pt x="63690" y="11260"/>
                </a:lnTo>
                <a:lnTo>
                  <a:pt x="63730" y="11230"/>
                </a:lnTo>
                <a:lnTo>
                  <a:pt x="63760" y="11230"/>
                </a:lnTo>
                <a:lnTo>
                  <a:pt x="63890" y="11230"/>
                </a:lnTo>
                <a:lnTo>
                  <a:pt x="63920" y="11240"/>
                </a:lnTo>
                <a:lnTo>
                  <a:pt x="63940" y="11270"/>
                </a:lnTo>
                <a:lnTo>
                  <a:pt x="63980" y="11240"/>
                </a:lnTo>
                <a:lnTo>
                  <a:pt x="63980" y="11210"/>
                </a:lnTo>
                <a:lnTo>
                  <a:pt x="63990" y="11190"/>
                </a:lnTo>
                <a:lnTo>
                  <a:pt x="64000" y="11190"/>
                </a:lnTo>
                <a:lnTo>
                  <a:pt x="64010" y="11190"/>
                </a:lnTo>
                <a:lnTo>
                  <a:pt x="64030" y="11180"/>
                </a:lnTo>
                <a:lnTo>
                  <a:pt x="64040" y="11180"/>
                </a:lnTo>
                <a:lnTo>
                  <a:pt x="64030" y="11190"/>
                </a:lnTo>
                <a:lnTo>
                  <a:pt x="64040" y="11190"/>
                </a:lnTo>
                <a:lnTo>
                  <a:pt x="64060" y="11220"/>
                </a:lnTo>
                <a:lnTo>
                  <a:pt x="64090" y="11250"/>
                </a:lnTo>
                <a:lnTo>
                  <a:pt x="64100" y="11250"/>
                </a:lnTo>
                <a:lnTo>
                  <a:pt x="64110" y="11260"/>
                </a:lnTo>
                <a:lnTo>
                  <a:pt x="64130" y="11280"/>
                </a:lnTo>
                <a:lnTo>
                  <a:pt x="64120" y="11290"/>
                </a:lnTo>
                <a:lnTo>
                  <a:pt x="64140" y="11300"/>
                </a:lnTo>
                <a:lnTo>
                  <a:pt x="64140" y="11320"/>
                </a:lnTo>
                <a:lnTo>
                  <a:pt x="64180" y="11350"/>
                </a:lnTo>
                <a:lnTo>
                  <a:pt x="64180" y="11380"/>
                </a:lnTo>
                <a:lnTo>
                  <a:pt x="64190" y="11380"/>
                </a:lnTo>
                <a:lnTo>
                  <a:pt x="64190" y="11390"/>
                </a:lnTo>
                <a:lnTo>
                  <a:pt x="64210" y="11400"/>
                </a:lnTo>
                <a:lnTo>
                  <a:pt x="64220" y="11430"/>
                </a:lnTo>
                <a:lnTo>
                  <a:pt x="64240" y="11440"/>
                </a:lnTo>
                <a:lnTo>
                  <a:pt x="64250" y="11460"/>
                </a:lnTo>
                <a:lnTo>
                  <a:pt x="64260" y="11480"/>
                </a:lnTo>
                <a:lnTo>
                  <a:pt x="64290" y="11540"/>
                </a:lnTo>
                <a:lnTo>
                  <a:pt x="64300" y="11540"/>
                </a:lnTo>
                <a:lnTo>
                  <a:pt x="64300" y="11530"/>
                </a:lnTo>
                <a:lnTo>
                  <a:pt x="64340" y="11520"/>
                </a:lnTo>
                <a:lnTo>
                  <a:pt x="64420" y="11550"/>
                </a:lnTo>
                <a:lnTo>
                  <a:pt x="64450" y="11540"/>
                </a:lnTo>
                <a:lnTo>
                  <a:pt x="64450" y="11510"/>
                </a:lnTo>
                <a:lnTo>
                  <a:pt x="64470" y="11500"/>
                </a:lnTo>
                <a:lnTo>
                  <a:pt x="64510" y="11510"/>
                </a:lnTo>
                <a:lnTo>
                  <a:pt x="64540" y="11530"/>
                </a:lnTo>
                <a:lnTo>
                  <a:pt x="64540" y="11560"/>
                </a:lnTo>
                <a:lnTo>
                  <a:pt x="64540" y="11600"/>
                </a:lnTo>
                <a:lnTo>
                  <a:pt x="64540" y="11620"/>
                </a:lnTo>
                <a:lnTo>
                  <a:pt x="64550" y="11670"/>
                </a:lnTo>
                <a:lnTo>
                  <a:pt x="64550" y="11730"/>
                </a:lnTo>
                <a:lnTo>
                  <a:pt x="64570" y="11790"/>
                </a:lnTo>
                <a:lnTo>
                  <a:pt x="64620" y="11800"/>
                </a:lnTo>
                <a:lnTo>
                  <a:pt x="64620" y="11770"/>
                </a:lnTo>
                <a:lnTo>
                  <a:pt x="64670" y="11770"/>
                </a:lnTo>
                <a:lnTo>
                  <a:pt x="64670" y="11750"/>
                </a:lnTo>
                <a:lnTo>
                  <a:pt x="64680" y="11760"/>
                </a:lnTo>
                <a:lnTo>
                  <a:pt x="64670" y="11780"/>
                </a:lnTo>
                <a:lnTo>
                  <a:pt x="64680" y="11810"/>
                </a:lnTo>
                <a:lnTo>
                  <a:pt x="64690" y="11800"/>
                </a:lnTo>
                <a:lnTo>
                  <a:pt x="64710" y="11800"/>
                </a:lnTo>
                <a:lnTo>
                  <a:pt x="64710" y="11790"/>
                </a:lnTo>
                <a:lnTo>
                  <a:pt x="64710" y="11780"/>
                </a:lnTo>
                <a:lnTo>
                  <a:pt x="64710" y="11770"/>
                </a:lnTo>
                <a:lnTo>
                  <a:pt x="64740" y="11780"/>
                </a:lnTo>
                <a:lnTo>
                  <a:pt x="64740" y="11760"/>
                </a:lnTo>
                <a:lnTo>
                  <a:pt x="64770" y="11760"/>
                </a:lnTo>
                <a:lnTo>
                  <a:pt x="64780" y="11740"/>
                </a:lnTo>
                <a:lnTo>
                  <a:pt x="64790" y="11740"/>
                </a:lnTo>
                <a:lnTo>
                  <a:pt x="64800" y="11730"/>
                </a:lnTo>
                <a:lnTo>
                  <a:pt x="64820" y="11720"/>
                </a:lnTo>
                <a:lnTo>
                  <a:pt x="64870" y="11690"/>
                </a:lnTo>
                <a:lnTo>
                  <a:pt x="64910" y="11680"/>
                </a:lnTo>
                <a:lnTo>
                  <a:pt x="64920" y="11700"/>
                </a:lnTo>
                <a:lnTo>
                  <a:pt x="64920" y="11740"/>
                </a:lnTo>
                <a:lnTo>
                  <a:pt x="64910" y="11760"/>
                </a:lnTo>
                <a:lnTo>
                  <a:pt x="64900" y="11770"/>
                </a:lnTo>
                <a:lnTo>
                  <a:pt x="64890" y="11790"/>
                </a:lnTo>
                <a:lnTo>
                  <a:pt x="64830" y="11820"/>
                </a:lnTo>
                <a:lnTo>
                  <a:pt x="64890" y="11830"/>
                </a:lnTo>
                <a:lnTo>
                  <a:pt x="64950" y="11860"/>
                </a:lnTo>
                <a:lnTo>
                  <a:pt x="64950" y="11870"/>
                </a:lnTo>
                <a:lnTo>
                  <a:pt x="64950" y="11890"/>
                </a:lnTo>
                <a:lnTo>
                  <a:pt x="64970" y="11910"/>
                </a:lnTo>
                <a:lnTo>
                  <a:pt x="65030" y="11940"/>
                </a:lnTo>
                <a:lnTo>
                  <a:pt x="65110" y="12000"/>
                </a:lnTo>
                <a:lnTo>
                  <a:pt x="65120" y="12000"/>
                </a:lnTo>
                <a:lnTo>
                  <a:pt x="65120" y="12010"/>
                </a:lnTo>
                <a:lnTo>
                  <a:pt x="65120" y="12020"/>
                </a:lnTo>
                <a:lnTo>
                  <a:pt x="65120" y="12040"/>
                </a:lnTo>
                <a:lnTo>
                  <a:pt x="65140" y="12050"/>
                </a:lnTo>
                <a:lnTo>
                  <a:pt x="65170" y="12020"/>
                </a:lnTo>
                <a:lnTo>
                  <a:pt x="65190" y="12010"/>
                </a:lnTo>
                <a:lnTo>
                  <a:pt x="65210" y="12040"/>
                </a:lnTo>
                <a:lnTo>
                  <a:pt x="65240" y="12050"/>
                </a:lnTo>
                <a:lnTo>
                  <a:pt x="65310" y="12040"/>
                </a:lnTo>
                <a:lnTo>
                  <a:pt x="65360" y="12010"/>
                </a:lnTo>
                <a:lnTo>
                  <a:pt x="65370" y="12010"/>
                </a:lnTo>
                <a:lnTo>
                  <a:pt x="65430" y="12090"/>
                </a:lnTo>
                <a:lnTo>
                  <a:pt x="65460" y="12120"/>
                </a:lnTo>
                <a:lnTo>
                  <a:pt x="65450" y="12150"/>
                </a:lnTo>
                <a:lnTo>
                  <a:pt x="65410" y="12150"/>
                </a:lnTo>
                <a:lnTo>
                  <a:pt x="65380" y="12150"/>
                </a:lnTo>
                <a:lnTo>
                  <a:pt x="65380" y="12160"/>
                </a:lnTo>
                <a:lnTo>
                  <a:pt x="65380" y="12170"/>
                </a:lnTo>
                <a:lnTo>
                  <a:pt x="65380" y="12190"/>
                </a:lnTo>
                <a:lnTo>
                  <a:pt x="65370" y="12230"/>
                </a:lnTo>
                <a:lnTo>
                  <a:pt x="65380" y="12230"/>
                </a:lnTo>
                <a:lnTo>
                  <a:pt x="65450" y="12320"/>
                </a:lnTo>
                <a:lnTo>
                  <a:pt x="65480" y="12400"/>
                </a:lnTo>
                <a:lnTo>
                  <a:pt x="65500" y="12410"/>
                </a:lnTo>
                <a:lnTo>
                  <a:pt x="65510" y="12420"/>
                </a:lnTo>
                <a:lnTo>
                  <a:pt x="65530" y="12410"/>
                </a:lnTo>
                <a:lnTo>
                  <a:pt x="65680" y="12420"/>
                </a:lnTo>
                <a:lnTo>
                  <a:pt x="65760" y="12410"/>
                </a:lnTo>
                <a:lnTo>
                  <a:pt x="65770" y="12420"/>
                </a:lnTo>
                <a:lnTo>
                  <a:pt x="65780" y="12410"/>
                </a:lnTo>
                <a:lnTo>
                  <a:pt x="65790" y="12410"/>
                </a:lnTo>
                <a:lnTo>
                  <a:pt x="65800" y="12410"/>
                </a:lnTo>
                <a:lnTo>
                  <a:pt x="65860" y="12420"/>
                </a:lnTo>
                <a:lnTo>
                  <a:pt x="65870" y="12450"/>
                </a:lnTo>
                <a:lnTo>
                  <a:pt x="65910" y="12470"/>
                </a:lnTo>
                <a:lnTo>
                  <a:pt x="65930" y="12470"/>
                </a:lnTo>
                <a:lnTo>
                  <a:pt x="66010" y="12520"/>
                </a:lnTo>
                <a:lnTo>
                  <a:pt x="66080" y="12480"/>
                </a:lnTo>
                <a:lnTo>
                  <a:pt x="66090" y="12480"/>
                </a:lnTo>
                <a:lnTo>
                  <a:pt x="66150" y="12500"/>
                </a:lnTo>
                <a:lnTo>
                  <a:pt x="66210" y="12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