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Laghouat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Laghou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130" y="17550"/>
                </a:moveTo>
                <a:lnTo>
                  <a:pt x="53140" y="17900"/>
                </a:lnTo>
                <a:lnTo>
                  <a:pt x="53200" y="18240"/>
                </a:lnTo>
                <a:lnTo>
                  <a:pt x="53210" y="18280"/>
                </a:lnTo>
                <a:lnTo>
                  <a:pt x="53200" y="18300"/>
                </a:lnTo>
                <a:lnTo>
                  <a:pt x="53220" y="18450"/>
                </a:lnTo>
                <a:lnTo>
                  <a:pt x="53260" y="18670"/>
                </a:lnTo>
                <a:lnTo>
                  <a:pt x="53230" y="18870"/>
                </a:lnTo>
                <a:lnTo>
                  <a:pt x="53350" y="19080"/>
                </a:lnTo>
                <a:lnTo>
                  <a:pt x="53500" y="19570"/>
                </a:lnTo>
                <a:lnTo>
                  <a:pt x="53490" y="19620"/>
                </a:lnTo>
                <a:lnTo>
                  <a:pt x="53570" y="19600"/>
                </a:lnTo>
                <a:lnTo>
                  <a:pt x="53580" y="19600"/>
                </a:lnTo>
                <a:lnTo>
                  <a:pt x="53610" y="19690"/>
                </a:lnTo>
                <a:lnTo>
                  <a:pt x="53670" y="19760"/>
                </a:lnTo>
                <a:lnTo>
                  <a:pt x="53780" y="20020"/>
                </a:lnTo>
                <a:lnTo>
                  <a:pt x="53850" y="20040"/>
                </a:lnTo>
                <a:lnTo>
                  <a:pt x="53900" y="20100"/>
                </a:lnTo>
                <a:lnTo>
                  <a:pt x="54000" y="20320"/>
                </a:lnTo>
                <a:lnTo>
                  <a:pt x="54020" y="20320"/>
                </a:lnTo>
                <a:lnTo>
                  <a:pt x="54110" y="20360"/>
                </a:lnTo>
                <a:lnTo>
                  <a:pt x="54140" y="20390"/>
                </a:lnTo>
                <a:lnTo>
                  <a:pt x="54140" y="20400"/>
                </a:lnTo>
                <a:lnTo>
                  <a:pt x="54150" y="20420"/>
                </a:lnTo>
                <a:lnTo>
                  <a:pt x="54180" y="20450"/>
                </a:lnTo>
                <a:lnTo>
                  <a:pt x="54190" y="20480"/>
                </a:lnTo>
                <a:lnTo>
                  <a:pt x="54200" y="20480"/>
                </a:lnTo>
                <a:lnTo>
                  <a:pt x="54220" y="20500"/>
                </a:lnTo>
                <a:lnTo>
                  <a:pt x="54220" y="20520"/>
                </a:lnTo>
                <a:lnTo>
                  <a:pt x="54220" y="20530"/>
                </a:lnTo>
                <a:lnTo>
                  <a:pt x="54230" y="20560"/>
                </a:lnTo>
                <a:lnTo>
                  <a:pt x="54240" y="20570"/>
                </a:lnTo>
                <a:lnTo>
                  <a:pt x="54260" y="20570"/>
                </a:lnTo>
                <a:lnTo>
                  <a:pt x="54260" y="20590"/>
                </a:lnTo>
                <a:lnTo>
                  <a:pt x="54340" y="20620"/>
                </a:lnTo>
                <a:lnTo>
                  <a:pt x="54410" y="20590"/>
                </a:lnTo>
                <a:lnTo>
                  <a:pt x="54510" y="20660"/>
                </a:lnTo>
                <a:lnTo>
                  <a:pt x="54680" y="20600"/>
                </a:lnTo>
                <a:lnTo>
                  <a:pt x="54980" y="20440"/>
                </a:lnTo>
                <a:lnTo>
                  <a:pt x="55120" y="20500"/>
                </a:lnTo>
                <a:lnTo>
                  <a:pt x="55110" y="20470"/>
                </a:lnTo>
                <a:lnTo>
                  <a:pt x="55100" y="20440"/>
                </a:lnTo>
                <a:lnTo>
                  <a:pt x="55080" y="20410"/>
                </a:lnTo>
                <a:lnTo>
                  <a:pt x="55070" y="20380"/>
                </a:lnTo>
                <a:lnTo>
                  <a:pt x="55080" y="20350"/>
                </a:lnTo>
                <a:lnTo>
                  <a:pt x="55080" y="20330"/>
                </a:lnTo>
                <a:lnTo>
                  <a:pt x="55070" y="20310"/>
                </a:lnTo>
                <a:lnTo>
                  <a:pt x="55090" y="20300"/>
                </a:lnTo>
                <a:lnTo>
                  <a:pt x="55110" y="20270"/>
                </a:lnTo>
                <a:lnTo>
                  <a:pt x="55120" y="20270"/>
                </a:lnTo>
                <a:lnTo>
                  <a:pt x="55130" y="20260"/>
                </a:lnTo>
                <a:lnTo>
                  <a:pt x="55140" y="20250"/>
                </a:lnTo>
                <a:lnTo>
                  <a:pt x="55150" y="20250"/>
                </a:lnTo>
                <a:lnTo>
                  <a:pt x="55150" y="20230"/>
                </a:lnTo>
                <a:lnTo>
                  <a:pt x="55120" y="20210"/>
                </a:lnTo>
                <a:lnTo>
                  <a:pt x="55130" y="20200"/>
                </a:lnTo>
                <a:lnTo>
                  <a:pt x="55140" y="20200"/>
                </a:lnTo>
                <a:lnTo>
                  <a:pt x="55180" y="20170"/>
                </a:lnTo>
                <a:lnTo>
                  <a:pt x="55190" y="20150"/>
                </a:lnTo>
                <a:lnTo>
                  <a:pt x="55180" y="20130"/>
                </a:lnTo>
                <a:lnTo>
                  <a:pt x="55190" y="20120"/>
                </a:lnTo>
                <a:lnTo>
                  <a:pt x="55180" y="20120"/>
                </a:lnTo>
                <a:lnTo>
                  <a:pt x="55190" y="20100"/>
                </a:lnTo>
                <a:lnTo>
                  <a:pt x="55190" y="20080"/>
                </a:lnTo>
                <a:lnTo>
                  <a:pt x="55210" y="20060"/>
                </a:lnTo>
                <a:lnTo>
                  <a:pt x="55240" y="20030"/>
                </a:lnTo>
                <a:lnTo>
                  <a:pt x="55260" y="20000"/>
                </a:lnTo>
                <a:lnTo>
                  <a:pt x="55260" y="19990"/>
                </a:lnTo>
                <a:lnTo>
                  <a:pt x="55280" y="19970"/>
                </a:lnTo>
                <a:lnTo>
                  <a:pt x="55300" y="19930"/>
                </a:lnTo>
                <a:lnTo>
                  <a:pt x="55310" y="19920"/>
                </a:lnTo>
                <a:lnTo>
                  <a:pt x="55340" y="19890"/>
                </a:lnTo>
                <a:lnTo>
                  <a:pt x="55390" y="19860"/>
                </a:lnTo>
                <a:lnTo>
                  <a:pt x="55420" y="19830"/>
                </a:lnTo>
                <a:lnTo>
                  <a:pt x="55450" y="19830"/>
                </a:lnTo>
                <a:lnTo>
                  <a:pt x="55540" y="19780"/>
                </a:lnTo>
                <a:lnTo>
                  <a:pt x="55560" y="19760"/>
                </a:lnTo>
                <a:lnTo>
                  <a:pt x="55570" y="19750"/>
                </a:lnTo>
                <a:lnTo>
                  <a:pt x="55580" y="19740"/>
                </a:lnTo>
                <a:lnTo>
                  <a:pt x="55590" y="19730"/>
                </a:lnTo>
                <a:lnTo>
                  <a:pt x="55600" y="19740"/>
                </a:lnTo>
                <a:lnTo>
                  <a:pt x="55620" y="19730"/>
                </a:lnTo>
                <a:lnTo>
                  <a:pt x="55630" y="19730"/>
                </a:lnTo>
                <a:lnTo>
                  <a:pt x="55640" y="19730"/>
                </a:lnTo>
                <a:lnTo>
                  <a:pt x="55640" y="19720"/>
                </a:lnTo>
                <a:lnTo>
                  <a:pt x="55650" y="19720"/>
                </a:lnTo>
                <a:lnTo>
                  <a:pt x="55660" y="19740"/>
                </a:lnTo>
                <a:lnTo>
                  <a:pt x="55680" y="19740"/>
                </a:lnTo>
                <a:lnTo>
                  <a:pt x="55700" y="19800"/>
                </a:lnTo>
                <a:lnTo>
                  <a:pt x="55890" y="19890"/>
                </a:lnTo>
                <a:lnTo>
                  <a:pt x="55890" y="19910"/>
                </a:lnTo>
                <a:lnTo>
                  <a:pt x="55870" y="19920"/>
                </a:lnTo>
                <a:lnTo>
                  <a:pt x="55860" y="19950"/>
                </a:lnTo>
                <a:lnTo>
                  <a:pt x="55860" y="19960"/>
                </a:lnTo>
                <a:lnTo>
                  <a:pt x="55860" y="19980"/>
                </a:lnTo>
                <a:lnTo>
                  <a:pt x="56100" y="19920"/>
                </a:lnTo>
                <a:lnTo>
                  <a:pt x="56120" y="19890"/>
                </a:lnTo>
                <a:lnTo>
                  <a:pt x="56130" y="19930"/>
                </a:lnTo>
                <a:lnTo>
                  <a:pt x="56150" y="19930"/>
                </a:lnTo>
                <a:lnTo>
                  <a:pt x="56150" y="20150"/>
                </a:lnTo>
                <a:lnTo>
                  <a:pt x="56250" y="20140"/>
                </a:lnTo>
                <a:lnTo>
                  <a:pt x="56270" y="20210"/>
                </a:lnTo>
                <a:lnTo>
                  <a:pt x="56300" y="20220"/>
                </a:lnTo>
                <a:lnTo>
                  <a:pt x="56330" y="20330"/>
                </a:lnTo>
                <a:lnTo>
                  <a:pt x="56310" y="20560"/>
                </a:lnTo>
                <a:lnTo>
                  <a:pt x="56290" y="20540"/>
                </a:lnTo>
                <a:lnTo>
                  <a:pt x="56270" y="20550"/>
                </a:lnTo>
                <a:lnTo>
                  <a:pt x="56300" y="20630"/>
                </a:lnTo>
                <a:lnTo>
                  <a:pt x="56350" y="20680"/>
                </a:lnTo>
                <a:lnTo>
                  <a:pt x="56410" y="20840"/>
                </a:lnTo>
                <a:lnTo>
                  <a:pt x="56440" y="20940"/>
                </a:lnTo>
                <a:lnTo>
                  <a:pt x="56450" y="20950"/>
                </a:lnTo>
                <a:lnTo>
                  <a:pt x="56470" y="20980"/>
                </a:lnTo>
                <a:lnTo>
                  <a:pt x="56490" y="21020"/>
                </a:lnTo>
                <a:lnTo>
                  <a:pt x="56530" y="21190"/>
                </a:lnTo>
                <a:lnTo>
                  <a:pt x="56550" y="21230"/>
                </a:lnTo>
                <a:lnTo>
                  <a:pt x="56550" y="21250"/>
                </a:lnTo>
                <a:lnTo>
                  <a:pt x="56580" y="21270"/>
                </a:lnTo>
                <a:lnTo>
                  <a:pt x="56590" y="21290"/>
                </a:lnTo>
                <a:lnTo>
                  <a:pt x="56560" y="21320"/>
                </a:lnTo>
                <a:lnTo>
                  <a:pt x="56510" y="21340"/>
                </a:lnTo>
                <a:lnTo>
                  <a:pt x="56560" y="21540"/>
                </a:lnTo>
                <a:lnTo>
                  <a:pt x="56610" y="21600"/>
                </a:lnTo>
                <a:lnTo>
                  <a:pt x="56660" y="21720"/>
                </a:lnTo>
                <a:lnTo>
                  <a:pt x="56740" y="21970"/>
                </a:lnTo>
                <a:lnTo>
                  <a:pt x="56840" y="22030"/>
                </a:lnTo>
                <a:lnTo>
                  <a:pt x="56830" y="22070"/>
                </a:lnTo>
                <a:lnTo>
                  <a:pt x="56880" y="22200"/>
                </a:lnTo>
                <a:lnTo>
                  <a:pt x="57300" y="22270"/>
                </a:lnTo>
                <a:lnTo>
                  <a:pt x="57390" y="22300"/>
                </a:lnTo>
                <a:lnTo>
                  <a:pt x="57400" y="22320"/>
                </a:lnTo>
                <a:lnTo>
                  <a:pt x="57490" y="22350"/>
                </a:lnTo>
                <a:lnTo>
                  <a:pt x="57950" y="22530"/>
                </a:lnTo>
                <a:lnTo>
                  <a:pt x="58330" y="22890"/>
                </a:lnTo>
                <a:lnTo>
                  <a:pt x="58510" y="23050"/>
                </a:lnTo>
                <a:lnTo>
                  <a:pt x="58530" y="23120"/>
                </a:lnTo>
                <a:lnTo>
                  <a:pt x="58590" y="23220"/>
                </a:lnTo>
                <a:lnTo>
                  <a:pt x="58750" y="23280"/>
                </a:lnTo>
                <a:lnTo>
                  <a:pt x="59030" y="23760"/>
                </a:lnTo>
                <a:lnTo>
                  <a:pt x="59420" y="23920"/>
                </a:lnTo>
                <a:lnTo>
                  <a:pt x="60260" y="24260"/>
                </a:lnTo>
                <a:lnTo>
                  <a:pt x="60300" y="24280"/>
                </a:lnTo>
                <a:lnTo>
                  <a:pt x="60680" y="24420"/>
                </a:lnTo>
                <a:lnTo>
                  <a:pt x="60980" y="24650"/>
                </a:lnTo>
                <a:lnTo>
                  <a:pt x="61140" y="24780"/>
                </a:lnTo>
                <a:lnTo>
                  <a:pt x="61250" y="24890"/>
                </a:lnTo>
                <a:lnTo>
                  <a:pt x="61780" y="25470"/>
                </a:lnTo>
                <a:lnTo>
                  <a:pt x="61880" y="25790"/>
                </a:lnTo>
                <a:lnTo>
                  <a:pt x="62120" y="26020"/>
                </a:lnTo>
                <a:lnTo>
                  <a:pt x="62140" y="26190"/>
                </a:lnTo>
                <a:lnTo>
                  <a:pt x="62380" y="26560"/>
                </a:lnTo>
                <a:lnTo>
                  <a:pt x="62400" y="26580"/>
                </a:lnTo>
                <a:lnTo>
                  <a:pt x="62410" y="26580"/>
                </a:lnTo>
                <a:lnTo>
                  <a:pt x="61920" y="26540"/>
                </a:lnTo>
                <a:lnTo>
                  <a:pt x="61870" y="26530"/>
                </a:lnTo>
                <a:lnTo>
                  <a:pt x="60920" y="26460"/>
                </a:lnTo>
                <a:lnTo>
                  <a:pt x="60850" y="26460"/>
                </a:lnTo>
                <a:lnTo>
                  <a:pt x="60330" y="26420"/>
                </a:lnTo>
                <a:lnTo>
                  <a:pt x="60200" y="26410"/>
                </a:lnTo>
                <a:lnTo>
                  <a:pt x="59790" y="26380"/>
                </a:lnTo>
                <a:lnTo>
                  <a:pt x="59770" y="26360"/>
                </a:lnTo>
                <a:lnTo>
                  <a:pt x="59750" y="26340"/>
                </a:lnTo>
                <a:lnTo>
                  <a:pt x="59730" y="26350"/>
                </a:lnTo>
                <a:lnTo>
                  <a:pt x="59700" y="26380"/>
                </a:lnTo>
                <a:lnTo>
                  <a:pt x="59670" y="26390"/>
                </a:lnTo>
                <a:lnTo>
                  <a:pt x="59650" y="26420"/>
                </a:lnTo>
                <a:lnTo>
                  <a:pt x="59630" y="26430"/>
                </a:lnTo>
                <a:lnTo>
                  <a:pt x="59590" y="26430"/>
                </a:lnTo>
                <a:lnTo>
                  <a:pt x="59560" y="26380"/>
                </a:lnTo>
                <a:lnTo>
                  <a:pt x="59540" y="26350"/>
                </a:lnTo>
                <a:lnTo>
                  <a:pt x="59530" y="26330"/>
                </a:lnTo>
                <a:lnTo>
                  <a:pt x="59520" y="26330"/>
                </a:lnTo>
                <a:lnTo>
                  <a:pt x="59490" y="26340"/>
                </a:lnTo>
                <a:lnTo>
                  <a:pt x="59450" y="26310"/>
                </a:lnTo>
                <a:lnTo>
                  <a:pt x="59420" y="26290"/>
                </a:lnTo>
                <a:lnTo>
                  <a:pt x="59300" y="26250"/>
                </a:lnTo>
                <a:lnTo>
                  <a:pt x="59270" y="26250"/>
                </a:lnTo>
                <a:lnTo>
                  <a:pt x="59250" y="26260"/>
                </a:lnTo>
                <a:lnTo>
                  <a:pt x="59220" y="26240"/>
                </a:lnTo>
                <a:lnTo>
                  <a:pt x="59210" y="26240"/>
                </a:lnTo>
                <a:lnTo>
                  <a:pt x="59190" y="26260"/>
                </a:lnTo>
                <a:lnTo>
                  <a:pt x="59180" y="26260"/>
                </a:lnTo>
                <a:lnTo>
                  <a:pt x="59150" y="26250"/>
                </a:lnTo>
                <a:lnTo>
                  <a:pt x="59130" y="26280"/>
                </a:lnTo>
                <a:lnTo>
                  <a:pt x="59120" y="26280"/>
                </a:lnTo>
                <a:lnTo>
                  <a:pt x="59090" y="26270"/>
                </a:lnTo>
                <a:lnTo>
                  <a:pt x="59050" y="26200"/>
                </a:lnTo>
                <a:lnTo>
                  <a:pt x="59050" y="26190"/>
                </a:lnTo>
                <a:lnTo>
                  <a:pt x="59040" y="26190"/>
                </a:lnTo>
                <a:lnTo>
                  <a:pt x="59010" y="26220"/>
                </a:lnTo>
                <a:lnTo>
                  <a:pt x="58990" y="26220"/>
                </a:lnTo>
                <a:lnTo>
                  <a:pt x="58950" y="26210"/>
                </a:lnTo>
                <a:lnTo>
                  <a:pt x="58930" y="26210"/>
                </a:lnTo>
                <a:lnTo>
                  <a:pt x="58910" y="26210"/>
                </a:lnTo>
                <a:lnTo>
                  <a:pt x="58890" y="26220"/>
                </a:lnTo>
                <a:lnTo>
                  <a:pt x="58880" y="26260"/>
                </a:lnTo>
                <a:lnTo>
                  <a:pt x="58860" y="26270"/>
                </a:lnTo>
                <a:lnTo>
                  <a:pt x="58840" y="26250"/>
                </a:lnTo>
                <a:lnTo>
                  <a:pt x="58840" y="26170"/>
                </a:lnTo>
                <a:lnTo>
                  <a:pt x="58820" y="26160"/>
                </a:lnTo>
                <a:lnTo>
                  <a:pt x="58800" y="26160"/>
                </a:lnTo>
                <a:lnTo>
                  <a:pt x="58790" y="26180"/>
                </a:lnTo>
                <a:lnTo>
                  <a:pt x="58790" y="26190"/>
                </a:lnTo>
                <a:lnTo>
                  <a:pt x="58780" y="26200"/>
                </a:lnTo>
                <a:lnTo>
                  <a:pt x="58740" y="26230"/>
                </a:lnTo>
                <a:lnTo>
                  <a:pt x="58740" y="26250"/>
                </a:lnTo>
                <a:lnTo>
                  <a:pt x="58730" y="26290"/>
                </a:lnTo>
                <a:lnTo>
                  <a:pt x="58720" y="26300"/>
                </a:lnTo>
                <a:lnTo>
                  <a:pt x="58710" y="26310"/>
                </a:lnTo>
                <a:lnTo>
                  <a:pt x="58690" y="26320"/>
                </a:lnTo>
                <a:lnTo>
                  <a:pt x="58670" y="26310"/>
                </a:lnTo>
                <a:lnTo>
                  <a:pt x="58660" y="26300"/>
                </a:lnTo>
                <a:lnTo>
                  <a:pt x="58660" y="26280"/>
                </a:lnTo>
                <a:lnTo>
                  <a:pt x="58650" y="26260"/>
                </a:lnTo>
                <a:lnTo>
                  <a:pt x="58640" y="26250"/>
                </a:lnTo>
                <a:lnTo>
                  <a:pt x="58620" y="26250"/>
                </a:lnTo>
                <a:lnTo>
                  <a:pt x="58610" y="26260"/>
                </a:lnTo>
                <a:lnTo>
                  <a:pt x="58620" y="26290"/>
                </a:lnTo>
                <a:lnTo>
                  <a:pt x="58620" y="26320"/>
                </a:lnTo>
                <a:lnTo>
                  <a:pt x="58600" y="26350"/>
                </a:lnTo>
                <a:lnTo>
                  <a:pt x="58560" y="26350"/>
                </a:lnTo>
                <a:lnTo>
                  <a:pt x="58540" y="26340"/>
                </a:lnTo>
                <a:lnTo>
                  <a:pt x="58510" y="26310"/>
                </a:lnTo>
                <a:lnTo>
                  <a:pt x="58490" y="26310"/>
                </a:lnTo>
                <a:lnTo>
                  <a:pt x="58480" y="26320"/>
                </a:lnTo>
                <a:lnTo>
                  <a:pt x="58460" y="26380"/>
                </a:lnTo>
                <a:lnTo>
                  <a:pt x="58430" y="26390"/>
                </a:lnTo>
                <a:lnTo>
                  <a:pt x="56830" y="26440"/>
                </a:lnTo>
                <a:lnTo>
                  <a:pt x="56920" y="26520"/>
                </a:lnTo>
                <a:lnTo>
                  <a:pt x="56960" y="26550"/>
                </a:lnTo>
                <a:lnTo>
                  <a:pt x="57570" y="26910"/>
                </a:lnTo>
                <a:lnTo>
                  <a:pt x="57600" y="27310"/>
                </a:lnTo>
                <a:lnTo>
                  <a:pt x="57620" y="27510"/>
                </a:lnTo>
                <a:lnTo>
                  <a:pt x="55890" y="27070"/>
                </a:lnTo>
                <a:lnTo>
                  <a:pt x="55810" y="27090"/>
                </a:lnTo>
                <a:lnTo>
                  <a:pt x="55390" y="27150"/>
                </a:lnTo>
                <a:lnTo>
                  <a:pt x="55300" y="27190"/>
                </a:lnTo>
                <a:lnTo>
                  <a:pt x="55200" y="27210"/>
                </a:lnTo>
                <a:lnTo>
                  <a:pt x="55130" y="27240"/>
                </a:lnTo>
                <a:lnTo>
                  <a:pt x="55060" y="27260"/>
                </a:lnTo>
                <a:lnTo>
                  <a:pt x="55020" y="27280"/>
                </a:lnTo>
                <a:lnTo>
                  <a:pt x="54830" y="27360"/>
                </a:lnTo>
                <a:lnTo>
                  <a:pt x="54800" y="27380"/>
                </a:lnTo>
                <a:lnTo>
                  <a:pt x="54740" y="27380"/>
                </a:lnTo>
                <a:lnTo>
                  <a:pt x="54700" y="27370"/>
                </a:lnTo>
                <a:lnTo>
                  <a:pt x="54690" y="27370"/>
                </a:lnTo>
                <a:lnTo>
                  <a:pt x="53790" y="27460"/>
                </a:lnTo>
                <a:lnTo>
                  <a:pt x="53050" y="27520"/>
                </a:lnTo>
                <a:lnTo>
                  <a:pt x="52590" y="27560"/>
                </a:lnTo>
                <a:lnTo>
                  <a:pt x="52520" y="27530"/>
                </a:lnTo>
                <a:lnTo>
                  <a:pt x="52530" y="27500"/>
                </a:lnTo>
                <a:lnTo>
                  <a:pt x="52540" y="27470"/>
                </a:lnTo>
                <a:lnTo>
                  <a:pt x="52500" y="27410"/>
                </a:lnTo>
                <a:lnTo>
                  <a:pt x="52500" y="27380"/>
                </a:lnTo>
                <a:lnTo>
                  <a:pt x="52480" y="27310"/>
                </a:lnTo>
                <a:lnTo>
                  <a:pt x="52480" y="27230"/>
                </a:lnTo>
                <a:lnTo>
                  <a:pt x="52470" y="27190"/>
                </a:lnTo>
                <a:lnTo>
                  <a:pt x="52430" y="27140"/>
                </a:lnTo>
                <a:lnTo>
                  <a:pt x="52360" y="27070"/>
                </a:lnTo>
                <a:lnTo>
                  <a:pt x="52300" y="27010"/>
                </a:lnTo>
                <a:lnTo>
                  <a:pt x="52270" y="26970"/>
                </a:lnTo>
                <a:lnTo>
                  <a:pt x="52280" y="26920"/>
                </a:lnTo>
                <a:lnTo>
                  <a:pt x="52280" y="26870"/>
                </a:lnTo>
                <a:lnTo>
                  <a:pt x="52230" y="26830"/>
                </a:lnTo>
                <a:lnTo>
                  <a:pt x="52220" y="26800"/>
                </a:lnTo>
                <a:lnTo>
                  <a:pt x="52230" y="26770"/>
                </a:lnTo>
                <a:lnTo>
                  <a:pt x="52220" y="26730"/>
                </a:lnTo>
                <a:lnTo>
                  <a:pt x="52190" y="26700"/>
                </a:lnTo>
                <a:lnTo>
                  <a:pt x="52160" y="26600"/>
                </a:lnTo>
                <a:lnTo>
                  <a:pt x="52140" y="26540"/>
                </a:lnTo>
                <a:lnTo>
                  <a:pt x="52140" y="26530"/>
                </a:lnTo>
                <a:lnTo>
                  <a:pt x="52130" y="26490"/>
                </a:lnTo>
                <a:lnTo>
                  <a:pt x="52060" y="26360"/>
                </a:lnTo>
                <a:lnTo>
                  <a:pt x="52000" y="26270"/>
                </a:lnTo>
                <a:lnTo>
                  <a:pt x="51970" y="26220"/>
                </a:lnTo>
                <a:lnTo>
                  <a:pt x="51960" y="26170"/>
                </a:lnTo>
                <a:lnTo>
                  <a:pt x="51950" y="26110"/>
                </a:lnTo>
                <a:lnTo>
                  <a:pt x="51960" y="26070"/>
                </a:lnTo>
                <a:lnTo>
                  <a:pt x="51980" y="26010"/>
                </a:lnTo>
                <a:lnTo>
                  <a:pt x="51990" y="25930"/>
                </a:lnTo>
                <a:lnTo>
                  <a:pt x="52000" y="25900"/>
                </a:lnTo>
                <a:lnTo>
                  <a:pt x="51980" y="25840"/>
                </a:lnTo>
                <a:lnTo>
                  <a:pt x="51930" y="25810"/>
                </a:lnTo>
                <a:lnTo>
                  <a:pt x="51870" y="25740"/>
                </a:lnTo>
                <a:lnTo>
                  <a:pt x="51870" y="25720"/>
                </a:lnTo>
                <a:lnTo>
                  <a:pt x="51880" y="25690"/>
                </a:lnTo>
                <a:lnTo>
                  <a:pt x="51910" y="25670"/>
                </a:lnTo>
                <a:lnTo>
                  <a:pt x="51930" y="25670"/>
                </a:lnTo>
                <a:lnTo>
                  <a:pt x="52690" y="25700"/>
                </a:lnTo>
                <a:lnTo>
                  <a:pt x="52710" y="25290"/>
                </a:lnTo>
                <a:lnTo>
                  <a:pt x="52730" y="25010"/>
                </a:lnTo>
                <a:lnTo>
                  <a:pt x="52730" y="24900"/>
                </a:lnTo>
                <a:lnTo>
                  <a:pt x="52310" y="24990"/>
                </a:lnTo>
                <a:lnTo>
                  <a:pt x="51900" y="24850"/>
                </a:lnTo>
                <a:lnTo>
                  <a:pt x="51610" y="24750"/>
                </a:lnTo>
                <a:lnTo>
                  <a:pt x="51590" y="24750"/>
                </a:lnTo>
                <a:lnTo>
                  <a:pt x="51570" y="24590"/>
                </a:lnTo>
                <a:lnTo>
                  <a:pt x="51640" y="24410"/>
                </a:lnTo>
                <a:lnTo>
                  <a:pt x="51510" y="24390"/>
                </a:lnTo>
                <a:lnTo>
                  <a:pt x="51480" y="24380"/>
                </a:lnTo>
                <a:lnTo>
                  <a:pt x="51430" y="24380"/>
                </a:lnTo>
                <a:lnTo>
                  <a:pt x="51400" y="24370"/>
                </a:lnTo>
                <a:lnTo>
                  <a:pt x="51210" y="24350"/>
                </a:lnTo>
                <a:lnTo>
                  <a:pt x="51150" y="24350"/>
                </a:lnTo>
                <a:lnTo>
                  <a:pt x="51040" y="24350"/>
                </a:lnTo>
                <a:lnTo>
                  <a:pt x="51000" y="24350"/>
                </a:lnTo>
                <a:lnTo>
                  <a:pt x="51010" y="24330"/>
                </a:lnTo>
                <a:lnTo>
                  <a:pt x="51110" y="24070"/>
                </a:lnTo>
                <a:lnTo>
                  <a:pt x="51040" y="23860"/>
                </a:lnTo>
                <a:lnTo>
                  <a:pt x="51060" y="23760"/>
                </a:lnTo>
                <a:lnTo>
                  <a:pt x="51110" y="23560"/>
                </a:lnTo>
                <a:lnTo>
                  <a:pt x="51230" y="23470"/>
                </a:lnTo>
                <a:lnTo>
                  <a:pt x="51210" y="23420"/>
                </a:lnTo>
                <a:lnTo>
                  <a:pt x="51190" y="23400"/>
                </a:lnTo>
                <a:lnTo>
                  <a:pt x="51150" y="23370"/>
                </a:lnTo>
                <a:lnTo>
                  <a:pt x="51140" y="23340"/>
                </a:lnTo>
                <a:lnTo>
                  <a:pt x="51120" y="23340"/>
                </a:lnTo>
                <a:lnTo>
                  <a:pt x="51070" y="23360"/>
                </a:lnTo>
                <a:lnTo>
                  <a:pt x="51060" y="23340"/>
                </a:lnTo>
                <a:lnTo>
                  <a:pt x="51060" y="23320"/>
                </a:lnTo>
                <a:lnTo>
                  <a:pt x="51060" y="23310"/>
                </a:lnTo>
                <a:lnTo>
                  <a:pt x="51020" y="23280"/>
                </a:lnTo>
                <a:lnTo>
                  <a:pt x="51010" y="23260"/>
                </a:lnTo>
                <a:lnTo>
                  <a:pt x="50990" y="23260"/>
                </a:lnTo>
                <a:lnTo>
                  <a:pt x="50980" y="23230"/>
                </a:lnTo>
                <a:lnTo>
                  <a:pt x="50990" y="23220"/>
                </a:lnTo>
                <a:lnTo>
                  <a:pt x="51030" y="23200"/>
                </a:lnTo>
                <a:lnTo>
                  <a:pt x="51040" y="23180"/>
                </a:lnTo>
                <a:lnTo>
                  <a:pt x="51030" y="23170"/>
                </a:lnTo>
                <a:lnTo>
                  <a:pt x="50990" y="23150"/>
                </a:lnTo>
                <a:lnTo>
                  <a:pt x="51000" y="23110"/>
                </a:lnTo>
                <a:lnTo>
                  <a:pt x="50970" y="23050"/>
                </a:lnTo>
                <a:lnTo>
                  <a:pt x="50950" y="23040"/>
                </a:lnTo>
                <a:lnTo>
                  <a:pt x="50920" y="23050"/>
                </a:lnTo>
                <a:lnTo>
                  <a:pt x="50910" y="23100"/>
                </a:lnTo>
                <a:lnTo>
                  <a:pt x="50900" y="23110"/>
                </a:lnTo>
                <a:lnTo>
                  <a:pt x="50860" y="23100"/>
                </a:lnTo>
                <a:lnTo>
                  <a:pt x="50860" y="23090"/>
                </a:lnTo>
                <a:lnTo>
                  <a:pt x="50860" y="23060"/>
                </a:lnTo>
                <a:lnTo>
                  <a:pt x="50850" y="23050"/>
                </a:lnTo>
                <a:lnTo>
                  <a:pt x="50820" y="23030"/>
                </a:lnTo>
                <a:lnTo>
                  <a:pt x="50810" y="23030"/>
                </a:lnTo>
                <a:lnTo>
                  <a:pt x="50810" y="23010"/>
                </a:lnTo>
                <a:lnTo>
                  <a:pt x="50800" y="22980"/>
                </a:lnTo>
                <a:lnTo>
                  <a:pt x="50780" y="22990"/>
                </a:lnTo>
                <a:lnTo>
                  <a:pt x="50750" y="23010"/>
                </a:lnTo>
                <a:lnTo>
                  <a:pt x="50720" y="22980"/>
                </a:lnTo>
                <a:lnTo>
                  <a:pt x="50710" y="22990"/>
                </a:lnTo>
                <a:lnTo>
                  <a:pt x="50680" y="22980"/>
                </a:lnTo>
                <a:lnTo>
                  <a:pt x="50670" y="22970"/>
                </a:lnTo>
                <a:lnTo>
                  <a:pt x="50680" y="22960"/>
                </a:lnTo>
                <a:lnTo>
                  <a:pt x="50690" y="22960"/>
                </a:lnTo>
                <a:lnTo>
                  <a:pt x="50710" y="22930"/>
                </a:lnTo>
                <a:lnTo>
                  <a:pt x="50700" y="22920"/>
                </a:lnTo>
                <a:lnTo>
                  <a:pt x="50690" y="22910"/>
                </a:lnTo>
                <a:lnTo>
                  <a:pt x="50680" y="22890"/>
                </a:lnTo>
                <a:lnTo>
                  <a:pt x="50670" y="22870"/>
                </a:lnTo>
                <a:lnTo>
                  <a:pt x="50660" y="22840"/>
                </a:lnTo>
                <a:lnTo>
                  <a:pt x="50680" y="22810"/>
                </a:lnTo>
                <a:lnTo>
                  <a:pt x="50680" y="22780"/>
                </a:lnTo>
                <a:lnTo>
                  <a:pt x="50690" y="22770"/>
                </a:lnTo>
                <a:lnTo>
                  <a:pt x="50710" y="22750"/>
                </a:lnTo>
                <a:lnTo>
                  <a:pt x="50710" y="22740"/>
                </a:lnTo>
                <a:lnTo>
                  <a:pt x="50710" y="22720"/>
                </a:lnTo>
                <a:lnTo>
                  <a:pt x="50730" y="22700"/>
                </a:lnTo>
                <a:lnTo>
                  <a:pt x="50670" y="22620"/>
                </a:lnTo>
                <a:lnTo>
                  <a:pt x="50670" y="22570"/>
                </a:lnTo>
                <a:lnTo>
                  <a:pt x="50660" y="22550"/>
                </a:lnTo>
                <a:lnTo>
                  <a:pt x="50700" y="22530"/>
                </a:lnTo>
                <a:lnTo>
                  <a:pt x="50700" y="22520"/>
                </a:lnTo>
                <a:lnTo>
                  <a:pt x="50720" y="22440"/>
                </a:lnTo>
                <a:lnTo>
                  <a:pt x="50720" y="22420"/>
                </a:lnTo>
                <a:lnTo>
                  <a:pt x="50700" y="22370"/>
                </a:lnTo>
                <a:lnTo>
                  <a:pt x="50650" y="22220"/>
                </a:lnTo>
                <a:lnTo>
                  <a:pt x="50640" y="22180"/>
                </a:lnTo>
                <a:lnTo>
                  <a:pt x="50620" y="22150"/>
                </a:lnTo>
                <a:lnTo>
                  <a:pt x="50620" y="22130"/>
                </a:lnTo>
                <a:lnTo>
                  <a:pt x="50610" y="22100"/>
                </a:lnTo>
                <a:lnTo>
                  <a:pt x="50600" y="22080"/>
                </a:lnTo>
                <a:lnTo>
                  <a:pt x="50580" y="22070"/>
                </a:lnTo>
                <a:lnTo>
                  <a:pt x="50510" y="22060"/>
                </a:lnTo>
                <a:lnTo>
                  <a:pt x="50480" y="22050"/>
                </a:lnTo>
                <a:lnTo>
                  <a:pt x="50470" y="22040"/>
                </a:lnTo>
                <a:lnTo>
                  <a:pt x="50460" y="22030"/>
                </a:lnTo>
                <a:lnTo>
                  <a:pt x="50460" y="22010"/>
                </a:lnTo>
                <a:lnTo>
                  <a:pt x="50450" y="21980"/>
                </a:lnTo>
                <a:lnTo>
                  <a:pt x="50430" y="21970"/>
                </a:lnTo>
                <a:lnTo>
                  <a:pt x="50420" y="21950"/>
                </a:lnTo>
                <a:lnTo>
                  <a:pt x="50380" y="21890"/>
                </a:lnTo>
                <a:lnTo>
                  <a:pt x="50350" y="21860"/>
                </a:lnTo>
                <a:lnTo>
                  <a:pt x="50320" y="21860"/>
                </a:lnTo>
                <a:lnTo>
                  <a:pt x="50290" y="21840"/>
                </a:lnTo>
                <a:lnTo>
                  <a:pt x="50230" y="21770"/>
                </a:lnTo>
                <a:lnTo>
                  <a:pt x="49970" y="21820"/>
                </a:lnTo>
                <a:lnTo>
                  <a:pt x="49960" y="21820"/>
                </a:lnTo>
                <a:lnTo>
                  <a:pt x="49640" y="21970"/>
                </a:lnTo>
                <a:lnTo>
                  <a:pt x="49620" y="21970"/>
                </a:lnTo>
                <a:lnTo>
                  <a:pt x="49570" y="21960"/>
                </a:lnTo>
                <a:lnTo>
                  <a:pt x="49520" y="21940"/>
                </a:lnTo>
                <a:lnTo>
                  <a:pt x="49460" y="21890"/>
                </a:lnTo>
                <a:lnTo>
                  <a:pt x="49450" y="21880"/>
                </a:lnTo>
                <a:lnTo>
                  <a:pt x="49410" y="21850"/>
                </a:lnTo>
                <a:lnTo>
                  <a:pt x="49360" y="21790"/>
                </a:lnTo>
                <a:lnTo>
                  <a:pt x="49290" y="21740"/>
                </a:lnTo>
                <a:lnTo>
                  <a:pt x="49280" y="21710"/>
                </a:lnTo>
                <a:lnTo>
                  <a:pt x="49270" y="21700"/>
                </a:lnTo>
                <a:lnTo>
                  <a:pt x="49270" y="21680"/>
                </a:lnTo>
                <a:lnTo>
                  <a:pt x="49250" y="21660"/>
                </a:lnTo>
                <a:lnTo>
                  <a:pt x="49240" y="21630"/>
                </a:lnTo>
                <a:lnTo>
                  <a:pt x="49220" y="21600"/>
                </a:lnTo>
                <a:lnTo>
                  <a:pt x="49190" y="21570"/>
                </a:lnTo>
                <a:lnTo>
                  <a:pt x="49110" y="21550"/>
                </a:lnTo>
                <a:lnTo>
                  <a:pt x="49080" y="21550"/>
                </a:lnTo>
                <a:lnTo>
                  <a:pt x="49050" y="21530"/>
                </a:lnTo>
                <a:lnTo>
                  <a:pt x="49010" y="21530"/>
                </a:lnTo>
                <a:lnTo>
                  <a:pt x="48990" y="21510"/>
                </a:lnTo>
                <a:lnTo>
                  <a:pt x="48970" y="21500"/>
                </a:lnTo>
                <a:lnTo>
                  <a:pt x="48960" y="21490"/>
                </a:lnTo>
                <a:lnTo>
                  <a:pt x="48950" y="21470"/>
                </a:lnTo>
                <a:lnTo>
                  <a:pt x="48910" y="21440"/>
                </a:lnTo>
                <a:lnTo>
                  <a:pt x="48880" y="21430"/>
                </a:lnTo>
                <a:lnTo>
                  <a:pt x="48850" y="21430"/>
                </a:lnTo>
                <a:lnTo>
                  <a:pt x="48810" y="21400"/>
                </a:lnTo>
                <a:lnTo>
                  <a:pt x="48740" y="21380"/>
                </a:lnTo>
                <a:lnTo>
                  <a:pt x="48730" y="21360"/>
                </a:lnTo>
                <a:lnTo>
                  <a:pt x="48720" y="21340"/>
                </a:lnTo>
                <a:lnTo>
                  <a:pt x="48730" y="21320"/>
                </a:lnTo>
                <a:lnTo>
                  <a:pt x="48720" y="21310"/>
                </a:lnTo>
                <a:lnTo>
                  <a:pt x="48710" y="21300"/>
                </a:lnTo>
                <a:lnTo>
                  <a:pt x="48700" y="21280"/>
                </a:lnTo>
                <a:lnTo>
                  <a:pt x="48710" y="21270"/>
                </a:lnTo>
                <a:lnTo>
                  <a:pt x="48710" y="21260"/>
                </a:lnTo>
                <a:lnTo>
                  <a:pt x="48730" y="21260"/>
                </a:lnTo>
                <a:lnTo>
                  <a:pt x="48730" y="21190"/>
                </a:lnTo>
                <a:lnTo>
                  <a:pt x="48740" y="21180"/>
                </a:lnTo>
                <a:lnTo>
                  <a:pt x="48730" y="21170"/>
                </a:lnTo>
                <a:lnTo>
                  <a:pt x="48760" y="21170"/>
                </a:lnTo>
                <a:lnTo>
                  <a:pt x="48770" y="21170"/>
                </a:lnTo>
                <a:lnTo>
                  <a:pt x="48760" y="21160"/>
                </a:lnTo>
                <a:lnTo>
                  <a:pt x="48730" y="21150"/>
                </a:lnTo>
                <a:lnTo>
                  <a:pt x="48730" y="21120"/>
                </a:lnTo>
                <a:lnTo>
                  <a:pt x="48710" y="21090"/>
                </a:lnTo>
                <a:lnTo>
                  <a:pt x="48670" y="21040"/>
                </a:lnTo>
                <a:lnTo>
                  <a:pt x="48660" y="21030"/>
                </a:lnTo>
                <a:lnTo>
                  <a:pt x="48650" y="21010"/>
                </a:lnTo>
                <a:lnTo>
                  <a:pt x="48650" y="20980"/>
                </a:lnTo>
                <a:lnTo>
                  <a:pt x="48640" y="20960"/>
                </a:lnTo>
                <a:lnTo>
                  <a:pt x="48630" y="20940"/>
                </a:lnTo>
                <a:lnTo>
                  <a:pt x="48630" y="20910"/>
                </a:lnTo>
                <a:lnTo>
                  <a:pt x="48630" y="20900"/>
                </a:lnTo>
                <a:lnTo>
                  <a:pt x="48600" y="20910"/>
                </a:lnTo>
                <a:lnTo>
                  <a:pt x="48590" y="20910"/>
                </a:lnTo>
                <a:lnTo>
                  <a:pt x="48590" y="20880"/>
                </a:lnTo>
                <a:lnTo>
                  <a:pt x="48590" y="20870"/>
                </a:lnTo>
                <a:lnTo>
                  <a:pt x="48670" y="20830"/>
                </a:lnTo>
                <a:lnTo>
                  <a:pt x="48730" y="20790"/>
                </a:lnTo>
                <a:lnTo>
                  <a:pt x="48790" y="20750"/>
                </a:lnTo>
                <a:lnTo>
                  <a:pt x="48810" y="20730"/>
                </a:lnTo>
                <a:lnTo>
                  <a:pt x="49040" y="20560"/>
                </a:lnTo>
                <a:lnTo>
                  <a:pt x="49030" y="20560"/>
                </a:lnTo>
                <a:lnTo>
                  <a:pt x="48990" y="20560"/>
                </a:lnTo>
                <a:lnTo>
                  <a:pt x="48910" y="20420"/>
                </a:lnTo>
                <a:lnTo>
                  <a:pt x="48870" y="20290"/>
                </a:lnTo>
                <a:lnTo>
                  <a:pt x="49210" y="20170"/>
                </a:lnTo>
                <a:lnTo>
                  <a:pt x="49400" y="20020"/>
                </a:lnTo>
                <a:lnTo>
                  <a:pt x="49540" y="19910"/>
                </a:lnTo>
                <a:lnTo>
                  <a:pt x="49650" y="19830"/>
                </a:lnTo>
                <a:lnTo>
                  <a:pt x="49650" y="19820"/>
                </a:lnTo>
                <a:lnTo>
                  <a:pt x="49710" y="20060"/>
                </a:lnTo>
                <a:lnTo>
                  <a:pt x="49830" y="19990"/>
                </a:lnTo>
                <a:lnTo>
                  <a:pt x="49860" y="19980"/>
                </a:lnTo>
                <a:lnTo>
                  <a:pt x="50030" y="19870"/>
                </a:lnTo>
                <a:lnTo>
                  <a:pt x="50050" y="19860"/>
                </a:lnTo>
                <a:lnTo>
                  <a:pt x="50050" y="19840"/>
                </a:lnTo>
                <a:lnTo>
                  <a:pt x="50060" y="19780"/>
                </a:lnTo>
                <a:lnTo>
                  <a:pt x="50060" y="19730"/>
                </a:lnTo>
                <a:lnTo>
                  <a:pt x="50080" y="19540"/>
                </a:lnTo>
                <a:lnTo>
                  <a:pt x="50120" y="19350"/>
                </a:lnTo>
                <a:lnTo>
                  <a:pt x="50180" y="19300"/>
                </a:lnTo>
                <a:lnTo>
                  <a:pt x="50170" y="19260"/>
                </a:lnTo>
                <a:lnTo>
                  <a:pt x="50300" y="19130"/>
                </a:lnTo>
                <a:lnTo>
                  <a:pt x="50330" y="19090"/>
                </a:lnTo>
                <a:lnTo>
                  <a:pt x="50430" y="19000"/>
                </a:lnTo>
                <a:lnTo>
                  <a:pt x="50490" y="18930"/>
                </a:lnTo>
                <a:lnTo>
                  <a:pt x="50650" y="18820"/>
                </a:lnTo>
                <a:lnTo>
                  <a:pt x="50740" y="18760"/>
                </a:lnTo>
                <a:lnTo>
                  <a:pt x="50800" y="18780"/>
                </a:lnTo>
                <a:lnTo>
                  <a:pt x="50830" y="18770"/>
                </a:lnTo>
                <a:lnTo>
                  <a:pt x="50830" y="18760"/>
                </a:lnTo>
                <a:lnTo>
                  <a:pt x="50850" y="18760"/>
                </a:lnTo>
                <a:lnTo>
                  <a:pt x="50860" y="18760"/>
                </a:lnTo>
                <a:lnTo>
                  <a:pt x="50860" y="18740"/>
                </a:lnTo>
                <a:lnTo>
                  <a:pt x="50880" y="18750"/>
                </a:lnTo>
                <a:lnTo>
                  <a:pt x="50870" y="18740"/>
                </a:lnTo>
                <a:lnTo>
                  <a:pt x="50890" y="18730"/>
                </a:lnTo>
                <a:lnTo>
                  <a:pt x="50880" y="18720"/>
                </a:lnTo>
                <a:lnTo>
                  <a:pt x="50890" y="18710"/>
                </a:lnTo>
                <a:lnTo>
                  <a:pt x="50900" y="18710"/>
                </a:lnTo>
                <a:lnTo>
                  <a:pt x="50910" y="18720"/>
                </a:lnTo>
                <a:lnTo>
                  <a:pt x="50920" y="18700"/>
                </a:lnTo>
                <a:lnTo>
                  <a:pt x="50930" y="18700"/>
                </a:lnTo>
                <a:lnTo>
                  <a:pt x="50940" y="18710"/>
                </a:lnTo>
                <a:lnTo>
                  <a:pt x="50960" y="18710"/>
                </a:lnTo>
                <a:lnTo>
                  <a:pt x="50980" y="18690"/>
                </a:lnTo>
                <a:lnTo>
                  <a:pt x="51000" y="18700"/>
                </a:lnTo>
                <a:lnTo>
                  <a:pt x="51000" y="18710"/>
                </a:lnTo>
                <a:lnTo>
                  <a:pt x="51010" y="18680"/>
                </a:lnTo>
                <a:lnTo>
                  <a:pt x="51050" y="18690"/>
                </a:lnTo>
                <a:lnTo>
                  <a:pt x="51070" y="18660"/>
                </a:lnTo>
                <a:lnTo>
                  <a:pt x="51090" y="18670"/>
                </a:lnTo>
                <a:lnTo>
                  <a:pt x="51110" y="18670"/>
                </a:lnTo>
                <a:lnTo>
                  <a:pt x="51120" y="18670"/>
                </a:lnTo>
                <a:lnTo>
                  <a:pt x="51130" y="18680"/>
                </a:lnTo>
                <a:lnTo>
                  <a:pt x="51160" y="18670"/>
                </a:lnTo>
                <a:lnTo>
                  <a:pt x="51180" y="18670"/>
                </a:lnTo>
                <a:lnTo>
                  <a:pt x="51230" y="18660"/>
                </a:lnTo>
                <a:lnTo>
                  <a:pt x="51290" y="18630"/>
                </a:lnTo>
                <a:lnTo>
                  <a:pt x="51300" y="18630"/>
                </a:lnTo>
                <a:lnTo>
                  <a:pt x="51300" y="18620"/>
                </a:lnTo>
                <a:lnTo>
                  <a:pt x="51320" y="18610"/>
                </a:lnTo>
                <a:lnTo>
                  <a:pt x="51460" y="18570"/>
                </a:lnTo>
                <a:lnTo>
                  <a:pt x="51510" y="18560"/>
                </a:lnTo>
                <a:lnTo>
                  <a:pt x="51620" y="18340"/>
                </a:lnTo>
                <a:lnTo>
                  <a:pt x="52000" y="18030"/>
                </a:lnTo>
                <a:lnTo>
                  <a:pt x="52320" y="17910"/>
                </a:lnTo>
                <a:lnTo>
                  <a:pt x="52330" y="17880"/>
                </a:lnTo>
                <a:lnTo>
                  <a:pt x="52410" y="17840"/>
                </a:lnTo>
                <a:lnTo>
                  <a:pt x="52420" y="17810"/>
                </a:lnTo>
                <a:lnTo>
                  <a:pt x="52460" y="17740"/>
                </a:lnTo>
                <a:lnTo>
                  <a:pt x="52490" y="17660"/>
                </a:lnTo>
                <a:lnTo>
                  <a:pt x="52500" y="17630"/>
                </a:lnTo>
                <a:lnTo>
                  <a:pt x="52860" y="17580"/>
                </a:lnTo>
                <a:lnTo>
                  <a:pt x="53000" y="17570"/>
                </a:lnTo>
                <a:lnTo>
                  <a:pt x="53130" y="17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