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Khenchela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Khenche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680" y="17150"/>
                </a:moveTo>
                <a:lnTo>
                  <a:pt x="71670" y="17140"/>
                </a:lnTo>
                <a:lnTo>
                  <a:pt x="71660" y="17130"/>
                </a:lnTo>
                <a:lnTo>
                  <a:pt x="71670" y="17110"/>
                </a:lnTo>
                <a:lnTo>
                  <a:pt x="71650" y="17080"/>
                </a:lnTo>
                <a:lnTo>
                  <a:pt x="71650" y="17050"/>
                </a:lnTo>
                <a:lnTo>
                  <a:pt x="71600" y="17010"/>
                </a:lnTo>
                <a:lnTo>
                  <a:pt x="71600" y="16970"/>
                </a:lnTo>
                <a:lnTo>
                  <a:pt x="71580" y="16930"/>
                </a:lnTo>
                <a:lnTo>
                  <a:pt x="71590" y="16920"/>
                </a:lnTo>
                <a:lnTo>
                  <a:pt x="71590" y="16910"/>
                </a:lnTo>
                <a:lnTo>
                  <a:pt x="71590" y="16870"/>
                </a:lnTo>
                <a:lnTo>
                  <a:pt x="71590" y="16860"/>
                </a:lnTo>
                <a:lnTo>
                  <a:pt x="71580" y="16840"/>
                </a:lnTo>
                <a:lnTo>
                  <a:pt x="71590" y="16820"/>
                </a:lnTo>
                <a:lnTo>
                  <a:pt x="71590" y="16800"/>
                </a:lnTo>
                <a:lnTo>
                  <a:pt x="71590" y="16790"/>
                </a:lnTo>
                <a:lnTo>
                  <a:pt x="71590" y="16780"/>
                </a:lnTo>
                <a:lnTo>
                  <a:pt x="71580" y="16780"/>
                </a:lnTo>
                <a:lnTo>
                  <a:pt x="71570" y="16760"/>
                </a:lnTo>
                <a:lnTo>
                  <a:pt x="71580" y="16750"/>
                </a:lnTo>
                <a:lnTo>
                  <a:pt x="71570" y="16730"/>
                </a:lnTo>
                <a:lnTo>
                  <a:pt x="71570" y="16710"/>
                </a:lnTo>
                <a:lnTo>
                  <a:pt x="71560" y="16700"/>
                </a:lnTo>
                <a:lnTo>
                  <a:pt x="71570" y="16680"/>
                </a:lnTo>
                <a:lnTo>
                  <a:pt x="71600" y="16660"/>
                </a:lnTo>
                <a:lnTo>
                  <a:pt x="71590" y="16640"/>
                </a:lnTo>
                <a:lnTo>
                  <a:pt x="71630" y="16610"/>
                </a:lnTo>
                <a:lnTo>
                  <a:pt x="71640" y="16600"/>
                </a:lnTo>
                <a:lnTo>
                  <a:pt x="71670" y="16600"/>
                </a:lnTo>
                <a:lnTo>
                  <a:pt x="71680" y="16580"/>
                </a:lnTo>
                <a:lnTo>
                  <a:pt x="71700" y="16580"/>
                </a:lnTo>
                <a:lnTo>
                  <a:pt x="71710" y="16560"/>
                </a:lnTo>
                <a:lnTo>
                  <a:pt x="71740" y="16540"/>
                </a:lnTo>
                <a:lnTo>
                  <a:pt x="71740" y="16530"/>
                </a:lnTo>
                <a:lnTo>
                  <a:pt x="71730" y="16510"/>
                </a:lnTo>
                <a:lnTo>
                  <a:pt x="71740" y="16470"/>
                </a:lnTo>
                <a:lnTo>
                  <a:pt x="71720" y="16480"/>
                </a:lnTo>
                <a:lnTo>
                  <a:pt x="71710" y="16450"/>
                </a:lnTo>
                <a:lnTo>
                  <a:pt x="71660" y="16450"/>
                </a:lnTo>
                <a:lnTo>
                  <a:pt x="71620" y="16430"/>
                </a:lnTo>
                <a:lnTo>
                  <a:pt x="71650" y="16400"/>
                </a:lnTo>
                <a:lnTo>
                  <a:pt x="71700" y="16330"/>
                </a:lnTo>
                <a:lnTo>
                  <a:pt x="71730" y="16320"/>
                </a:lnTo>
                <a:lnTo>
                  <a:pt x="71690" y="16250"/>
                </a:lnTo>
                <a:lnTo>
                  <a:pt x="71650" y="16260"/>
                </a:lnTo>
                <a:lnTo>
                  <a:pt x="71630" y="16220"/>
                </a:lnTo>
                <a:lnTo>
                  <a:pt x="71630" y="16210"/>
                </a:lnTo>
                <a:lnTo>
                  <a:pt x="71600" y="16220"/>
                </a:lnTo>
                <a:lnTo>
                  <a:pt x="71550" y="16110"/>
                </a:lnTo>
                <a:lnTo>
                  <a:pt x="71550" y="16070"/>
                </a:lnTo>
                <a:lnTo>
                  <a:pt x="71540" y="16050"/>
                </a:lnTo>
                <a:lnTo>
                  <a:pt x="71540" y="16020"/>
                </a:lnTo>
                <a:lnTo>
                  <a:pt x="71510" y="15930"/>
                </a:lnTo>
                <a:lnTo>
                  <a:pt x="71470" y="15840"/>
                </a:lnTo>
                <a:lnTo>
                  <a:pt x="71460" y="15830"/>
                </a:lnTo>
                <a:lnTo>
                  <a:pt x="71370" y="15790"/>
                </a:lnTo>
                <a:lnTo>
                  <a:pt x="71300" y="15800"/>
                </a:lnTo>
                <a:lnTo>
                  <a:pt x="71310" y="15760"/>
                </a:lnTo>
                <a:lnTo>
                  <a:pt x="71330" y="15750"/>
                </a:lnTo>
                <a:lnTo>
                  <a:pt x="71340" y="15710"/>
                </a:lnTo>
                <a:lnTo>
                  <a:pt x="71350" y="15680"/>
                </a:lnTo>
                <a:lnTo>
                  <a:pt x="71360" y="15660"/>
                </a:lnTo>
                <a:lnTo>
                  <a:pt x="71380" y="15650"/>
                </a:lnTo>
                <a:lnTo>
                  <a:pt x="71390" y="15630"/>
                </a:lnTo>
                <a:lnTo>
                  <a:pt x="71380" y="15610"/>
                </a:lnTo>
                <a:lnTo>
                  <a:pt x="71380" y="15590"/>
                </a:lnTo>
                <a:lnTo>
                  <a:pt x="71370" y="15570"/>
                </a:lnTo>
                <a:lnTo>
                  <a:pt x="71360" y="15520"/>
                </a:lnTo>
                <a:lnTo>
                  <a:pt x="71350" y="15490"/>
                </a:lnTo>
                <a:lnTo>
                  <a:pt x="71360" y="15470"/>
                </a:lnTo>
                <a:lnTo>
                  <a:pt x="71350" y="15450"/>
                </a:lnTo>
                <a:lnTo>
                  <a:pt x="71340" y="15390"/>
                </a:lnTo>
                <a:lnTo>
                  <a:pt x="71310" y="15340"/>
                </a:lnTo>
                <a:lnTo>
                  <a:pt x="71390" y="15180"/>
                </a:lnTo>
                <a:lnTo>
                  <a:pt x="71380" y="15160"/>
                </a:lnTo>
                <a:lnTo>
                  <a:pt x="71460" y="15150"/>
                </a:lnTo>
                <a:lnTo>
                  <a:pt x="71540" y="15140"/>
                </a:lnTo>
                <a:lnTo>
                  <a:pt x="71600" y="15050"/>
                </a:lnTo>
                <a:lnTo>
                  <a:pt x="71600" y="14970"/>
                </a:lnTo>
                <a:lnTo>
                  <a:pt x="71600" y="14890"/>
                </a:lnTo>
                <a:lnTo>
                  <a:pt x="71590" y="14880"/>
                </a:lnTo>
                <a:lnTo>
                  <a:pt x="71590" y="14870"/>
                </a:lnTo>
                <a:lnTo>
                  <a:pt x="71610" y="14850"/>
                </a:lnTo>
                <a:lnTo>
                  <a:pt x="71590" y="14810"/>
                </a:lnTo>
                <a:lnTo>
                  <a:pt x="71580" y="14790"/>
                </a:lnTo>
                <a:lnTo>
                  <a:pt x="71570" y="14770"/>
                </a:lnTo>
                <a:lnTo>
                  <a:pt x="71580" y="14740"/>
                </a:lnTo>
                <a:lnTo>
                  <a:pt x="71570" y="14720"/>
                </a:lnTo>
                <a:lnTo>
                  <a:pt x="71570" y="14710"/>
                </a:lnTo>
                <a:lnTo>
                  <a:pt x="71560" y="14710"/>
                </a:lnTo>
                <a:lnTo>
                  <a:pt x="71550" y="14700"/>
                </a:lnTo>
                <a:lnTo>
                  <a:pt x="71540" y="14690"/>
                </a:lnTo>
                <a:lnTo>
                  <a:pt x="71530" y="14670"/>
                </a:lnTo>
                <a:lnTo>
                  <a:pt x="71540" y="14660"/>
                </a:lnTo>
                <a:lnTo>
                  <a:pt x="71550" y="14640"/>
                </a:lnTo>
                <a:lnTo>
                  <a:pt x="71550" y="14630"/>
                </a:lnTo>
                <a:lnTo>
                  <a:pt x="71560" y="14620"/>
                </a:lnTo>
                <a:lnTo>
                  <a:pt x="71560" y="14630"/>
                </a:lnTo>
                <a:lnTo>
                  <a:pt x="71550" y="14630"/>
                </a:lnTo>
                <a:lnTo>
                  <a:pt x="71550" y="14640"/>
                </a:lnTo>
                <a:lnTo>
                  <a:pt x="71560" y="14630"/>
                </a:lnTo>
                <a:lnTo>
                  <a:pt x="71570" y="14640"/>
                </a:lnTo>
                <a:lnTo>
                  <a:pt x="71570" y="14650"/>
                </a:lnTo>
                <a:lnTo>
                  <a:pt x="71560" y="14660"/>
                </a:lnTo>
                <a:lnTo>
                  <a:pt x="71570" y="14660"/>
                </a:lnTo>
                <a:lnTo>
                  <a:pt x="71580" y="14670"/>
                </a:lnTo>
                <a:lnTo>
                  <a:pt x="71590" y="14660"/>
                </a:lnTo>
                <a:lnTo>
                  <a:pt x="71580" y="14630"/>
                </a:lnTo>
                <a:lnTo>
                  <a:pt x="71580" y="14610"/>
                </a:lnTo>
                <a:lnTo>
                  <a:pt x="71580" y="14590"/>
                </a:lnTo>
                <a:lnTo>
                  <a:pt x="71600" y="14580"/>
                </a:lnTo>
                <a:lnTo>
                  <a:pt x="71600" y="14550"/>
                </a:lnTo>
                <a:lnTo>
                  <a:pt x="71570" y="14500"/>
                </a:lnTo>
                <a:lnTo>
                  <a:pt x="71620" y="14480"/>
                </a:lnTo>
                <a:lnTo>
                  <a:pt x="71640" y="14460"/>
                </a:lnTo>
                <a:lnTo>
                  <a:pt x="71660" y="14460"/>
                </a:lnTo>
                <a:lnTo>
                  <a:pt x="71680" y="14450"/>
                </a:lnTo>
                <a:lnTo>
                  <a:pt x="71680" y="14440"/>
                </a:lnTo>
                <a:lnTo>
                  <a:pt x="71710" y="14430"/>
                </a:lnTo>
                <a:lnTo>
                  <a:pt x="71730" y="14420"/>
                </a:lnTo>
                <a:lnTo>
                  <a:pt x="71820" y="14380"/>
                </a:lnTo>
                <a:lnTo>
                  <a:pt x="71800" y="14350"/>
                </a:lnTo>
                <a:lnTo>
                  <a:pt x="71810" y="14330"/>
                </a:lnTo>
                <a:lnTo>
                  <a:pt x="71800" y="14290"/>
                </a:lnTo>
                <a:lnTo>
                  <a:pt x="71820" y="14290"/>
                </a:lnTo>
                <a:lnTo>
                  <a:pt x="71830" y="14300"/>
                </a:lnTo>
                <a:lnTo>
                  <a:pt x="71860" y="14270"/>
                </a:lnTo>
                <a:lnTo>
                  <a:pt x="71890" y="14270"/>
                </a:lnTo>
                <a:lnTo>
                  <a:pt x="71900" y="14240"/>
                </a:lnTo>
                <a:lnTo>
                  <a:pt x="71930" y="14220"/>
                </a:lnTo>
                <a:lnTo>
                  <a:pt x="71920" y="14210"/>
                </a:lnTo>
                <a:lnTo>
                  <a:pt x="71890" y="14200"/>
                </a:lnTo>
                <a:lnTo>
                  <a:pt x="71870" y="14180"/>
                </a:lnTo>
                <a:lnTo>
                  <a:pt x="71860" y="14180"/>
                </a:lnTo>
                <a:lnTo>
                  <a:pt x="71830" y="14210"/>
                </a:lnTo>
                <a:lnTo>
                  <a:pt x="71820" y="14230"/>
                </a:lnTo>
                <a:lnTo>
                  <a:pt x="71790" y="14230"/>
                </a:lnTo>
                <a:lnTo>
                  <a:pt x="71740" y="14220"/>
                </a:lnTo>
                <a:lnTo>
                  <a:pt x="71700" y="14160"/>
                </a:lnTo>
                <a:lnTo>
                  <a:pt x="71700" y="14140"/>
                </a:lnTo>
                <a:lnTo>
                  <a:pt x="71700" y="14130"/>
                </a:lnTo>
                <a:lnTo>
                  <a:pt x="71700" y="14120"/>
                </a:lnTo>
                <a:lnTo>
                  <a:pt x="71700" y="14110"/>
                </a:lnTo>
                <a:lnTo>
                  <a:pt x="71690" y="14090"/>
                </a:lnTo>
                <a:lnTo>
                  <a:pt x="71680" y="14070"/>
                </a:lnTo>
                <a:lnTo>
                  <a:pt x="71720" y="14050"/>
                </a:lnTo>
                <a:lnTo>
                  <a:pt x="71690" y="14010"/>
                </a:lnTo>
                <a:lnTo>
                  <a:pt x="71700" y="13970"/>
                </a:lnTo>
                <a:lnTo>
                  <a:pt x="71700" y="13960"/>
                </a:lnTo>
                <a:lnTo>
                  <a:pt x="71710" y="13950"/>
                </a:lnTo>
                <a:lnTo>
                  <a:pt x="71700" y="13940"/>
                </a:lnTo>
                <a:lnTo>
                  <a:pt x="71710" y="13920"/>
                </a:lnTo>
                <a:lnTo>
                  <a:pt x="71740" y="13910"/>
                </a:lnTo>
                <a:lnTo>
                  <a:pt x="71760" y="13900"/>
                </a:lnTo>
                <a:lnTo>
                  <a:pt x="71760" y="13870"/>
                </a:lnTo>
                <a:lnTo>
                  <a:pt x="71750" y="13860"/>
                </a:lnTo>
                <a:lnTo>
                  <a:pt x="71750" y="13850"/>
                </a:lnTo>
                <a:lnTo>
                  <a:pt x="71740" y="13850"/>
                </a:lnTo>
                <a:lnTo>
                  <a:pt x="71740" y="13840"/>
                </a:lnTo>
                <a:lnTo>
                  <a:pt x="71740" y="13830"/>
                </a:lnTo>
                <a:lnTo>
                  <a:pt x="71680" y="13820"/>
                </a:lnTo>
                <a:lnTo>
                  <a:pt x="71660" y="13780"/>
                </a:lnTo>
                <a:lnTo>
                  <a:pt x="71670" y="13710"/>
                </a:lnTo>
                <a:lnTo>
                  <a:pt x="71660" y="13680"/>
                </a:lnTo>
                <a:lnTo>
                  <a:pt x="71660" y="13660"/>
                </a:lnTo>
                <a:lnTo>
                  <a:pt x="71660" y="13650"/>
                </a:lnTo>
                <a:lnTo>
                  <a:pt x="71630" y="13640"/>
                </a:lnTo>
                <a:lnTo>
                  <a:pt x="71630" y="13620"/>
                </a:lnTo>
                <a:lnTo>
                  <a:pt x="71630" y="13610"/>
                </a:lnTo>
                <a:lnTo>
                  <a:pt x="71640" y="13600"/>
                </a:lnTo>
                <a:lnTo>
                  <a:pt x="71640" y="13590"/>
                </a:lnTo>
                <a:lnTo>
                  <a:pt x="71640" y="13570"/>
                </a:lnTo>
                <a:lnTo>
                  <a:pt x="71660" y="13570"/>
                </a:lnTo>
                <a:lnTo>
                  <a:pt x="71670" y="13560"/>
                </a:lnTo>
                <a:lnTo>
                  <a:pt x="71660" y="13560"/>
                </a:lnTo>
                <a:lnTo>
                  <a:pt x="71660" y="13550"/>
                </a:lnTo>
                <a:lnTo>
                  <a:pt x="71680" y="13530"/>
                </a:lnTo>
                <a:lnTo>
                  <a:pt x="71740" y="13490"/>
                </a:lnTo>
                <a:lnTo>
                  <a:pt x="71770" y="13450"/>
                </a:lnTo>
                <a:lnTo>
                  <a:pt x="71840" y="13430"/>
                </a:lnTo>
                <a:lnTo>
                  <a:pt x="71850" y="13420"/>
                </a:lnTo>
                <a:lnTo>
                  <a:pt x="71850" y="13410"/>
                </a:lnTo>
                <a:lnTo>
                  <a:pt x="71860" y="13400"/>
                </a:lnTo>
                <a:lnTo>
                  <a:pt x="71860" y="13390"/>
                </a:lnTo>
                <a:lnTo>
                  <a:pt x="71880" y="13390"/>
                </a:lnTo>
                <a:lnTo>
                  <a:pt x="71890" y="13380"/>
                </a:lnTo>
                <a:lnTo>
                  <a:pt x="71890" y="13390"/>
                </a:lnTo>
                <a:lnTo>
                  <a:pt x="71910" y="13390"/>
                </a:lnTo>
                <a:lnTo>
                  <a:pt x="71920" y="13390"/>
                </a:lnTo>
                <a:lnTo>
                  <a:pt x="71920" y="13380"/>
                </a:lnTo>
                <a:lnTo>
                  <a:pt x="71940" y="13370"/>
                </a:lnTo>
                <a:lnTo>
                  <a:pt x="71950" y="13340"/>
                </a:lnTo>
                <a:lnTo>
                  <a:pt x="71950" y="13320"/>
                </a:lnTo>
                <a:lnTo>
                  <a:pt x="71960" y="13310"/>
                </a:lnTo>
                <a:lnTo>
                  <a:pt x="72030" y="13300"/>
                </a:lnTo>
                <a:lnTo>
                  <a:pt x="72090" y="13300"/>
                </a:lnTo>
                <a:lnTo>
                  <a:pt x="72120" y="13270"/>
                </a:lnTo>
                <a:lnTo>
                  <a:pt x="72280" y="13320"/>
                </a:lnTo>
                <a:lnTo>
                  <a:pt x="72340" y="13290"/>
                </a:lnTo>
                <a:lnTo>
                  <a:pt x="72350" y="13270"/>
                </a:lnTo>
                <a:lnTo>
                  <a:pt x="72360" y="13270"/>
                </a:lnTo>
                <a:lnTo>
                  <a:pt x="72360" y="13240"/>
                </a:lnTo>
                <a:lnTo>
                  <a:pt x="72360" y="13230"/>
                </a:lnTo>
                <a:lnTo>
                  <a:pt x="72370" y="13230"/>
                </a:lnTo>
                <a:lnTo>
                  <a:pt x="72400" y="13230"/>
                </a:lnTo>
                <a:lnTo>
                  <a:pt x="72420" y="13220"/>
                </a:lnTo>
                <a:lnTo>
                  <a:pt x="72450" y="13220"/>
                </a:lnTo>
                <a:lnTo>
                  <a:pt x="72470" y="13200"/>
                </a:lnTo>
                <a:lnTo>
                  <a:pt x="72470" y="13190"/>
                </a:lnTo>
                <a:lnTo>
                  <a:pt x="72460" y="13160"/>
                </a:lnTo>
                <a:lnTo>
                  <a:pt x="72460" y="13150"/>
                </a:lnTo>
                <a:lnTo>
                  <a:pt x="72470" y="13140"/>
                </a:lnTo>
                <a:lnTo>
                  <a:pt x="72460" y="13130"/>
                </a:lnTo>
                <a:lnTo>
                  <a:pt x="72470" y="13120"/>
                </a:lnTo>
                <a:lnTo>
                  <a:pt x="72480" y="13130"/>
                </a:lnTo>
                <a:lnTo>
                  <a:pt x="72490" y="13120"/>
                </a:lnTo>
                <a:lnTo>
                  <a:pt x="72500" y="13120"/>
                </a:lnTo>
                <a:lnTo>
                  <a:pt x="72500" y="13110"/>
                </a:lnTo>
                <a:lnTo>
                  <a:pt x="72510" y="13110"/>
                </a:lnTo>
                <a:lnTo>
                  <a:pt x="72500" y="13100"/>
                </a:lnTo>
                <a:lnTo>
                  <a:pt x="72510" y="13080"/>
                </a:lnTo>
                <a:lnTo>
                  <a:pt x="72520" y="13080"/>
                </a:lnTo>
                <a:lnTo>
                  <a:pt x="72520" y="13070"/>
                </a:lnTo>
                <a:lnTo>
                  <a:pt x="72510" y="13060"/>
                </a:lnTo>
                <a:lnTo>
                  <a:pt x="72530" y="13060"/>
                </a:lnTo>
                <a:lnTo>
                  <a:pt x="72520" y="13030"/>
                </a:lnTo>
                <a:lnTo>
                  <a:pt x="72530" y="13030"/>
                </a:lnTo>
                <a:lnTo>
                  <a:pt x="72530" y="13020"/>
                </a:lnTo>
                <a:lnTo>
                  <a:pt x="72540" y="13020"/>
                </a:lnTo>
                <a:lnTo>
                  <a:pt x="72530" y="13010"/>
                </a:lnTo>
                <a:lnTo>
                  <a:pt x="72540" y="13010"/>
                </a:lnTo>
                <a:lnTo>
                  <a:pt x="72540" y="13000"/>
                </a:lnTo>
                <a:lnTo>
                  <a:pt x="72550" y="13000"/>
                </a:lnTo>
                <a:lnTo>
                  <a:pt x="72550" y="12990"/>
                </a:lnTo>
                <a:lnTo>
                  <a:pt x="72550" y="12970"/>
                </a:lnTo>
                <a:lnTo>
                  <a:pt x="72560" y="12960"/>
                </a:lnTo>
                <a:lnTo>
                  <a:pt x="72570" y="12960"/>
                </a:lnTo>
                <a:lnTo>
                  <a:pt x="72580" y="12950"/>
                </a:lnTo>
                <a:lnTo>
                  <a:pt x="72580" y="12940"/>
                </a:lnTo>
                <a:lnTo>
                  <a:pt x="72610" y="12910"/>
                </a:lnTo>
                <a:lnTo>
                  <a:pt x="72610" y="12900"/>
                </a:lnTo>
                <a:lnTo>
                  <a:pt x="72610" y="12890"/>
                </a:lnTo>
                <a:lnTo>
                  <a:pt x="72610" y="12860"/>
                </a:lnTo>
                <a:lnTo>
                  <a:pt x="72610" y="12830"/>
                </a:lnTo>
                <a:lnTo>
                  <a:pt x="72590" y="12790"/>
                </a:lnTo>
                <a:lnTo>
                  <a:pt x="72580" y="12770"/>
                </a:lnTo>
                <a:lnTo>
                  <a:pt x="72560" y="12720"/>
                </a:lnTo>
                <a:lnTo>
                  <a:pt x="72530" y="12700"/>
                </a:lnTo>
                <a:lnTo>
                  <a:pt x="72500" y="12660"/>
                </a:lnTo>
                <a:lnTo>
                  <a:pt x="72490" y="12630"/>
                </a:lnTo>
                <a:lnTo>
                  <a:pt x="72490" y="12610"/>
                </a:lnTo>
                <a:lnTo>
                  <a:pt x="72470" y="12580"/>
                </a:lnTo>
                <a:lnTo>
                  <a:pt x="72470" y="12550"/>
                </a:lnTo>
                <a:lnTo>
                  <a:pt x="72470" y="12540"/>
                </a:lnTo>
                <a:lnTo>
                  <a:pt x="72470" y="12520"/>
                </a:lnTo>
                <a:lnTo>
                  <a:pt x="72480" y="12500"/>
                </a:lnTo>
                <a:lnTo>
                  <a:pt x="72480" y="12470"/>
                </a:lnTo>
                <a:lnTo>
                  <a:pt x="72490" y="12420"/>
                </a:lnTo>
                <a:lnTo>
                  <a:pt x="72510" y="12390"/>
                </a:lnTo>
                <a:lnTo>
                  <a:pt x="72480" y="12340"/>
                </a:lnTo>
                <a:lnTo>
                  <a:pt x="72470" y="12320"/>
                </a:lnTo>
                <a:lnTo>
                  <a:pt x="72480" y="12310"/>
                </a:lnTo>
                <a:lnTo>
                  <a:pt x="72480" y="12290"/>
                </a:lnTo>
                <a:lnTo>
                  <a:pt x="72500" y="12300"/>
                </a:lnTo>
                <a:lnTo>
                  <a:pt x="72530" y="12290"/>
                </a:lnTo>
                <a:lnTo>
                  <a:pt x="72530" y="12300"/>
                </a:lnTo>
                <a:lnTo>
                  <a:pt x="72680" y="12640"/>
                </a:lnTo>
                <a:lnTo>
                  <a:pt x="72700" y="12630"/>
                </a:lnTo>
                <a:lnTo>
                  <a:pt x="72700" y="12640"/>
                </a:lnTo>
                <a:lnTo>
                  <a:pt x="72830" y="12640"/>
                </a:lnTo>
                <a:lnTo>
                  <a:pt x="72980" y="12620"/>
                </a:lnTo>
                <a:lnTo>
                  <a:pt x="73520" y="12540"/>
                </a:lnTo>
                <a:lnTo>
                  <a:pt x="73650" y="12660"/>
                </a:lnTo>
                <a:lnTo>
                  <a:pt x="73650" y="12670"/>
                </a:lnTo>
                <a:lnTo>
                  <a:pt x="73630" y="12700"/>
                </a:lnTo>
                <a:lnTo>
                  <a:pt x="73640" y="12700"/>
                </a:lnTo>
                <a:lnTo>
                  <a:pt x="73620" y="12710"/>
                </a:lnTo>
                <a:lnTo>
                  <a:pt x="73620" y="12730"/>
                </a:lnTo>
                <a:lnTo>
                  <a:pt x="73620" y="12760"/>
                </a:lnTo>
                <a:lnTo>
                  <a:pt x="73610" y="12760"/>
                </a:lnTo>
                <a:lnTo>
                  <a:pt x="73610" y="12780"/>
                </a:lnTo>
                <a:lnTo>
                  <a:pt x="73600" y="12790"/>
                </a:lnTo>
                <a:lnTo>
                  <a:pt x="73590" y="12850"/>
                </a:lnTo>
                <a:lnTo>
                  <a:pt x="73580" y="12850"/>
                </a:lnTo>
                <a:lnTo>
                  <a:pt x="73550" y="12870"/>
                </a:lnTo>
                <a:lnTo>
                  <a:pt x="73580" y="12870"/>
                </a:lnTo>
                <a:lnTo>
                  <a:pt x="73600" y="12870"/>
                </a:lnTo>
                <a:lnTo>
                  <a:pt x="73660" y="12910"/>
                </a:lnTo>
                <a:lnTo>
                  <a:pt x="73700" y="12910"/>
                </a:lnTo>
                <a:lnTo>
                  <a:pt x="73820" y="12970"/>
                </a:lnTo>
                <a:lnTo>
                  <a:pt x="73890" y="12990"/>
                </a:lnTo>
                <a:lnTo>
                  <a:pt x="74030" y="12730"/>
                </a:lnTo>
                <a:lnTo>
                  <a:pt x="74110" y="12570"/>
                </a:lnTo>
                <a:lnTo>
                  <a:pt x="74160" y="12600"/>
                </a:lnTo>
                <a:lnTo>
                  <a:pt x="74180" y="12610"/>
                </a:lnTo>
                <a:lnTo>
                  <a:pt x="74190" y="12620"/>
                </a:lnTo>
                <a:lnTo>
                  <a:pt x="74230" y="12610"/>
                </a:lnTo>
                <a:lnTo>
                  <a:pt x="74240" y="12600"/>
                </a:lnTo>
                <a:lnTo>
                  <a:pt x="74280" y="12610"/>
                </a:lnTo>
                <a:lnTo>
                  <a:pt x="74310" y="12600"/>
                </a:lnTo>
                <a:lnTo>
                  <a:pt x="74350" y="12600"/>
                </a:lnTo>
                <a:lnTo>
                  <a:pt x="74410" y="12580"/>
                </a:lnTo>
                <a:lnTo>
                  <a:pt x="74420" y="12580"/>
                </a:lnTo>
                <a:lnTo>
                  <a:pt x="74440" y="12600"/>
                </a:lnTo>
                <a:lnTo>
                  <a:pt x="74460" y="12630"/>
                </a:lnTo>
                <a:lnTo>
                  <a:pt x="74490" y="12650"/>
                </a:lnTo>
                <a:lnTo>
                  <a:pt x="74510" y="12640"/>
                </a:lnTo>
                <a:lnTo>
                  <a:pt x="74500" y="12630"/>
                </a:lnTo>
                <a:lnTo>
                  <a:pt x="74490" y="12640"/>
                </a:lnTo>
                <a:lnTo>
                  <a:pt x="74480" y="12640"/>
                </a:lnTo>
                <a:lnTo>
                  <a:pt x="74470" y="12620"/>
                </a:lnTo>
                <a:lnTo>
                  <a:pt x="74480" y="12630"/>
                </a:lnTo>
                <a:lnTo>
                  <a:pt x="74490" y="12630"/>
                </a:lnTo>
                <a:lnTo>
                  <a:pt x="74480" y="12590"/>
                </a:lnTo>
                <a:lnTo>
                  <a:pt x="74500" y="12530"/>
                </a:lnTo>
                <a:lnTo>
                  <a:pt x="74680" y="12610"/>
                </a:lnTo>
                <a:lnTo>
                  <a:pt x="74760" y="12650"/>
                </a:lnTo>
                <a:lnTo>
                  <a:pt x="74830" y="12690"/>
                </a:lnTo>
                <a:lnTo>
                  <a:pt x="74880" y="12730"/>
                </a:lnTo>
                <a:lnTo>
                  <a:pt x="74900" y="12790"/>
                </a:lnTo>
                <a:lnTo>
                  <a:pt x="74890" y="12820"/>
                </a:lnTo>
                <a:lnTo>
                  <a:pt x="74900" y="12840"/>
                </a:lnTo>
                <a:lnTo>
                  <a:pt x="74910" y="12860"/>
                </a:lnTo>
                <a:lnTo>
                  <a:pt x="74890" y="12880"/>
                </a:lnTo>
                <a:lnTo>
                  <a:pt x="74870" y="12880"/>
                </a:lnTo>
                <a:lnTo>
                  <a:pt x="74870" y="12960"/>
                </a:lnTo>
                <a:lnTo>
                  <a:pt x="74860" y="13010"/>
                </a:lnTo>
                <a:lnTo>
                  <a:pt x="74820" y="12990"/>
                </a:lnTo>
                <a:lnTo>
                  <a:pt x="74810" y="13000"/>
                </a:lnTo>
                <a:lnTo>
                  <a:pt x="74820" y="13010"/>
                </a:lnTo>
                <a:lnTo>
                  <a:pt x="74820" y="13030"/>
                </a:lnTo>
                <a:lnTo>
                  <a:pt x="74820" y="13040"/>
                </a:lnTo>
                <a:lnTo>
                  <a:pt x="74820" y="13070"/>
                </a:lnTo>
                <a:lnTo>
                  <a:pt x="74840" y="13100"/>
                </a:lnTo>
                <a:lnTo>
                  <a:pt x="74860" y="13140"/>
                </a:lnTo>
                <a:lnTo>
                  <a:pt x="74850" y="13150"/>
                </a:lnTo>
                <a:lnTo>
                  <a:pt x="74850" y="13160"/>
                </a:lnTo>
                <a:lnTo>
                  <a:pt x="74840" y="13190"/>
                </a:lnTo>
                <a:lnTo>
                  <a:pt x="74880" y="13170"/>
                </a:lnTo>
                <a:lnTo>
                  <a:pt x="74900" y="13150"/>
                </a:lnTo>
                <a:lnTo>
                  <a:pt x="74940" y="13150"/>
                </a:lnTo>
                <a:lnTo>
                  <a:pt x="75000" y="13130"/>
                </a:lnTo>
                <a:lnTo>
                  <a:pt x="75060" y="13130"/>
                </a:lnTo>
                <a:lnTo>
                  <a:pt x="75080" y="13110"/>
                </a:lnTo>
                <a:lnTo>
                  <a:pt x="75050" y="13070"/>
                </a:lnTo>
                <a:lnTo>
                  <a:pt x="75050" y="13060"/>
                </a:lnTo>
                <a:lnTo>
                  <a:pt x="75080" y="13010"/>
                </a:lnTo>
                <a:lnTo>
                  <a:pt x="75100" y="12920"/>
                </a:lnTo>
                <a:lnTo>
                  <a:pt x="75100" y="12890"/>
                </a:lnTo>
                <a:lnTo>
                  <a:pt x="75160" y="12840"/>
                </a:lnTo>
                <a:lnTo>
                  <a:pt x="75200" y="12870"/>
                </a:lnTo>
                <a:lnTo>
                  <a:pt x="75270" y="12940"/>
                </a:lnTo>
                <a:lnTo>
                  <a:pt x="75360" y="12970"/>
                </a:lnTo>
                <a:lnTo>
                  <a:pt x="75370" y="13010"/>
                </a:lnTo>
                <a:lnTo>
                  <a:pt x="75390" y="13030"/>
                </a:lnTo>
                <a:lnTo>
                  <a:pt x="75410" y="13050"/>
                </a:lnTo>
                <a:lnTo>
                  <a:pt x="75430" y="13050"/>
                </a:lnTo>
                <a:lnTo>
                  <a:pt x="75430" y="13060"/>
                </a:lnTo>
                <a:lnTo>
                  <a:pt x="75410" y="13070"/>
                </a:lnTo>
                <a:lnTo>
                  <a:pt x="75400" y="13070"/>
                </a:lnTo>
                <a:lnTo>
                  <a:pt x="75360" y="13120"/>
                </a:lnTo>
                <a:lnTo>
                  <a:pt x="75380" y="13160"/>
                </a:lnTo>
                <a:lnTo>
                  <a:pt x="75390" y="13170"/>
                </a:lnTo>
                <a:lnTo>
                  <a:pt x="75400" y="13180"/>
                </a:lnTo>
                <a:lnTo>
                  <a:pt x="75410" y="13160"/>
                </a:lnTo>
                <a:lnTo>
                  <a:pt x="75440" y="13160"/>
                </a:lnTo>
                <a:lnTo>
                  <a:pt x="75440" y="13180"/>
                </a:lnTo>
                <a:lnTo>
                  <a:pt x="75460" y="13190"/>
                </a:lnTo>
                <a:lnTo>
                  <a:pt x="75480" y="13180"/>
                </a:lnTo>
                <a:lnTo>
                  <a:pt x="75510" y="13170"/>
                </a:lnTo>
                <a:lnTo>
                  <a:pt x="75510" y="13140"/>
                </a:lnTo>
                <a:lnTo>
                  <a:pt x="75520" y="13110"/>
                </a:lnTo>
                <a:lnTo>
                  <a:pt x="75530" y="13100"/>
                </a:lnTo>
                <a:lnTo>
                  <a:pt x="75520" y="13070"/>
                </a:lnTo>
                <a:lnTo>
                  <a:pt x="75510" y="13060"/>
                </a:lnTo>
                <a:lnTo>
                  <a:pt x="75520" y="13050"/>
                </a:lnTo>
                <a:lnTo>
                  <a:pt x="75520" y="13070"/>
                </a:lnTo>
                <a:lnTo>
                  <a:pt x="75550" y="13090"/>
                </a:lnTo>
                <a:lnTo>
                  <a:pt x="75540" y="13110"/>
                </a:lnTo>
                <a:lnTo>
                  <a:pt x="75540" y="13120"/>
                </a:lnTo>
                <a:lnTo>
                  <a:pt x="75560" y="13120"/>
                </a:lnTo>
                <a:lnTo>
                  <a:pt x="75570" y="13110"/>
                </a:lnTo>
                <a:lnTo>
                  <a:pt x="75590" y="13120"/>
                </a:lnTo>
                <a:lnTo>
                  <a:pt x="75590" y="13160"/>
                </a:lnTo>
                <a:lnTo>
                  <a:pt x="75620" y="13180"/>
                </a:lnTo>
                <a:lnTo>
                  <a:pt x="75640" y="13190"/>
                </a:lnTo>
                <a:lnTo>
                  <a:pt x="75660" y="13240"/>
                </a:lnTo>
                <a:lnTo>
                  <a:pt x="75650" y="13260"/>
                </a:lnTo>
                <a:lnTo>
                  <a:pt x="75620" y="13290"/>
                </a:lnTo>
                <a:lnTo>
                  <a:pt x="75640" y="13330"/>
                </a:lnTo>
                <a:lnTo>
                  <a:pt x="75630" y="13340"/>
                </a:lnTo>
                <a:lnTo>
                  <a:pt x="75650" y="13370"/>
                </a:lnTo>
                <a:lnTo>
                  <a:pt x="75730" y="13400"/>
                </a:lnTo>
                <a:lnTo>
                  <a:pt x="75740" y="13400"/>
                </a:lnTo>
                <a:lnTo>
                  <a:pt x="75740" y="13390"/>
                </a:lnTo>
                <a:lnTo>
                  <a:pt x="75750" y="13390"/>
                </a:lnTo>
                <a:lnTo>
                  <a:pt x="75800" y="13390"/>
                </a:lnTo>
                <a:lnTo>
                  <a:pt x="75800" y="13440"/>
                </a:lnTo>
                <a:lnTo>
                  <a:pt x="75820" y="13490"/>
                </a:lnTo>
                <a:lnTo>
                  <a:pt x="75840" y="13520"/>
                </a:lnTo>
                <a:lnTo>
                  <a:pt x="75850" y="13530"/>
                </a:lnTo>
                <a:lnTo>
                  <a:pt x="75870" y="13520"/>
                </a:lnTo>
                <a:lnTo>
                  <a:pt x="75880" y="13530"/>
                </a:lnTo>
                <a:lnTo>
                  <a:pt x="75900" y="13530"/>
                </a:lnTo>
                <a:lnTo>
                  <a:pt x="75910" y="13540"/>
                </a:lnTo>
                <a:lnTo>
                  <a:pt x="75930" y="13550"/>
                </a:lnTo>
                <a:lnTo>
                  <a:pt x="75930" y="13570"/>
                </a:lnTo>
                <a:lnTo>
                  <a:pt x="75920" y="13620"/>
                </a:lnTo>
                <a:lnTo>
                  <a:pt x="75900" y="13640"/>
                </a:lnTo>
                <a:lnTo>
                  <a:pt x="75830" y="13670"/>
                </a:lnTo>
                <a:lnTo>
                  <a:pt x="75700" y="13700"/>
                </a:lnTo>
                <a:lnTo>
                  <a:pt x="75640" y="13730"/>
                </a:lnTo>
                <a:lnTo>
                  <a:pt x="75590" y="13730"/>
                </a:lnTo>
                <a:lnTo>
                  <a:pt x="75540" y="13780"/>
                </a:lnTo>
                <a:lnTo>
                  <a:pt x="75510" y="13760"/>
                </a:lnTo>
                <a:lnTo>
                  <a:pt x="75470" y="13760"/>
                </a:lnTo>
                <a:lnTo>
                  <a:pt x="75450" y="13770"/>
                </a:lnTo>
                <a:lnTo>
                  <a:pt x="75410" y="13770"/>
                </a:lnTo>
                <a:lnTo>
                  <a:pt x="75300" y="13800"/>
                </a:lnTo>
                <a:lnTo>
                  <a:pt x="75260" y="13830"/>
                </a:lnTo>
                <a:lnTo>
                  <a:pt x="75280" y="13850"/>
                </a:lnTo>
                <a:lnTo>
                  <a:pt x="75250" y="13910"/>
                </a:lnTo>
                <a:lnTo>
                  <a:pt x="75270" y="13930"/>
                </a:lnTo>
                <a:lnTo>
                  <a:pt x="75280" y="13940"/>
                </a:lnTo>
                <a:lnTo>
                  <a:pt x="75300" y="13950"/>
                </a:lnTo>
                <a:lnTo>
                  <a:pt x="75290" y="13960"/>
                </a:lnTo>
                <a:lnTo>
                  <a:pt x="75330" y="14010"/>
                </a:lnTo>
                <a:lnTo>
                  <a:pt x="75310" y="14010"/>
                </a:lnTo>
                <a:lnTo>
                  <a:pt x="75300" y="14010"/>
                </a:lnTo>
                <a:lnTo>
                  <a:pt x="75320" y="14040"/>
                </a:lnTo>
                <a:lnTo>
                  <a:pt x="75320" y="14050"/>
                </a:lnTo>
                <a:lnTo>
                  <a:pt x="75270" y="14090"/>
                </a:lnTo>
                <a:lnTo>
                  <a:pt x="75270" y="14110"/>
                </a:lnTo>
                <a:lnTo>
                  <a:pt x="75270" y="14130"/>
                </a:lnTo>
                <a:lnTo>
                  <a:pt x="75270" y="14160"/>
                </a:lnTo>
                <a:lnTo>
                  <a:pt x="75290" y="14190"/>
                </a:lnTo>
                <a:lnTo>
                  <a:pt x="75280" y="14250"/>
                </a:lnTo>
                <a:lnTo>
                  <a:pt x="75290" y="14270"/>
                </a:lnTo>
                <a:lnTo>
                  <a:pt x="75280" y="14280"/>
                </a:lnTo>
                <a:lnTo>
                  <a:pt x="75290" y="14300"/>
                </a:lnTo>
                <a:lnTo>
                  <a:pt x="75290" y="14310"/>
                </a:lnTo>
                <a:lnTo>
                  <a:pt x="75260" y="14330"/>
                </a:lnTo>
                <a:lnTo>
                  <a:pt x="75260" y="14340"/>
                </a:lnTo>
                <a:lnTo>
                  <a:pt x="75270" y="14360"/>
                </a:lnTo>
                <a:lnTo>
                  <a:pt x="75290" y="14400"/>
                </a:lnTo>
                <a:lnTo>
                  <a:pt x="75300" y="14410"/>
                </a:lnTo>
                <a:lnTo>
                  <a:pt x="75320" y="14430"/>
                </a:lnTo>
                <a:lnTo>
                  <a:pt x="75340" y="14440"/>
                </a:lnTo>
                <a:lnTo>
                  <a:pt x="75390" y="14470"/>
                </a:lnTo>
                <a:lnTo>
                  <a:pt x="75410" y="14460"/>
                </a:lnTo>
                <a:lnTo>
                  <a:pt x="75390" y="14490"/>
                </a:lnTo>
                <a:lnTo>
                  <a:pt x="75370" y="14510"/>
                </a:lnTo>
                <a:lnTo>
                  <a:pt x="75350" y="14540"/>
                </a:lnTo>
                <a:lnTo>
                  <a:pt x="75270" y="14600"/>
                </a:lnTo>
                <a:lnTo>
                  <a:pt x="75260" y="14610"/>
                </a:lnTo>
                <a:lnTo>
                  <a:pt x="75240" y="14620"/>
                </a:lnTo>
                <a:lnTo>
                  <a:pt x="75230" y="14620"/>
                </a:lnTo>
                <a:lnTo>
                  <a:pt x="75230" y="14640"/>
                </a:lnTo>
                <a:lnTo>
                  <a:pt x="75240" y="14710"/>
                </a:lnTo>
                <a:lnTo>
                  <a:pt x="75250" y="14740"/>
                </a:lnTo>
                <a:lnTo>
                  <a:pt x="75350" y="14890"/>
                </a:lnTo>
                <a:lnTo>
                  <a:pt x="75440" y="15040"/>
                </a:lnTo>
                <a:lnTo>
                  <a:pt x="75110" y="15540"/>
                </a:lnTo>
                <a:lnTo>
                  <a:pt x="75080" y="15520"/>
                </a:lnTo>
                <a:lnTo>
                  <a:pt x="74880" y="15630"/>
                </a:lnTo>
                <a:lnTo>
                  <a:pt x="74830" y="15710"/>
                </a:lnTo>
                <a:lnTo>
                  <a:pt x="74790" y="15760"/>
                </a:lnTo>
                <a:lnTo>
                  <a:pt x="74790" y="15780"/>
                </a:lnTo>
                <a:lnTo>
                  <a:pt x="74780" y="15810"/>
                </a:lnTo>
                <a:lnTo>
                  <a:pt x="74780" y="15910"/>
                </a:lnTo>
                <a:lnTo>
                  <a:pt x="74770" y="15940"/>
                </a:lnTo>
                <a:lnTo>
                  <a:pt x="74720" y="15950"/>
                </a:lnTo>
                <a:lnTo>
                  <a:pt x="74680" y="15970"/>
                </a:lnTo>
                <a:lnTo>
                  <a:pt x="74670" y="15980"/>
                </a:lnTo>
                <a:lnTo>
                  <a:pt x="74670" y="15990"/>
                </a:lnTo>
                <a:lnTo>
                  <a:pt x="74690" y="16020"/>
                </a:lnTo>
                <a:lnTo>
                  <a:pt x="74680" y="16020"/>
                </a:lnTo>
                <a:lnTo>
                  <a:pt x="74620" y="16080"/>
                </a:lnTo>
                <a:lnTo>
                  <a:pt x="74600" y="16090"/>
                </a:lnTo>
                <a:lnTo>
                  <a:pt x="74600" y="16110"/>
                </a:lnTo>
                <a:lnTo>
                  <a:pt x="74590" y="16130"/>
                </a:lnTo>
                <a:lnTo>
                  <a:pt x="74580" y="16170"/>
                </a:lnTo>
                <a:lnTo>
                  <a:pt x="74570" y="16210"/>
                </a:lnTo>
                <a:lnTo>
                  <a:pt x="74580" y="16270"/>
                </a:lnTo>
                <a:lnTo>
                  <a:pt x="74560" y="16300"/>
                </a:lnTo>
                <a:lnTo>
                  <a:pt x="74550" y="16310"/>
                </a:lnTo>
                <a:lnTo>
                  <a:pt x="74540" y="16370"/>
                </a:lnTo>
                <a:lnTo>
                  <a:pt x="74510" y="16430"/>
                </a:lnTo>
                <a:lnTo>
                  <a:pt x="74510" y="16440"/>
                </a:lnTo>
                <a:lnTo>
                  <a:pt x="74520" y="16460"/>
                </a:lnTo>
                <a:lnTo>
                  <a:pt x="74540" y="16470"/>
                </a:lnTo>
                <a:lnTo>
                  <a:pt x="74530" y="16500"/>
                </a:lnTo>
                <a:lnTo>
                  <a:pt x="74540" y="16520"/>
                </a:lnTo>
                <a:lnTo>
                  <a:pt x="74570" y="16560"/>
                </a:lnTo>
                <a:lnTo>
                  <a:pt x="74590" y="16580"/>
                </a:lnTo>
                <a:lnTo>
                  <a:pt x="74600" y="16620"/>
                </a:lnTo>
                <a:lnTo>
                  <a:pt x="74630" y="16670"/>
                </a:lnTo>
                <a:lnTo>
                  <a:pt x="74650" y="16700"/>
                </a:lnTo>
                <a:lnTo>
                  <a:pt x="74650" y="16720"/>
                </a:lnTo>
                <a:lnTo>
                  <a:pt x="74660" y="16740"/>
                </a:lnTo>
                <a:lnTo>
                  <a:pt x="74660" y="16770"/>
                </a:lnTo>
                <a:lnTo>
                  <a:pt x="74660" y="16800"/>
                </a:lnTo>
                <a:lnTo>
                  <a:pt x="74650" y="16820"/>
                </a:lnTo>
                <a:lnTo>
                  <a:pt x="74670" y="16870"/>
                </a:lnTo>
                <a:lnTo>
                  <a:pt x="74670" y="16880"/>
                </a:lnTo>
                <a:lnTo>
                  <a:pt x="74680" y="16880"/>
                </a:lnTo>
                <a:lnTo>
                  <a:pt x="74680" y="16860"/>
                </a:lnTo>
                <a:lnTo>
                  <a:pt x="74670" y="16830"/>
                </a:lnTo>
                <a:lnTo>
                  <a:pt x="74680" y="16810"/>
                </a:lnTo>
                <a:lnTo>
                  <a:pt x="74680" y="16780"/>
                </a:lnTo>
                <a:lnTo>
                  <a:pt x="74700" y="16760"/>
                </a:lnTo>
                <a:lnTo>
                  <a:pt x="74700" y="16750"/>
                </a:lnTo>
                <a:lnTo>
                  <a:pt x="74690" y="16730"/>
                </a:lnTo>
                <a:lnTo>
                  <a:pt x="74700" y="16700"/>
                </a:lnTo>
                <a:lnTo>
                  <a:pt x="74670" y="16630"/>
                </a:lnTo>
                <a:lnTo>
                  <a:pt x="74680" y="16590"/>
                </a:lnTo>
                <a:lnTo>
                  <a:pt x="74710" y="16550"/>
                </a:lnTo>
                <a:lnTo>
                  <a:pt x="74710" y="16540"/>
                </a:lnTo>
                <a:lnTo>
                  <a:pt x="74690" y="16560"/>
                </a:lnTo>
                <a:lnTo>
                  <a:pt x="74670" y="16570"/>
                </a:lnTo>
                <a:lnTo>
                  <a:pt x="74660" y="16620"/>
                </a:lnTo>
                <a:lnTo>
                  <a:pt x="74650" y="16640"/>
                </a:lnTo>
                <a:lnTo>
                  <a:pt x="74640" y="16640"/>
                </a:lnTo>
                <a:lnTo>
                  <a:pt x="74610" y="16600"/>
                </a:lnTo>
                <a:lnTo>
                  <a:pt x="74610" y="16570"/>
                </a:lnTo>
                <a:lnTo>
                  <a:pt x="74620" y="16530"/>
                </a:lnTo>
                <a:lnTo>
                  <a:pt x="74640" y="16500"/>
                </a:lnTo>
                <a:lnTo>
                  <a:pt x="74640" y="16480"/>
                </a:lnTo>
                <a:lnTo>
                  <a:pt x="74680" y="16400"/>
                </a:lnTo>
                <a:lnTo>
                  <a:pt x="74700" y="16320"/>
                </a:lnTo>
                <a:lnTo>
                  <a:pt x="74710" y="16300"/>
                </a:lnTo>
                <a:lnTo>
                  <a:pt x="74750" y="16260"/>
                </a:lnTo>
                <a:lnTo>
                  <a:pt x="74790" y="16240"/>
                </a:lnTo>
                <a:lnTo>
                  <a:pt x="74830" y="16200"/>
                </a:lnTo>
                <a:lnTo>
                  <a:pt x="74860" y="16150"/>
                </a:lnTo>
                <a:lnTo>
                  <a:pt x="74860" y="16100"/>
                </a:lnTo>
                <a:lnTo>
                  <a:pt x="74870" y="16100"/>
                </a:lnTo>
                <a:lnTo>
                  <a:pt x="74880" y="16110"/>
                </a:lnTo>
                <a:lnTo>
                  <a:pt x="74910" y="16100"/>
                </a:lnTo>
                <a:lnTo>
                  <a:pt x="74930" y="16100"/>
                </a:lnTo>
                <a:lnTo>
                  <a:pt x="74960" y="16130"/>
                </a:lnTo>
                <a:lnTo>
                  <a:pt x="75020" y="16180"/>
                </a:lnTo>
                <a:lnTo>
                  <a:pt x="75030" y="16180"/>
                </a:lnTo>
                <a:lnTo>
                  <a:pt x="75050" y="16170"/>
                </a:lnTo>
                <a:lnTo>
                  <a:pt x="75070" y="16170"/>
                </a:lnTo>
                <a:lnTo>
                  <a:pt x="75090" y="16150"/>
                </a:lnTo>
                <a:lnTo>
                  <a:pt x="75120" y="16130"/>
                </a:lnTo>
                <a:lnTo>
                  <a:pt x="75130" y="16140"/>
                </a:lnTo>
                <a:lnTo>
                  <a:pt x="75140" y="16170"/>
                </a:lnTo>
                <a:lnTo>
                  <a:pt x="75140" y="16180"/>
                </a:lnTo>
                <a:lnTo>
                  <a:pt x="75140" y="16260"/>
                </a:lnTo>
                <a:lnTo>
                  <a:pt x="75140" y="16270"/>
                </a:lnTo>
                <a:lnTo>
                  <a:pt x="75170" y="16290"/>
                </a:lnTo>
                <a:lnTo>
                  <a:pt x="75200" y="16360"/>
                </a:lnTo>
                <a:lnTo>
                  <a:pt x="75230" y="16390"/>
                </a:lnTo>
                <a:lnTo>
                  <a:pt x="75240" y="16440"/>
                </a:lnTo>
                <a:lnTo>
                  <a:pt x="75250" y="16490"/>
                </a:lnTo>
                <a:lnTo>
                  <a:pt x="75270" y="16550"/>
                </a:lnTo>
                <a:lnTo>
                  <a:pt x="75250" y="16630"/>
                </a:lnTo>
                <a:lnTo>
                  <a:pt x="75270" y="16630"/>
                </a:lnTo>
                <a:lnTo>
                  <a:pt x="75280" y="16640"/>
                </a:lnTo>
                <a:lnTo>
                  <a:pt x="75240" y="16770"/>
                </a:lnTo>
                <a:lnTo>
                  <a:pt x="75220" y="16800"/>
                </a:lnTo>
                <a:lnTo>
                  <a:pt x="75170" y="16860"/>
                </a:lnTo>
                <a:lnTo>
                  <a:pt x="75160" y="16900"/>
                </a:lnTo>
                <a:lnTo>
                  <a:pt x="75170" y="16930"/>
                </a:lnTo>
                <a:lnTo>
                  <a:pt x="75160" y="16940"/>
                </a:lnTo>
                <a:lnTo>
                  <a:pt x="75140" y="16960"/>
                </a:lnTo>
                <a:lnTo>
                  <a:pt x="75140" y="16970"/>
                </a:lnTo>
                <a:lnTo>
                  <a:pt x="75150" y="16980"/>
                </a:lnTo>
                <a:lnTo>
                  <a:pt x="75150" y="16990"/>
                </a:lnTo>
                <a:lnTo>
                  <a:pt x="75110" y="17030"/>
                </a:lnTo>
                <a:lnTo>
                  <a:pt x="75100" y="17050"/>
                </a:lnTo>
                <a:lnTo>
                  <a:pt x="75120" y="17100"/>
                </a:lnTo>
                <a:lnTo>
                  <a:pt x="75130" y="17140"/>
                </a:lnTo>
                <a:lnTo>
                  <a:pt x="75150" y="17160"/>
                </a:lnTo>
                <a:lnTo>
                  <a:pt x="75190" y="17220"/>
                </a:lnTo>
                <a:lnTo>
                  <a:pt x="75220" y="17250"/>
                </a:lnTo>
                <a:lnTo>
                  <a:pt x="75220" y="17320"/>
                </a:lnTo>
                <a:lnTo>
                  <a:pt x="75220" y="17340"/>
                </a:lnTo>
                <a:lnTo>
                  <a:pt x="75240" y="17360"/>
                </a:lnTo>
                <a:lnTo>
                  <a:pt x="75240" y="17380"/>
                </a:lnTo>
                <a:lnTo>
                  <a:pt x="75230" y="17430"/>
                </a:lnTo>
                <a:lnTo>
                  <a:pt x="75230" y="17510"/>
                </a:lnTo>
                <a:lnTo>
                  <a:pt x="75210" y="17590"/>
                </a:lnTo>
                <a:lnTo>
                  <a:pt x="75160" y="17720"/>
                </a:lnTo>
                <a:lnTo>
                  <a:pt x="75100" y="17800"/>
                </a:lnTo>
                <a:lnTo>
                  <a:pt x="75090" y="17820"/>
                </a:lnTo>
                <a:lnTo>
                  <a:pt x="75060" y="17870"/>
                </a:lnTo>
                <a:lnTo>
                  <a:pt x="75050" y="17880"/>
                </a:lnTo>
                <a:lnTo>
                  <a:pt x="75060" y="17880"/>
                </a:lnTo>
                <a:lnTo>
                  <a:pt x="74940" y="18060"/>
                </a:lnTo>
                <a:lnTo>
                  <a:pt x="74940" y="18070"/>
                </a:lnTo>
                <a:lnTo>
                  <a:pt x="74940" y="18080"/>
                </a:lnTo>
                <a:lnTo>
                  <a:pt x="74920" y="18100"/>
                </a:lnTo>
                <a:lnTo>
                  <a:pt x="74900" y="18130"/>
                </a:lnTo>
                <a:lnTo>
                  <a:pt x="74890" y="18160"/>
                </a:lnTo>
                <a:lnTo>
                  <a:pt x="74870" y="18180"/>
                </a:lnTo>
                <a:lnTo>
                  <a:pt x="74850" y="18230"/>
                </a:lnTo>
                <a:lnTo>
                  <a:pt x="74840" y="18250"/>
                </a:lnTo>
                <a:lnTo>
                  <a:pt x="74820" y="18300"/>
                </a:lnTo>
                <a:lnTo>
                  <a:pt x="74740" y="18380"/>
                </a:lnTo>
                <a:lnTo>
                  <a:pt x="74730" y="18400"/>
                </a:lnTo>
                <a:lnTo>
                  <a:pt x="74650" y="18640"/>
                </a:lnTo>
                <a:lnTo>
                  <a:pt x="74580" y="18890"/>
                </a:lnTo>
                <a:lnTo>
                  <a:pt x="74520" y="19450"/>
                </a:lnTo>
                <a:lnTo>
                  <a:pt x="74420" y="19460"/>
                </a:lnTo>
                <a:lnTo>
                  <a:pt x="74410" y="19450"/>
                </a:lnTo>
                <a:lnTo>
                  <a:pt x="74180" y="19470"/>
                </a:lnTo>
                <a:lnTo>
                  <a:pt x="73600" y="19490"/>
                </a:lnTo>
                <a:lnTo>
                  <a:pt x="73590" y="19700"/>
                </a:lnTo>
                <a:lnTo>
                  <a:pt x="73600" y="19720"/>
                </a:lnTo>
                <a:lnTo>
                  <a:pt x="73550" y="20170"/>
                </a:lnTo>
                <a:lnTo>
                  <a:pt x="73550" y="20440"/>
                </a:lnTo>
                <a:lnTo>
                  <a:pt x="73540" y="20440"/>
                </a:lnTo>
                <a:lnTo>
                  <a:pt x="73230" y="20350"/>
                </a:lnTo>
                <a:lnTo>
                  <a:pt x="73110" y="20250"/>
                </a:lnTo>
                <a:lnTo>
                  <a:pt x="72850" y="20120"/>
                </a:lnTo>
                <a:lnTo>
                  <a:pt x="72730" y="20060"/>
                </a:lnTo>
                <a:lnTo>
                  <a:pt x="72460" y="19850"/>
                </a:lnTo>
                <a:lnTo>
                  <a:pt x="72240" y="19710"/>
                </a:lnTo>
                <a:lnTo>
                  <a:pt x="72180" y="19650"/>
                </a:lnTo>
                <a:lnTo>
                  <a:pt x="72170" y="19630"/>
                </a:lnTo>
                <a:lnTo>
                  <a:pt x="72140" y="19530"/>
                </a:lnTo>
                <a:lnTo>
                  <a:pt x="72180" y="19250"/>
                </a:lnTo>
                <a:lnTo>
                  <a:pt x="72180" y="19210"/>
                </a:lnTo>
                <a:lnTo>
                  <a:pt x="72190" y="19210"/>
                </a:lnTo>
                <a:lnTo>
                  <a:pt x="72210" y="19200"/>
                </a:lnTo>
                <a:lnTo>
                  <a:pt x="72230" y="19160"/>
                </a:lnTo>
                <a:lnTo>
                  <a:pt x="72230" y="19150"/>
                </a:lnTo>
                <a:lnTo>
                  <a:pt x="72230" y="19120"/>
                </a:lnTo>
                <a:lnTo>
                  <a:pt x="72220" y="19060"/>
                </a:lnTo>
                <a:lnTo>
                  <a:pt x="72190" y="19030"/>
                </a:lnTo>
                <a:lnTo>
                  <a:pt x="72190" y="19020"/>
                </a:lnTo>
                <a:lnTo>
                  <a:pt x="72160" y="19000"/>
                </a:lnTo>
                <a:lnTo>
                  <a:pt x="72160" y="18970"/>
                </a:lnTo>
                <a:lnTo>
                  <a:pt x="72160" y="18950"/>
                </a:lnTo>
                <a:lnTo>
                  <a:pt x="72150" y="18920"/>
                </a:lnTo>
                <a:lnTo>
                  <a:pt x="72150" y="18890"/>
                </a:lnTo>
                <a:lnTo>
                  <a:pt x="72140" y="18860"/>
                </a:lnTo>
                <a:lnTo>
                  <a:pt x="72120" y="18840"/>
                </a:lnTo>
                <a:lnTo>
                  <a:pt x="72120" y="18820"/>
                </a:lnTo>
                <a:lnTo>
                  <a:pt x="72100" y="18810"/>
                </a:lnTo>
                <a:lnTo>
                  <a:pt x="72120" y="18790"/>
                </a:lnTo>
                <a:lnTo>
                  <a:pt x="72110" y="18780"/>
                </a:lnTo>
                <a:lnTo>
                  <a:pt x="72120" y="18780"/>
                </a:lnTo>
                <a:lnTo>
                  <a:pt x="72120" y="18760"/>
                </a:lnTo>
                <a:lnTo>
                  <a:pt x="72120" y="18740"/>
                </a:lnTo>
                <a:lnTo>
                  <a:pt x="72140" y="18720"/>
                </a:lnTo>
                <a:lnTo>
                  <a:pt x="72160" y="18710"/>
                </a:lnTo>
                <a:lnTo>
                  <a:pt x="72170" y="18690"/>
                </a:lnTo>
                <a:lnTo>
                  <a:pt x="72190" y="18660"/>
                </a:lnTo>
                <a:lnTo>
                  <a:pt x="72190" y="18650"/>
                </a:lnTo>
                <a:lnTo>
                  <a:pt x="72200" y="18640"/>
                </a:lnTo>
                <a:lnTo>
                  <a:pt x="72230" y="18590"/>
                </a:lnTo>
                <a:lnTo>
                  <a:pt x="72260" y="18570"/>
                </a:lnTo>
                <a:lnTo>
                  <a:pt x="72260" y="18540"/>
                </a:lnTo>
                <a:lnTo>
                  <a:pt x="72270" y="18530"/>
                </a:lnTo>
                <a:lnTo>
                  <a:pt x="72310" y="18470"/>
                </a:lnTo>
                <a:lnTo>
                  <a:pt x="72300" y="18440"/>
                </a:lnTo>
                <a:lnTo>
                  <a:pt x="72310" y="18400"/>
                </a:lnTo>
                <a:lnTo>
                  <a:pt x="72340" y="18390"/>
                </a:lnTo>
                <a:lnTo>
                  <a:pt x="72340" y="18370"/>
                </a:lnTo>
                <a:lnTo>
                  <a:pt x="72330" y="18370"/>
                </a:lnTo>
                <a:lnTo>
                  <a:pt x="72350" y="18340"/>
                </a:lnTo>
                <a:lnTo>
                  <a:pt x="72340" y="18290"/>
                </a:lnTo>
                <a:lnTo>
                  <a:pt x="72370" y="18270"/>
                </a:lnTo>
                <a:lnTo>
                  <a:pt x="72370" y="18260"/>
                </a:lnTo>
                <a:lnTo>
                  <a:pt x="72360" y="18240"/>
                </a:lnTo>
                <a:lnTo>
                  <a:pt x="72360" y="18230"/>
                </a:lnTo>
                <a:lnTo>
                  <a:pt x="72360" y="18160"/>
                </a:lnTo>
                <a:lnTo>
                  <a:pt x="72370" y="18130"/>
                </a:lnTo>
                <a:lnTo>
                  <a:pt x="72360" y="18110"/>
                </a:lnTo>
                <a:lnTo>
                  <a:pt x="72350" y="18090"/>
                </a:lnTo>
                <a:lnTo>
                  <a:pt x="72350" y="18060"/>
                </a:lnTo>
                <a:lnTo>
                  <a:pt x="72340" y="18030"/>
                </a:lnTo>
                <a:lnTo>
                  <a:pt x="72350" y="18010"/>
                </a:lnTo>
                <a:lnTo>
                  <a:pt x="72350" y="17990"/>
                </a:lnTo>
                <a:lnTo>
                  <a:pt x="72340" y="17960"/>
                </a:lnTo>
                <a:lnTo>
                  <a:pt x="72330" y="17930"/>
                </a:lnTo>
                <a:lnTo>
                  <a:pt x="72330" y="17910"/>
                </a:lnTo>
                <a:lnTo>
                  <a:pt x="72330" y="17890"/>
                </a:lnTo>
                <a:lnTo>
                  <a:pt x="72330" y="17860"/>
                </a:lnTo>
                <a:lnTo>
                  <a:pt x="72340" y="17840"/>
                </a:lnTo>
                <a:lnTo>
                  <a:pt x="72360" y="17830"/>
                </a:lnTo>
                <a:lnTo>
                  <a:pt x="72380" y="17790"/>
                </a:lnTo>
                <a:lnTo>
                  <a:pt x="72370" y="17780"/>
                </a:lnTo>
                <a:lnTo>
                  <a:pt x="72360" y="17730"/>
                </a:lnTo>
                <a:lnTo>
                  <a:pt x="72340" y="17670"/>
                </a:lnTo>
                <a:lnTo>
                  <a:pt x="72340" y="17660"/>
                </a:lnTo>
                <a:lnTo>
                  <a:pt x="72360" y="17640"/>
                </a:lnTo>
                <a:lnTo>
                  <a:pt x="72370" y="17610"/>
                </a:lnTo>
                <a:lnTo>
                  <a:pt x="72390" y="17590"/>
                </a:lnTo>
                <a:lnTo>
                  <a:pt x="72400" y="17580"/>
                </a:lnTo>
                <a:lnTo>
                  <a:pt x="72410" y="17570"/>
                </a:lnTo>
                <a:lnTo>
                  <a:pt x="72420" y="17560"/>
                </a:lnTo>
                <a:lnTo>
                  <a:pt x="72410" y="17530"/>
                </a:lnTo>
                <a:lnTo>
                  <a:pt x="72430" y="17500"/>
                </a:lnTo>
                <a:lnTo>
                  <a:pt x="72430" y="17490"/>
                </a:lnTo>
                <a:lnTo>
                  <a:pt x="72430" y="17480"/>
                </a:lnTo>
                <a:lnTo>
                  <a:pt x="72440" y="17480"/>
                </a:lnTo>
                <a:lnTo>
                  <a:pt x="72440" y="17470"/>
                </a:lnTo>
                <a:lnTo>
                  <a:pt x="72450" y="17460"/>
                </a:lnTo>
                <a:lnTo>
                  <a:pt x="72450" y="17450"/>
                </a:lnTo>
                <a:lnTo>
                  <a:pt x="72440" y="17440"/>
                </a:lnTo>
                <a:lnTo>
                  <a:pt x="72450" y="17440"/>
                </a:lnTo>
                <a:lnTo>
                  <a:pt x="72450" y="17430"/>
                </a:lnTo>
                <a:lnTo>
                  <a:pt x="72450" y="17420"/>
                </a:lnTo>
                <a:lnTo>
                  <a:pt x="72460" y="17400"/>
                </a:lnTo>
                <a:lnTo>
                  <a:pt x="72470" y="17380"/>
                </a:lnTo>
                <a:lnTo>
                  <a:pt x="72480" y="17370"/>
                </a:lnTo>
                <a:lnTo>
                  <a:pt x="72480" y="17340"/>
                </a:lnTo>
                <a:lnTo>
                  <a:pt x="72480" y="17310"/>
                </a:lnTo>
                <a:lnTo>
                  <a:pt x="72490" y="17270"/>
                </a:lnTo>
                <a:lnTo>
                  <a:pt x="72500" y="17180"/>
                </a:lnTo>
                <a:lnTo>
                  <a:pt x="72510" y="17170"/>
                </a:lnTo>
                <a:lnTo>
                  <a:pt x="72340" y="17210"/>
                </a:lnTo>
                <a:lnTo>
                  <a:pt x="72340" y="17150"/>
                </a:lnTo>
                <a:lnTo>
                  <a:pt x="72350" y="17120"/>
                </a:lnTo>
                <a:lnTo>
                  <a:pt x="72370" y="17080"/>
                </a:lnTo>
                <a:lnTo>
                  <a:pt x="72390" y="17060"/>
                </a:lnTo>
                <a:lnTo>
                  <a:pt x="72410" y="17040"/>
                </a:lnTo>
                <a:lnTo>
                  <a:pt x="72420" y="17030"/>
                </a:lnTo>
                <a:lnTo>
                  <a:pt x="72430" y="17020"/>
                </a:lnTo>
                <a:lnTo>
                  <a:pt x="72430" y="17000"/>
                </a:lnTo>
                <a:lnTo>
                  <a:pt x="72420" y="16980"/>
                </a:lnTo>
                <a:lnTo>
                  <a:pt x="72410" y="16950"/>
                </a:lnTo>
                <a:lnTo>
                  <a:pt x="72400" y="16920"/>
                </a:lnTo>
                <a:lnTo>
                  <a:pt x="72370" y="16870"/>
                </a:lnTo>
                <a:lnTo>
                  <a:pt x="72350" y="16850"/>
                </a:lnTo>
                <a:lnTo>
                  <a:pt x="72300" y="16840"/>
                </a:lnTo>
                <a:lnTo>
                  <a:pt x="72280" y="16810"/>
                </a:lnTo>
                <a:lnTo>
                  <a:pt x="72260" y="16800"/>
                </a:lnTo>
                <a:lnTo>
                  <a:pt x="72250" y="16790"/>
                </a:lnTo>
                <a:lnTo>
                  <a:pt x="72220" y="16780"/>
                </a:lnTo>
                <a:lnTo>
                  <a:pt x="72220" y="16770"/>
                </a:lnTo>
                <a:lnTo>
                  <a:pt x="72230" y="16760"/>
                </a:lnTo>
                <a:lnTo>
                  <a:pt x="72260" y="16750"/>
                </a:lnTo>
                <a:lnTo>
                  <a:pt x="72310" y="16700"/>
                </a:lnTo>
                <a:lnTo>
                  <a:pt x="72320" y="16680"/>
                </a:lnTo>
                <a:lnTo>
                  <a:pt x="72080" y="16680"/>
                </a:lnTo>
                <a:lnTo>
                  <a:pt x="72070" y="16700"/>
                </a:lnTo>
                <a:lnTo>
                  <a:pt x="72050" y="16740"/>
                </a:lnTo>
                <a:lnTo>
                  <a:pt x="72040" y="16760"/>
                </a:lnTo>
                <a:lnTo>
                  <a:pt x="72020" y="16760"/>
                </a:lnTo>
                <a:lnTo>
                  <a:pt x="72020" y="16790"/>
                </a:lnTo>
                <a:lnTo>
                  <a:pt x="72010" y="16800"/>
                </a:lnTo>
                <a:lnTo>
                  <a:pt x="72000" y="16820"/>
                </a:lnTo>
                <a:lnTo>
                  <a:pt x="71980" y="16830"/>
                </a:lnTo>
                <a:lnTo>
                  <a:pt x="71970" y="16870"/>
                </a:lnTo>
                <a:lnTo>
                  <a:pt x="71960" y="16880"/>
                </a:lnTo>
                <a:lnTo>
                  <a:pt x="71960" y="16890"/>
                </a:lnTo>
                <a:lnTo>
                  <a:pt x="71970" y="16890"/>
                </a:lnTo>
                <a:lnTo>
                  <a:pt x="71960" y="16910"/>
                </a:lnTo>
                <a:lnTo>
                  <a:pt x="71940" y="16930"/>
                </a:lnTo>
                <a:lnTo>
                  <a:pt x="71940" y="16950"/>
                </a:lnTo>
                <a:lnTo>
                  <a:pt x="71940" y="16970"/>
                </a:lnTo>
                <a:lnTo>
                  <a:pt x="71910" y="17010"/>
                </a:lnTo>
                <a:lnTo>
                  <a:pt x="71910" y="17040"/>
                </a:lnTo>
                <a:lnTo>
                  <a:pt x="71890" y="17030"/>
                </a:lnTo>
                <a:lnTo>
                  <a:pt x="71870" y="17050"/>
                </a:lnTo>
                <a:lnTo>
                  <a:pt x="71810" y="17100"/>
                </a:lnTo>
                <a:lnTo>
                  <a:pt x="71800" y="17100"/>
                </a:lnTo>
                <a:lnTo>
                  <a:pt x="71760" y="17120"/>
                </a:lnTo>
                <a:lnTo>
                  <a:pt x="71740" y="17120"/>
                </a:lnTo>
                <a:lnTo>
                  <a:pt x="71730" y="17120"/>
                </a:lnTo>
                <a:lnTo>
                  <a:pt x="71700" y="17130"/>
                </a:lnTo>
                <a:lnTo>
                  <a:pt x="71700" y="17140"/>
                </a:lnTo>
                <a:lnTo>
                  <a:pt x="71690" y="17140"/>
                </a:lnTo>
                <a:lnTo>
                  <a:pt x="71680" y="1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