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Jijel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Jije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400" y="6240"/>
                </a:moveTo>
                <a:lnTo>
                  <a:pt x="67410" y="6240"/>
                </a:lnTo>
                <a:lnTo>
                  <a:pt x="67410" y="6250"/>
                </a:lnTo>
                <a:lnTo>
                  <a:pt x="67400" y="6250"/>
                </a:lnTo>
                <a:lnTo>
                  <a:pt x="67400" y="6240"/>
                </a:lnTo>
                <a:close/>
                <a:moveTo>
                  <a:pt x="67600" y="6150"/>
                </a:moveTo>
                <a:lnTo>
                  <a:pt x="67590" y="6150"/>
                </a:lnTo>
                <a:lnTo>
                  <a:pt x="67590" y="6160"/>
                </a:lnTo>
                <a:lnTo>
                  <a:pt x="67580" y="6160"/>
                </a:lnTo>
                <a:lnTo>
                  <a:pt x="67580" y="6150"/>
                </a:lnTo>
                <a:lnTo>
                  <a:pt x="67600" y="6150"/>
                </a:lnTo>
                <a:close/>
                <a:moveTo>
                  <a:pt x="66800" y="7270"/>
                </a:moveTo>
                <a:lnTo>
                  <a:pt x="66780" y="7230"/>
                </a:lnTo>
                <a:lnTo>
                  <a:pt x="66750" y="7210"/>
                </a:lnTo>
                <a:lnTo>
                  <a:pt x="66700" y="7200"/>
                </a:lnTo>
                <a:lnTo>
                  <a:pt x="66690" y="7220"/>
                </a:lnTo>
                <a:lnTo>
                  <a:pt x="66640" y="7230"/>
                </a:lnTo>
                <a:lnTo>
                  <a:pt x="66610" y="7220"/>
                </a:lnTo>
                <a:lnTo>
                  <a:pt x="66600" y="7160"/>
                </a:lnTo>
                <a:lnTo>
                  <a:pt x="66600" y="7130"/>
                </a:lnTo>
                <a:lnTo>
                  <a:pt x="66640" y="7070"/>
                </a:lnTo>
                <a:lnTo>
                  <a:pt x="66650" y="7050"/>
                </a:lnTo>
                <a:lnTo>
                  <a:pt x="66670" y="7040"/>
                </a:lnTo>
                <a:lnTo>
                  <a:pt x="66670" y="7000"/>
                </a:lnTo>
                <a:lnTo>
                  <a:pt x="66660" y="6990"/>
                </a:lnTo>
                <a:lnTo>
                  <a:pt x="66600" y="7000"/>
                </a:lnTo>
                <a:lnTo>
                  <a:pt x="66610" y="6960"/>
                </a:lnTo>
                <a:lnTo>
                  <a:pt x="66620" y="6960"/>
                </a:lnTo>
                <a:lnTo>
                  <a:pt x="66630" y="6960"/>
                </a:lnTo>
                <a:lnTo>
                  <a:pt x="66630" y="6950"/>
                </a:lnTo>
                <a:lnTo>
                  <a:pt x="66640" y="6950"/>
                </a:lnTo>
                <a:lnTo>
                  <a:pt x="66640" y="6940"/>
                </a:lnTo>
                <a:lnTo>
                  <a:pt x="66650" y="6940"/>
                </a:lnTo>
                <a:lnTo>
                  <a:pt x="66650" y="6920"/>
                </a:lnTo>
                <a:lnTo>
                  <a:pt x="66640" y="6920"/>
                </a:lnTo>
                <a:lnTo>
                  <a:pt x="66640" y="6900"/>
                </a:lnTo>
                <a:lnTo>
                  <a:pt x="66650" y="6900"/>
                </a:lnTo>
                <a:lnTo>
                  <a:pt x="66650" y="6890"/>
                </a:lnTo>
                <a:lnTo>
                  <a:pt x="66660" y="6890"/>
                </a:lnTo>
                <a:lnTo>
                  <a:pt x="66660" y="6900"/>
                </a:lnTo>
                <a:lnTo>
                  <a:pt x="66660" y="6910"/>
                </a:lnTo>
                <a:lnTo>
                  <a:pt x="66680" y="6920"/>
                </a:lnTo>
                <a:lnTo>
                  <a:pt x="66700" y="6910"/>
                </a:lnTo>
                <a:lnTo>
                  <a:pt x="66710" y="6910"/>
                </a:lnTo>
                <a:lnTo>
                  <a:pt x="66710" y="6900"/>
                </a:lnTo>
                <a:lnTo>
                  <a:pt x="66710" y="6910"/>
                </a:lnTo>
                <a:lnTo>
                  <a:pt x="66720" y="6910"/>
                </a:lnTo>
                <a:lnTo>
                  <a:pt x="66750" y="6910"/>
                </a:lnTo>
                <a:lnTo>
                  <a:pt x="66780" y="6900"/>
                </a:lnTo>
                <a:lnTo>
                  <a:pt x="66800" y="6890"/>
                </a:lnTo>
                <a:lnTo>
                  <a:pt x="66820" y="6890"/>
                </a:lnTo>
                <a:lnTo>
                  <a:pt x="66820" y="6880"/>
                </a:lnTo>
                <a:lnTo>
                  <a:pt x="66830" y="6880"/>
                </a:lnTo>
                <a:lnTo>
                  <a:pt x="66830" y="6870"/>
                </a:lnTo>
                <a:lnTo>
                  <a:pt x="66830" y="6850"/>
                </a:lnTo>
                <a:lnTo>
                  <a:pt x="66830" y="6840"/>
                </a:lnTo>
                <a:lnTo>
                  <a:pt x="66820" y="6840"/>
                </a:lnTo>
                <a:lnTo>
                  <a:pt x="66830" y="6840"/>
                </a:lnTo>
                <a:lnTo>
                  <a:pt x="66830" y="6830"/>
                </a:lnTo>
                <a:lnTo>
                  <a:pt x="66830" y="6820"/>
                </a:lnTo>
                <a:lnTo>
                  <a:pt x="66840" y="6820"/>
                </a:lnTo>
                <a:lnTo>
                  <a:pt x="66840" y="6830"/>
                </a:lnTo>
                <a:lnTo>
                  <a:pt x="66830" y="6830"/>
                </a:lnTo>
                <a:lnTo>
                  <a:pt x="66840" y="6830"/>
                </a:lnTo>
                <a:lnTo>
                  <a:pt x="66840" y="6840"/>
                </a:lnTo>
                <a:lnTo>
                  <a:pt x="66840" y="6830"/>
                </a:lnTo>
                <a:lnTo>
                  <a:pt x="66830" y="6830"/>
                </a:lnTo>
                <a:lnTo>
                  <a:pt x="66830" y="6840"/>
                </a:lnTo>
                <a:lnTo>
                  <a:pt x="66840" y="6840"/>
                </a:lnTo>
                <a:lnTo>
                  <a:pt x="66860" y="6850"/>
                </a:lnTo>
                <a:lnTo>
                  <a:pt x="66860" y="6860"/>
                </a:lnTo>
                <a:lnTo>
                  <a:pt x="66870" y="6860"/>
                </a:lnTo>
                <a:lnTo>
                  <a:pt x="66880" y="6850"/>
                </a:lnTo>
                <a:lnTo>
                  <a:pt x="66890" y="6840"/>
                </a:lnTo>
                <a:lnTo>
                  <a:pt x="66900" y="6830"/>
                </a:lnTo>
                <a:lnTo>
                  <a:pt x="66910" y="6830"/>
                </a:lnTo>
                <a:lnTo>
                  <a:pt x="66920" y="6830"/>
                </a:lnTo>
                <a:lnTo>
                  <a:pt x="66930" y="6830"/>
                </a:lnTo>
                <a:lnTo>
                  <a:pt x="66940" y="6820"/>
                </a:lnTo>
                <a:lnTo>
                  <a:pt x="66950" y="6810"/>
                </a:lnTo>
                <a:lnTo>
                  <a:pt x="66960" y="6810"/>
                </a:lnTo>
                <a:lnTo>
                  <a:pt x="66960" y="6800"/>
                </a:lnTo>
                <a:lnTo>
                  <a:pt x="66960" y="6790"/>
                </a:lnTo>
                <a:lnTo>
                  <a:pt x="66960" y="6780"/>
                </a:lnTo>
                <a:lnTo>
                  <a:pt x="66970" y="6780"/>
                </a:lnTo>
                <a:lnTo>
                  <a:pt x="66980" y="6770"/>
                </a:lnTo>
                <a:lnTo>
                  <a:pt x="66990" y="6770"/>
                </a:lnTo>
                <a:lnTo>
                  <a:pt x="67000" y="6770"/>
                </a:lnTo>
                <a:lnTo>
                  <a:pt x="67010" y="6770"/>
                </a:lnTo>
                <a:lnTo>
                  <a:pt x="67010" y="6760"/>
                </a:lnTo>
                <a:lnTo>
                  <a:pt x="67020" y="6750"/>
                </a:lnTo>
                <a:lnTo>
                  <a:pt x="67020" y="6740"/>
                </a:lnTo>
                <a:lnTo>
                  <a:pt x="67030" y="6740"/>
                </a:lnTo>
                <a:lnTo>
                  <a:pt x="67030" y="6750"/>
                </a:lnTo>
                <a:lnTo>
                  <a:pt x="67040" y="6740"/>
                </a:lnTo>
                <a:lnTo>
                  <a:pt x="67050" y="6730"/>
                </a:lnTo>
                <a:lnTo>
                  <a:pt x="67060" y="6720"/>
                </a:lnTo>
                <a:lnTo>
                  <a:pt x="67050" y="6710"/>
                </a:lnTo>
                <a:lnTo>
                  <a:pt x="67050" y="6700"/>
                </a:lnTo>
                <a:lnTo>
                  <a:pt x="67040" y="6700"/>
                </a:lnTo>
                <a:lnTo>
                  <a:pt x="67060" y="6700"/>
                </a:lnTo>
                <a:lnTo>
                  <a:pt x="67070" y="6700"/>
                </a:lnTo>
                <a:lnTo>
                  <a:pt x="67080" y="6700"/>
                </a:lnTo>
                <a:lnTo>
                  <a:pt x="67080" y="6710"/>
                </a:lnTo>
                <a:lnTo>
                  <a:pt x="67100" y="6700"/>
                </a:lnTo>
                <a:lnTo>
                  <a:pt x="67100" y="6690"/>
                </a:lnTo>
                <a:lnTo>
                  <a:pt x="67110" y="6690"/>
                </a:lnTo>
                <a:lnTo>
                  <a:pt x="67110" y="6660"/>
                </a:lnTo>
                <a:lnTo>
                  <a:pt x="67100" y="6660"/>
                </a:lnTo>
                <a:lnTo>
                  <a:pt x="67100" y="6650"/>
                </a:lnTo>
                <a:lnTo>
                  <a:pt x="67100" y="6640"/>
                </a:lnTo>
                <a:lnTo>
                  <a:pt x="67110" y="6640"/>
                </a:lnTo>
                <a:lnTo>
                  <a:pt x="67120" y="6640"/>
                </a:lnTo>
                <a:lnTo>
                  <a:pt x="67130" y="6640"/>
                </a:lnTo>
                <a:lnTo>
                  <a:pt x="67140" y="6640"/>
                </a:lnTo>
                <a:lnTo>
                  <a:pt x="67150" y="6640"/>
                </a:lnTo>
                <a:lnTo>
                  <a:pt x="67150" y="6630"/>
                </a:lnTo>
                <a:lnTo>
                  <a:pt x="67160" y="6630"/>
                </a:lnTo>
                <a:lnTo>
                  <a:pt x="67160" y="6620"/>
                </a:lnTo>
                <a:lnTo>
                  <a:pt x="67180" y="6590"/>
                </a:lnTo>
                <a:lnTo>
                  <a:pt x="67170" y="6570"/>
                </a:lnTo>
                <a:lnTo>
                  <a:pt x="67170" y="6560"/>
                </a:lnTo>
                <a:lnTo>
                  <a:pt x="67160" y="6550"/>
                </a:lnTo>
                <a:lnTo>
                  <a:pt x="67150" y="6540"/>
                </a:lnTo>
                <a:lnTo>
                  <a:pt x="67150" y="6530"/>
                </a:lnTo>
                <a:lnTo>
                  <a:pt x="67160" y="6530"/>
                </a:lnTo>
                <a:lnTo>
                  <a:pt x="67160" y="6520"/>
                </a:lnTo>
                <a:lnTo>
                  <a:pt x="67160" y="6510"/>
                </a:lnTo>
                <a:lnTo>
                  <a:pt x="67150" y="6500"/>
                </a:lnTo>
                <a:lnTo>
                  <a:pt x="67160" y="6500"/>
                </a:lnTo>
                <a:lnTo>
                  <a:pt x="67170" y="6470"/>
                </a:lnTo>
                <a:lnTo>
                  <a:pt x="67180" y="6460"/>
                </a:lnTo>
                <a:lnTo>
                  <a:pt x="67180" y="6450"/>
                </a:lnTo>
                <a:lnTo>
                  <a:pt x="67190" y="6450"/>
                </a:lnTo>
                <a:lnTo>
                  <a:pt x="67200" y="6440"/>
                </a:lnTo>
                <a:lnTo>
                  <a:pt x="67200" y="6450"/>
                </a:lnTo>
                <a:lnTo>
                  <a:pt x="67200" y="6440"/>
                </a:lnTo>
                <a:lnTo>
                  <a:pt x="67210" y="6440"/>
                </a:lnTo>
                <a:lnTo>
                  <a:pt x="67220" y="6430"/>
                </a:lnTo>
                <a:lnTo>
                  <a:pt x="67220" y="6420"/>
                </a:lnTo>
                <a:lnTo>
                  <a:pt x="67220" y="6410"/>
                </a:lnTo>
                <a:lnTo>
                  <a:pt x="67220" y="6400"/>
                </a:lnTo>
                <a:lnTo>
                  <a:pt x="67230" y="6390"/>
                </a:lnTo>
                <a:lnTo>
                  <a:pt x="67240" y="6380"/>
                </a:lnTo>
                <a:lnTo>
                  <a:pt x="67240" y="6370"/>
                </a:lnTo>
                <a:lnTo>
                  <a:pt x="67240" y="6360"/>
                </a:lnTo>
                <a:lnTo>
                  <a:pt x="67250" y="6360"/>
                </a:lnTo>
                <a:lnTo>
                  <a:pt x="67260" y="6360"/>
                </a:lnTo>
                <a:lnTo>
                  <a:pt x="67270" y="6350"/>
                </a:lnTo>
                <a:lnTo>
                  <a:pt x="67270" y="6360"/>
                </a:lnTo>
                <a:lnTo>
                  <a:pt x="67280" y="6360"/>
                </a:lnTo>
                <a:lnTo>
                  <a:pt x="67280" y="6350"/>
                </a:lnTo>
                <a:lnTo>
                  <a:pt x="67290" y="6350"/>
                </a:lnTo>
                <a:lnTo>
                  <a:pt x="67290" y="6340"/>
                </a:lnTo>
                <a:lnTo>
                  <a:pt x="67300" y="6340"/>
                </a:lnTo>
                <a:lnTo>
                  <a:pt x="67310" y="6340"/>
                </a:lnTo>
                <a:lnTo>
                  <a:pt x="67310" y="6330"/>
                </a:lnTo>
                <a:lnTo>
                  <a:pt x="67320" y="6330"/>
                </a:lnTo>
                <a:lnTo>
                  <a:pt x="67320" y="6310"/>
                </a:lnTo>
                <a:lnTo>
                  <a:pt x="67340" y="6290"/>
                </a:lnTo>
                <a:lnTo>
                  <a:pt x="67340" y="6280"/>
                </a:lnTo>
                <a:lnTo>
                  <a:pt x="67340" y="6270"/>
                </a:lnTo>
                <a:lnTo>
                  <a:pt x="67350" y="6270"/>
                </a:lnTo>
                <a:lnTo>
                  <a:pt x="67350" y="6280"/>
                </a:lnTo>
                <a:lnTo>
                  <a:pt x="67360" y="6280"/>
                </a:lnTo>
                <a:lnTo>
                  <a:pt x="67370" y="6290"/>
                </a:lnTo>
                <a:lnTo>
                  <a:pt x="67380" y="6290"/>
                </a:lnTo>
                <a:lnTo>
                  <a:pt x="67380" y="6300"/>
                </a:lnTo>
                <a:lnTo>
                  <a:pt x="67390" y="6300"/>
                </a:lnTo>
                <a:lnTo>
                  <a:pt x="67390" y="6290"/>
                </a:lnTo>
                <a:lnTo>
                  <a:pt x="67400" y="6290"/>
                </a:lnTo>
                <a:lnTo>
                  <a:pt x="67420" y="6290"/>
                </a:lnTo>
                <a:lnTo>
                  <a:pt x="67420" y="6280"/>
                </a:lnTo>
                <a:lnTo>
                  <a:pt x="67450" y="6290"/>
                </a:lnTo>
                <a:lnTo>
                  <a:pt x="67480" y="6280"/>
                </a:lnTo>
                <a:lnTo>
                  <a:pt x="67490" y="6270"/>
                </a:lnTo>
                <a:lnTo>
                  <a:pt x="67540" y="6260"/>
                </a:lnTo>
                <a:lnTo>
                  <a:pt x="67570" y="6240"/>
                </a:lnTo>
                <a:lnTo>
                  <a:pt x="67580" y="6230"/>
                </a:lnTo>
                <a:lnTo>
                  <a:pt x="67580" y="6220"/>
                </a:lnTo>
                <a:lnTo>
                  <a:pt x="67590" y="6220"/>
                </a:lnTo>
                <a:lnTo>
                  <a:pt x="67600" y="6220"/>
                </a:lnTo>
                <a:lnTo>
                  <a:pt x="67600" y="6210"/>
                </a:lnTo>
                <a:lnTo>
                  <a:pt x="67610" y="6210"/>
                </a:lnTo>
                <a:lnTo>
                  <a:pt x="67610" y="6200"/>
                </a:lnTo>
                <a:lnTo>
                  <a:pt x="67610" y="6180"/>
                </a:lnTo>
                <a:lnTo>
                  <a:pt x="67620" y="6180"/>
                </a:lnTo>
                <a:lnTo>
                  <a:pt x="67620" y="6160"/>
                </a:lnTo>
                <a:lnTo>
                  <a:pt x="67630" y="6160"/>
                </a:lnTo>
                <a:lnTo>
                  <a:pt x="67630" y="6170"/>
                </a:lnTo>
                <a:lnTo>
                  <a:pt x="67640" y="6170"/>
                </a:lnTo>
                <a:lnTo>
                  <a:pt x="67630" y="6180"/>
                </a:lnTo>
                <a:lnTo>
                  <a:pt x="67640" y="6180"/>
                </a:lnTo>
                <a:lnTo>
                  <a:pt x="67660" y="6180"/>
                </a:lnTo>
                <a:lnTo>
                  <a:pt x="67700" y="6170"/>
                </a:lnTo>
                <a:lnTo>
                  <a:pt x="67710" y="6170"/>
                </a:lnTo>
                <a:lnTo>
                  <a:pt x="67710" y="6160"/>
                </a:lnTo>
                <a:lnTo>
                  <a:pt x="67710" y="6150"/>
                </a:lnTo>
                <a:lnTo>
                  <a:pt x="67710" y="6130"/>
                </a:lnTo>
                <a:lnTo>
                  <a:pt x="67720" y="6130"/>
                </a:lnTo>
                <a:lnTo>
                  <a:pt x="67720" y="6120"/>
                </a:lnTo>
                <a:lnTo>
                  <a:pt x="67730" y="6120"/>
                </a:lnTo>
                <a:lnTo>
                  <a:pt x="67730" y="6110"/>
                </a:lnTo>
                <a:lnTo>
                  <a:pt x="67730" y="6100"/>
                </a:lnTo>
                <a:lnTo>
                  <a:pt x="67740" y="6100"/>
                </a:lnTo>
                <a:lnTo>
                  <a:pt x="67740" y="6110"/>
                </a:lnTo>
                <a:lnTo>
                  <a:pt x="67750" y="6120"/>
                </a:lnTo>
                <a:lnTo>
                  <a:pt x="67750" y="6110"/>
                </a:lnTo>
                <a:lnTo>
                  <a:pt x="67760" y="6110"/>
                </a:lnTo>
                <a:lnTo>
                  <a:pt x="67770" y="6100"/>
                </a:lnTo>
                <a:lnTo>
                  <a:pt x="67780" y="6100"/>
                </a:lnTo>
                <a:lnTo>
                  <a:pt x="67780" y="6090"/>
                </a:lnTo>
                <a:lnTo>
                  <a:pt x="67770" y="6090"/>
                </a:lnTo>
                <a:lnTo>
                  <a:pt x="67770" y="6070"/>
                </a:lnTo>
                <a:lnTo>
                  <a:pt x="67760" y="6070"/>
                </a:lnTo>
                <a:lnTo>
                  <a:pt x="67760" y="6060"/>
                </a:lnTo>
                <a:lnTo>
                  <a:pt x="67770" y="6060"/>
                </a:lnTo>
                <a:lnTo>
                  <a:pt x="67780" y="6050"/>
                </a:lnTo>
                <a:lnTo>
                  <a:pt x="67770" y="6070"/>
                </a:lnTo>
                <a:lnTo>
                  <a:pt x="67780" y="6070"/>
                </a:lnTo>
                <a:lnTo>
                  <a:pt x="67810" y="6080"/>
                </a:lnTo>
                <a:lnTo>
                  <a:pt x="67810" y="6070"/>
                </a:lnTo>
                <a:lnTo>
                  <a:pt x="67820" y="6060"/>
                </a:lnTo>
                <a:lnTo>
                  <a:pt x="67830" y="6060"/>
                </a:lnTo>
                <a:lnTo>
                  <a:pt x="67840" y="6060"/>
                </a:lnTo>
                <a:lnTo>
                  <a:pt x="67840" y="6050"/>
                </a:lnTo>
                <a:lnTo>
                  <a:pt x="67850" y="6060"/>
                </a:lnTo>
                <a:lnTo>
                  <a:pt x="67860" y="6060"/>
                </a:lnTo>
                <a:lnTo>
                  <a:pt x="67860" y="6050"/>
                </a:lnTo>
                <a:lnTo>
                  <a:pt x="67880" y="6050"/>
                </a:lnTo>
                <a:lnTo>
                  <a:pt x="67880" y="6040"/>
                </a:lnTo>
                <a:lnTo>
                  <a:pt x="67890" y="6040"/>
                </a:lnTo>
                <a:lnTo>
                  <a:pt x="67900" y="6040"/>
                </a:lnTo>
                <a:lnTo>
                  <a:pt x="67900" y="6030"/>
                </a:lnTo>
                <a:lnTo>
                  <a:pt x="67920" y="6040"/>
                </a:lnTo>
                <a:lnTo>
                  <a:pt x="67920" y="6030"/>
                </a:lnTo>
                <a:lnTo>
                  <a:pt x="67920" y="6040"/>
                </a:lnTo>
                <a:lnTo>
                  <a:pt x="67930" y="6040"/>
                </a:lnTo>
                <a:lnTo>
                  <a:pt x="67930" y="6050"/>
                </a:lnTo>
                <a:lnTo>
                  <a:pt x="67940" y="6050"/>
                </a:lnTo>
                <a:lnTo>
                  <a:pt x="67960" y="6050"/>
                </a:lnTo>
                <a:lnTo>
                  <a:pt x="67970" y="6050"/>
                </a:lnTo>
                <a:lnTo>
                  <a:pt x="67970" y="6040"/>
                </a:lnTo>
                <a:lnTo>
                  <a:pt x="67980" y="6020"/>
                </a:lnTo>
                <a:lnTo>
                  <a:pt x="67960" y="6010"/>
                </a:lnTo>
                <a:lnTo>
                  <a:pt x="67970" y="6010"/>
                </a:lnTo>
                <a:lnTo>
                  <a:pt x="67980" y="6000"/>
                </a:lnTo>
                <a:lnTo>
                  <a:pt x="67990" y="6000"/>
                </a:lnTo>
                <a:lnTo>
                  <a:pt x="68000" y="6010"/>
                </a:lnTo>
                <a:lnTo>
                  <a:pt x="68010" y="6010"/>
                </a:lnTo>
                <a:lnTo>
                  <a:pt x="68030" y="6010"/>
                </a:lnTo>
                <a:lnTo>
                  <a:pt x="68040" y="6020"/>
                </a:lnTo>
                <a:lnTo>
                  <a:pt x="68050" y="6020"/>
                </a:lnTo>
                <a:lnTo>
                  <a:pt x="68040" y="6030"/>
                </a:lnTo>
                <a:lnTo>
                  <a:pt x="68060" y="6030"/>
                </a:lnTo>
                <a:lnTo>
                  <a:pt x="68070" y="6030"/>
                </a:lnTo>
                <a:lnTo>
                  <a:pt x="68070" y="6020"/>
                </a:lnTo>
                <a:lnTo>
                  <a:pt x="68080" y="6020"/>
                </a:lnTo>
                <a:lnTo>
                  <a:pt x="68080" y="6010"/>
                </a:lnTo>
                <a:lnTo>
                  <a:pt x="68090" y="6010"/>
                </a:lnTo>
                <a:lnTo>
                  <a:pt x="68100" y="6020"/>
                </a:lnTo>
                <a:lnTo>
                  <a:pt x="68100" y="6010"/>
                </a:lnTo>
                <a:lnTo>
                  <a:pt x="68100" y="6000"/>
                </a:lnTo>
                <a:lnTo>
                  <a:pt x="68110" y="6000"/>
                </a:lnTo>
                <a:lnTo>
                  <a:pt x="68110" y="6010"/>
                </a:lnTo>
                <a:lnTo>
                  <a:pt x="68120" y="6010"/>
                </a:lnTo>
                <a:lnTo>
                  <a:pt x="68130" y="6010"/>
                </a:lnTo>
                <a:lnTo>
                  <a:pt x="68160" y="6010"/>
                </a:lnTo>
                <a:lnTo>
                  <a:pt x="68160" y="6020"/>
                </a:lnTo>
                <a:lnTo>
                  <a:pt x="68160" y="6010"/>
                </a:lnTo>
                <a:lnTo>
                  <a:pt x="68140" y="6010"/>
                </a:lnTo>
                <a:lnTo>
                  <a:pt x="68130" y="6020"/>
                </a:lnTo>
                <a:lnTo>
                  <a:pt x="68120" y="6020"/>
                </a:lnTo>
                <a:lnTo>
                  <a:pt x="68110" y="6020"/>
                </a:lnTo>
                <a:lnTo>
                  <a:pt x="68110" y="6030"/>
                </a:lnTo>
                <a:lnTo>
                  <a:pt x="68110" y="6020"/>
                </a:lnTo>
                <a:lnTo>
                  <a:pt x="68110" y="6030"/>
                </a:lnTo>
                <a:lnTo>
                  <a:pt x="68120" y="6030"/>
                </a:lnTo>
                <a:lnTo>
                  <a:pt x="68130" y="6030"/>
                </a:lnTo>
                <a:lnTo>
                  <a:pt x="68140" y="6020"/>
                </a:lnTo>
                <a:lnTo>
                  <a:pt x="68140" y="6030"/>
                </a:lnTo>
                <a:lnTo>
                  <a:pt x="68130" y="6030"/>
                </a:lnTo>
                <a:lnTo>
                  <a:pt x="68120" y="6040"/>
                </a:lnTo>
                <a:lnTo>
                  <a:pt x="68130" y="6040"/>
                </a:lnTo>
                <a:lnTo>
                  <a:pt x="68140" y="6040"/>
                </a:lnTo>
                <a:lnTo>
                  <a:pt x="68150" y="6030"/>
                </a:lnTo>
                <a:lnTo>
                  <a:pt x="68160" y="6030"/>
                </a:lnTo>
                <a:lnTo>
                  <a:pt x="68150" y="6030"/>
                </a:lnTo>
                <a:lnTo>
                  <a:pt x="68140" y="6040"/>
                </a:lnTo>
                <a:lnTo>
                  <a:pt x="68140" y="6050"/>
                </a:lnTo>
                <a:lnTo>
                  <a:pt x="68150" y="6070"/>
                </a:lnTo>
                <a:lnTo>
                  <a:pt x="68130" y="6050"/>
                </a:lnTo>
                <a:lnTo>
                  <a:pt x="68130" y="6060"/>
                </a:lnTo>
                <a:lnTo>
                  <a:pt x="68140" y="6060"/>
                </a:lnTo>
                <a:lnTo>
                  <a:pt x="68130" y="6070"/>
                </a:lnTo>
                <a:lnTo>
                  <a:pt x="68140" y="6070"/>
                </a:lnTo>
                <a:lnTo>
                  <a:pt x="68140" y="6080"/>
                </a:lnTo>
                <a:lnTo>
                  <a:pt x="68150" y="6100"/>
                </a:lnTo>
                <a:lnTo>
                  <a:pt x="68200" y="6110"/>
                </a:lnTo>
                <a:lnTo>
                  <a:pt x="68210" y="6120"/>
                </a:lnTo>
                <a:lnTo>
                  <a:pt x="68250" y="6120"/>
                </a:lnTo>
                <a:lnTo>
                  <a:pt x="68340" y="6110"/>
                </a:lnTo>
                <a:lnTo>
                  <a:pt x="68360" y="6110"/>
                </a:lnTo>
                <a:lnTo>
                  <a:pt x="68460" y="6090"/>
                </a:lnTo>
                <a:lnTo>
                  <a:pt x="68470" y="6090"/>
                </a:lnTo>
                <a:lnTo>
                  <a:pt x="68490" y="6090"/>
                </a:lnTo>
                <a:lnTo>
                  <a:pt x="68500" y="6090"/>
                </a:lnTo>
                <a:lnTo>
                  <a:pt x="68510" y="6090"/>
                </a:lnTo>
                <a:lnTo>
                  <a:pt x="68520" y="6090"/>
                </a:lnTo>
                <a:lnTo>
                  <a:pt x="68530" y="6100"/>
                </a:lnTo>
                <a:lnTo>
                  <a:pt x="68540" y="6110"/>
                </a:lnTo>
                <a:lnTo>
                  <a:pt x="68530" y="6120"/>
                </a:lnTo>
                <a:lnTo>
                  <a:pt x="68530" y="6130"/>
                </a:lnTo>
                <a:lnTo>
                  <a:pt x="68520" y="6130"/>
                </a:lnTo>
                <a:lnTo>
                  <a:pt x="68520" y="6140"/>
                </a:lnTo>
                <a:lnTo>
                  <a:pt x="68520" y="6150"/>
                </a:lnTo>
                <a:lnTo>
                  <a:pt x="68530" y="6140"/>
                </a:lnTo>
                <a:lnTo>
                  <a:pt x="68530" y="6130"/>
                </a:lnTo>
                <a:lnTo>
                  <a:pt x="68540" y="6110"/>
                </a:lnTo>
                <a:lnTo>
                  <a:pt x="68530" y="6100"/>
                </a:lnTo>
                <a:lnTo>
                  <a:pt x="68520" y="6090"/>
                </a:lnTo>
                <a:lnTo>
                  <a:pt x="68500" y="6080"/>
                </a:lnTo>
                <a:lnTo>
                  <a:pt x="68540" y="6080"/>
                </a:lnTo>
                <a:lnTo>
                  <a:pt x="68570" y="6070"/>
                </a:lnTo>
                <a:lnTo>
                  <a:pt x="68580" y="6070"/>
                </a:lnTo>
                <a:lnTo>
                  <a:pt x="68610" y="6020"/>
                </a:lnTo>
                <a:lnTo>
                  <a:pt x="68620" y="6000"/>
                </a:lnTo>
                <a:lnTo>
                  <a:pt x="68620" y="5990"/>
                </a:lnTo>
                <a:lnTo>
                  <a:pt x="68630" y="5990"/>
                </a:lnTo>
                <a:lnTo>
                  <a:pt x="68680" y="5970"/>
                </a:lnTo>
                <a:lnTo>
                  <a:pt x="68680" y="5980"/>
                </a:lnTo>
                <a:lnTo>
                  <a:pt x="68630" y="5990"/>
                </a:lnTo>
                <a:lnTo>
                  <a:pt x="68620" y="5990"/>
                </a:lnTo>
                <a:lnTo>
                  <a:pt x="68620" y="6000"/>
                </a:lnTo>
                <a:lnTo>
                  <a:pt x="68630" y="6010"/>
                </a:lnTo>
                <a:lnTo>
                  <a:pt x="68620" y="6020"/>
                </a:lnTo>
                <a:lnTo>
                  <a:pt x="68600" y="6060"/>
                </a:lnTo>
                <a:lnTo>
                  <a:pt x="68600" y="6070"/>
                </a:lnTo>
                <a:lnTo>
                  <a:pt x="68610" y="6080"/>
                </a:lnTo>
                <a:lnTo>
                  <a:pt x="68610" y="6060"/>
                </a:lnTo>
                <a:lnTo>
                  <a:pt x="68640" y="6060"/>
                </a:lnTo>
                <a:lnTo>
                  <a:pt x="68650" y="6060"/>
                </a:lnTo>
                <a:lnTo>
                  <a:pt x="68640" y="6040"/>
                </a:lnTo>
                <a:lnTo>
                  <a:pt x="68660" y="6040"/>
                </a:lnTo>
                <a:lnTo>
                  <a:pt x="68660" y="6050"/>
                </a:lnTo>
                <a:lnTo>
                  <a:pt x="68680" y="6050"/>
                </a:lnTo>
                <a:lnTo>
                  <a:pt x="68670" y="6010"/>
                </a:lnTo>
                <a:lnTo>
                  <a:pt x="68680" y="6010"/>
                </a:lnTo>
                <a:lnTo>
                  <a:pt x="68690" y="6040"/>
                </a:lnTo>
                <a:lnTo>
                  <a:pt x="68700" y="6040"/>
                </a:lnTo>
                <a:lnTo>
                  <a:pt x="68750" y="6030"/>
                </a:lnTo>
                <a:lnTo>
                  <a:pt x="68770" y="6030"/>
                </a:lnTo>
                <a:lnTo>
                  <a:pt x="68780" y="6020"/>
                </a:lnTo>
                <a:lnTo>
                  <a:pt x="68800" y="6020"/>
                </a:lnTo>
                <a:lnTo>
                  <a:pt x="68850" y="6010"/>
                </a:lnTo>
                <a:lnTo>
                  <a:pt x="68880" y="6000"/>
                </a:lnTo>
                <a:lnTo>
                  <a:pt x="68890" y="6000"/>
                </a:lnTo>
                <a:lnTo>
                  <a:pt x="69020" y="5970"/>
                </a:lnTo>
                <a:lnTo>
                  <a:pt x="69020" y="5960"/>
                </a:lnTo>
                <a:lnTo>
                  <a:pt x="69050" y="5960"/>
                </a:lnTo>
                <a:lnTo>
                  <a:pt x="69100" y="5940"/>
                </a:lnTo>
                <a:lnTo>
                  <a:pt x="69120" y="5940"/>
                </a:lnTo>
                <a:lnTo>
                  <a:pt x="69390" y="5830"/>
                </a:lnTo>
                <a:lnTo>
                  <a:pt x="69390" y="5820"/>
                </a:lnTo>
                <a:lnTo>
                  <a:pt x="69400" y="5820"/>
                </a:lnTo>
                <a:lnTo>
                  <a:pt x="69410" y="5820"/>
                </a:lnTo>
                <a:lnTo>
                  <a:pt x="69410" y="5810"/>
                </a:lnTo>
                <a:lnTo>
                  <a:pt x="69420" y="5810"/>
                </a:lnTo>
                <a:lnTo>
                  <a:pt x="69420" y="5800"/>
                </a:lnTo>
                <a:lnTo>
                  <a:pt x="69430" y="5800"/>
                </a:lnTo>
                <a:lnTo>
                  <a:pt x="69490" y="5770"/>
                </a:lnTo>
                <a:lnTo>
                  <a:pt x="69500" y="5770"/>
                </a:lnTo>
                <a:lnTo>
                  <a:pt x="69520" y="5780"/>
                </a:lnTo>
                <a:lnTo>
                  <a:pt x="69530" y="5780"/>
                </a:lnTo>
                <a:lnTo>
                  <a:pt x="69550" y="5800"/>
                </a:lnTo>
                <a:lnTo>
                  <a:pt x="69560" y="5800"/>
                </a:lnTo>
                <a:lnTo>
                  <a:pt x="69560" y="5810"/>
                </a:lnTo>
                <a:lnTo>
                  <a:pt x="69620" y="5830"/>
                </a:lnTo>
                <a:lnTo>
                  <a:pt x="69640" y="5830"/>
                </a:lnTo>
                <a:lnTo>
                  <a:pt x="69650" y="5840"/>
                </a:lnTo>
                <a:lnTo>
                  <a:pt x="69660" y="5850"/>
                </a:lnTo>
                <a:lnTo>
                  <a:pt x="69670" y="5850"/>
                </a:lnTo>
                <a:lnTo>
                  <a:pt x="69660" y="5840"/>
                </a:lnTo>
                <a:lnTo>
                  <a:pt x="69650" y="5840"/>
                </a:lnTo>
                <a:lnTo>
                  <a:pt x="69650" y="5830"/>
                </a:lnTo>
                <a:lnTo>
                  <a:pt x="69640" y="5830"/>
                </a:lnTo>
                <a:lnTo>
                  <a:pt x="69640" y="5820"/>
                </a:lnTo>
                <a:lnTo>
                  <a:pt x="69600" y="5820"/>
                </a:lnTo>
                <a:lnTo>
                  <a:pt x="69590" y="5810"/>
                </a:lnTo>
                <a:lnTo>
                  <a:pt x="69570" y="5810"/>
                </a:lnTo>
                <a:lnTo>
                  <a:pt x="69560" y="5800"/>
                </a:lnTo>
                <a:lnTo>
                  <a:pt x="69540" y="5780"/>
                </a:lnTo>
                <a:lnTo>
                  <a:pt x="69530" y="5780"/>
                </a:lnTo>
                <a:lnTo>
                  <a:pt x="69530" y="5770"/>
                </a:lnTo>
                <a:lnTo>
                  <a:pt x="69520" y="5770"/>
                </a:lnTo>
                <a:lnTo>
                  <a:pt x="69500" y="5770"/>
                </a:lnTo>
                <a:lnTo>
                  <a:pt x="69530" y="5750"/>
                </a:lnTo>
                <a:lnTo>
                  <a:pt x="69550" y="5740"/>
                </a:lnTo>
                <a:lnTo>
                  <a:pt x="69560" y="5740"/>
                </a:lnTo>
                <a:lnTo>
                  <a:pt x="69620" y="5710"/>
                </a:lnTo>
                <a:lnTo>
                  <a:pt x="69720" y="5670"/>
                </a:lnTo>
                <a:lnTo>
                  <a:pt x="69750" y="5660"/>
                </a:lnTo>
                <a:lnTo>
                  <a:pt x="69760" y="5660"/>
                </a:lnTo>
                <a:lnTo>
                  <a:pt x="69770" y="5650"/>
                </a:lnTo>
                <a:lnTo>
                  <a:pt x="69770" y="5640"/>
                </a:lnTo>
                <a:lnTo>
                  <a:pt x="69770" y="5650"/>
                </a:lnTo>
                <a:lnTo>
                  <a:pt x="69770" y="5640"/>
                </a:lnTo>
                <a:lnTo>
                  <a:pt x="69780" y="5630"/>
                </a:lnTo>
                <a:lnTo>
                  <a:pt x="69790" y="5630"/>
                </a:lnTo>
                <a:lnTo>
                  <a:pt x="69800" y="5630"/>
                </a:lnTo>
                <a:lnTo>
                  <a:pt x="69800" y="5640"/>
                </a:lnTo>
                <a:lnTo>
                  <a:pt x="69820" y="5640"/>
                </a:lnTo>
                <a:lnTo>
                  <a:pt x="69820" y="5630"/>
                </a:lnTo>
                <a:lnTo>
                  <a:pt x="69810" y="5630"/>
                </a:lnTo>
                <a:lnTo>
                  <a:pt x="69820" y="5630"/>
                </a:lnTo>
                <a:lnTo>
                  <a:pt x="69830" y="5620"/>
                </a:lnTo>
                <a:lnTo>
                  <a:pt x="69830" y="5630"/>
                </a:lnTo>
                <a:lnTo>
                  <a:pt x="69840" y="5620"/>
                </a:lnTo>
                <a:lnTo>
                  <a:pt x="69840" y="5630"/>
                </a:lnTo>
                <a:lnTo>
                  <a:pt x="69840" y="5620"/>
                </a:lnTo>
                <a:lnTo>
                  <a:pt x="69840" y="5630"/>
                </a:lnTo>
                <a:lnTo>
                  <a:pt x="69850" y="5630"/>
                </a:lnTo>
                <a:lnTo>
                  <a:pt x="69870" y="5620"/>
                </a:lnTo>
                <a:lnTo>
                  <a:pt x="69940" y="5600"/>
                </a:lnTo>
                <a:lnTo>
                  <a:pt x="69940" y="5580"/>
                </a:lnTo>
                <a:lnTo>
                  <a:pt x="69950" y="5580"/>
                </a:lnTo>
                <a:lnTo>
                  <a:pt x="69950" y="5590"/>
                </a:lnTo>
                <a:lnTo>
                  <a:pt x="69960" y="5600"/>
                </a:lnTo>
                <a:lnTo>
                  <a:pt x="69970" y="5590"/>
                </a:lnTo>
                <a:lnTo>
                  <a:pt x="69980" y="5590"/>
                </a:lnTo>
                <a:lnTo>
                  <a:pt x="70010" y="5580"/>
                </a:lnTo>
                <a:lnTo>
                  <a:pt x="70020" y="5580"/>
                </a:lnTo>
                <a:lnTo>
                  <a:pt x="70030" y="5570"/>
                </a:lnTo>
                <a:lnTo>
                  <a:pt x="70090" y="5540"/>
                </a:lnTo>
                <a:lnTo>
                  <a:pt x="70170" y="5500"/>
                </a:lnTo>
                <a:lnTo>
                  <a:pt x="70170" y="5490"/>
                </a:lnTo>
                <a:lnTo>
                  <a:pt x="70180" y="5490"/>
                </a:lnTo>
                <a:lnTo>
                  <a:pt x="70190" y="5480"/>
                </a:lnTo>
                <a:lnTo>
                  <a:pt x="70200" y="5470"/>
                </a:lnTo>
                <a:lnTo>
                  <a:pt x="70220" y="5460"/>
                </a:lnTo>
                <a:lnTo>
                  <a:pt x="70220" y="5450"/>
                </a:lnTo>
                <a:lnTo>
                  <a:pt x="70230" y="5450"/>
                </a:lnTo>
                <a:lnTo>
                  <a:pt x="70230" y="5430"/>
                </a:lnTo>
                <a:lnTo>
                  <a:pt x="70240" y="5430"/>
                </a:lnTo>
                <a:lnTo>
                  <a:pt x="70240" y="5410"/>
                </a:lnTo>
                <a:lnTo>
                  <a:pt x="70250" y="5410"/>
                </a:lnTo>
                <a:lnTo>
                  <a:pt x="70250" y="5400"/>
                </a:lnTo>
                <a:lnTo>
                  <a:pt x="70250" y="5390"/>
                </a:lnTo>
                <a:lnTo>
                  <a:pt x="70260" y="5390"/>
                </a:lnTo>
                <a:lnTo>
                  <a:pt x="70260" y="5380"/>
                </a:lnTo>
                <a:lnTo>
                  <a:pt x="70290" y="5390"/>
                </a:lnTo>
                <a:lnTo>
                  <a:pt x="70330" y="5380"/>
                </a:lnTo>
                <a:lnTo>
                  <a:pt x="70320" y="5400"/>
                </a:lnTo>
                <a:lnTo>
                  <a:pt x="70330" y="5410"/>
                </a:lnTo>
                <a:lnTo>
                  <a:pt x="70320" y="5440"/>
                </a:lnTo>
                <a:lnTo>
                  <a:pt x="70330" y="5450"/>
                </a:lnTo>
                <a:lnTo>
                  <a:pt x="70340" y="5480"/>
                </a:lnTo>
                <a:lnTo>
                  <a:pt x="70370" y="5490"/>
                </a:lnTo>
                <a:lnTo>
                  <a:pt x="70360" y="5500"/>
                </a:lnTo>
                <a:lnTo>
                  <a:pt x="70370" y="5510"/>
                </a:lnTo>
                <a:lnTo>
                  <a:pt x="70360" y="5530"/>
                </a:lnTo>
                <a:lnTo>
                  <a:pt x="70370" y="5530"/>
                </a:lnTo>
                <a:lnTo>
                  <a:pt x="70370" y="5540"/>
                </a:lnTo>
                <a:lnTo>
                  <a:pt x="70360" y="5540"/>
                </a:lnTo>
                <a:lnTo>
                  <a:pt x="70360" y="5560"/>
                </a:lnTo>
                <a:lnTo>
                  <a:pt x="70350" y="5590"/>
                </a:lnTo>
                <a:lnTo>
                  <a:pt x="70350" y="5600"/>
                </a:lnTo>
                <a:lnTo>
                  <a:pt x="70350" y="5630"/>
                </a:lnTo>
                <a:lnTo>
                  <a:pt x="70350" y="5650"/>
                </a:lnTo>
                <a:lnTo>
                  <a:pt x="70350" y="5660"/>
                </a:lnTo>
                <a:lnTo>
                  <a:pt x="70340" y="5660"/>
                </a:lnTo>
                <a:lnTo>
                  <a:pt x="70340" y="5680"/>
                </a:lnTo>
                <a:lnTo>
                  <a:pt x="70310" y="5680"/>
                </a:lnTo>
                <a:lnTo>
                  <a:pt x="70310" y="5690"/>
                </a:lnTo>
                <a:lnTo>
                  <a:pt x="70300" y="5720"/>
                </a:lnTo>
                <a:lnTo>
                  <a:pt x="70310" y="5740"/>
                </a:lnTo>
                <a:lnTo>
                  <a:pt x="70300" y="5760"/>
                </a:lnTo>
                <a:lnTo>
                  <a:pt x="70350" y="5760"/>
                </a:lnTo>
                <a:lnTo>
                  <a:pt x="70370" y="5770"/>
                </a:lnTo>
                <a:lnTo>
                  <a:pt x="70410" y="5780"/>
                </a:lnTo>
                <a:lnTo>
                  <a:pt x="70420" y="5770"/>
                </a:lnTo>
                <a:lnTo>
                  <a:pt x="70430" y="5770"/>
                </a:lnTo>
                <a:lnTo>
                  <a:pt x="70460" y="5780"/>
                </a:lnTo>
                <a:lnTo>
                  <a:pt x="70500" y="5780"/>
                </a:lnTo>
                <a:lnTo>
                  <a:pt x="70530" y="5810"/>
                </a:lnTo>
                <a:lnTo>
                  <a:pt x="70550" y="5810"/>
                </a:lnTo>
                <a:lnTo>
                  <a:pt x="70580" y="5840"/>
                </a:lnTo>
                <a:lnTo>
                  <a:pt x="70600" y="5830"/>
                </a:lnTo>
                <a:lnTo>
                  <a:pt x="70630" y="5850"/>
                </a:lnTo>
                <a:lnTo>
                  <a:pt x="70640" y="5850"/>
                </a:lnTo>
                <a:lnTo>
                  <a:pt x="70640" y="5870"/>
                </a:lnTo>
                <a:lnTo>
                  <a:pt x="70650" y="5870"/>
                </a:lnTo>
                <a:lnTo>
                  <a:pt x="70640" y="5890"/>
                </a:lnTo>
                <a:lnTo>
                  <a:pt x="70660" y="5910"/>
                </a:lnTo>
                <a:lnTo>
                  <a:pt x="70660" y="5930"/>
                </a:lnTo>
                <a:lnTo>
                  <a:pt x="70650" y="5960"/>
                </a:lnTo>
                <a:lnTo>
                  <a:pt x="70640" y="5970"/>
                </a:lnTo>
                <a:lnTo>
                  <a:pt x="70650" y="5990"/>
                </a:lnTo>
                <a:lnTo>
                  <a:pt x="70670" y="6020"/>
                </a:lnTo>
                <a:lnTo>
                  <a:pt x="70670" y="6030"/>
                </a:lnTo>
                <a:lnTo>
                  <a:pt x="70680" y="6080"/>
                </a:lnTo>
                <a:lnTo>
                  <a:pt x="70660" y="6130"/>
                </a:lnTo>
                <a:lnTo>
                  <a:pt x="70640" y="6130"/>
                </a:lnTo>
                <a:lnTo>
                  <a:pt x="70630" y="6140"/>
                </a:lnTo>
                <a:lnTo>
                  <a:pt x="70630" y="6170"/>
                </a:lnTo>
                <a:lnTo>
                  <a:pt x="70640" y="6180"/>
                </a:lnTo>
                <a:lnTo>
                  <a:pt x="70650" y="6190"/>
                </a:lnTo>
                <a:lnTo>
                  <a:pt x="70650" y="6200"/>
                </a:lnTo>
                <a:lnTo>
                  <a:pt x="70660" y="6210"/>
                </a:lnTo>
                <a:lnTo>
                  <a:pt x="70680" y="6220"/>
                </a:lnTo>
                <a:lnTo>
                  <a:pt x="70680" y="6260"/>
                </a:lnTo>
                <a:lnTo>
                  <a:pt x="70700" y="6260"/>
                </a:lnTo>
                <a:lnTo>
                  <a:pt x="70700" y="6270"/>
                </a:lnTo>
                <a:lnTo>
                  <a:pt x="70700" y="6280"/>
                </a:lnTo>
                <a:lnTo>
                  <a:pt x="70710" y="6280"/>
                </a:lnTo>
                <a:lnTo>
                  <a:pt x="70720" y="6300"/>
                </a:lnTo>
                <a:lnTo>
                  <a:pt x="70750" y="6320"/>
                </a:lnTo>
                <a:lnTo>
                  <a:pt x="70750" y="6330"/>
                </a:lnTo>
                <a:lnTo>
                  <a:pt x="70760" y="6340"/>
                </a:lnTo>
                <a:lnTo>
                  <a:pt x="70740" y="6350"/>
                </a:lnTo>
                <a:lnTo>
                  <a:pt x="70740" y="6390"/>
                </a:lnTo>
                <a:lnTo>
                  <a:pt x="70780" y="6430"/>
                </a:lnTo>
                <a:lnTo>
                  <a:pt x="70750" y="6470"/>
                </a:lnTo>
                <a:lnTo>
                  <a:pt x="70750" y="6490"/>
                </a:lnTo>
                <a:lnTo>
                  <a:pt x="70740" y="6500"/>
                </a:lnTo>
                <a:lnTo>
                  <a:pt x="70740" y="6510"/>
                </a:lnTo>
                <a:lnTo>
                  <a:pt x="70760" y="6560"/>
                </a:lnTo>
                <a:lnTo>
                  <a:pt x="70820" y="6560"/>
                </a:lnTo>
                <a:lnTo>
                  <a:pt x="70860" y="6550"/>
                </a:lnTo>
                <a:lnTo>
                  <a:pt x="70870" y="6560"/>
                </a:lnTo>
                <a:lnTo>
                  <a:pt x="70910" y="6610"/>
                </a:lnTo>
                <a:lnTo>
                  <a:pt x="70920" y="6640"/>
                </a:lnTo>
                <a:lnTo>
                  <a:pt x="70930" y="6660"/>
                </a:lnTo>
                <a:lnTo>
                  <a:pt x="70930" y="6690"/>
                </a:lnTo>
                <a:lnTo>
                  <a:pt x="70960" y="6720"/>
                </a:lnTo>
                <a:lnTo>
                  <a:pt x="71030" y="6720"/>
                </a:lnTo>
                <a:lnTo>
                  <a:pt x="71050" y="6710"/>
                </a:lnTo>
                <a:lnTo>
                  <a:pt x="71060" y="6720"/>
                </a:lnTo>
                <a:lnTo>
                  <a:pt x="71080" y="6730"/>
                </a:lnTo>
                <a:lnTo>
                  <a:pt x="71130" y="6740"/>
                </a:lnTo>
                <a:lnTo>
                  <a:pt x="71160" y="6750"/>
                </a:lnTo>
                <a:lnTo>
                  <a:pt x="71200" y="6750"/>
                </a:lnTo>
                <a:lnTo>
                  <a:pt x="71220" y="6740"/>
                </a:lnTo>
                <a:lnTo>
                  <a:pt x="71230" y="6740"/>
                </a:lnTo>
                <a:lnTo>
                  <a:pt x="71250" y="6750"/>
                </a:lnTo>
                <a:lnTo>
                  <a:pt x="71270" y="6750"/>
                </a:lnTo>
                <a:lnTo>
                  <a:pt x="71290" y="6770"/>
                </a:lnTo>
                <a:lnTo>
                  <a:pt x="71290" y="6790"/>
                </a:lnTo>
                <a:lnTo>
                  <a:pt x="71320" y="6790"/>
                </a:lnTo>
                <a:lnTo>
                  <a:pt x="71320" y="6810"/>
                </a:lnTo>
                <a:lnTo>
                  <a:pt x="71350" y="6830"/>
                </a:lnTo>
                <a:lnTo>
                  <a:pt x="71350" y="6860"/>
                </a:lnTo>
                <a:lnTo>
                  <a:pt x="71380" y="6880"/>
                </a:lnTo>
                <a:lnTo>
                  <a:pt x="71370" y="6890"/>
                </a:lnTo>
                <a:lnTo>
                  <a:pt x="71340" y="6940"/>
                </a:lnTo>
                <a:lnTo>
                  <a:pt x="71330" y="6960"/>
                </a:lnTo>
                <a:lnTo>
                  <a:pt x="71340" y="6970"/>
                </a:lnTo>
                <a:lnTo>
                  <a:pt x="71340" y="6990"/>
                </a:lnTo>
                <a:lnTo>
                  <a:pt x="71330" y="7000"/>
                </a:lnTo>
                <a:lnTo>
                  <a:pt x="71310" y="7050"/>
                </a:lnTo>
                <a:lnTo>
                  <a:pt x="71260" y="7030"/>
                </a:lnTo>
                <a:lnTo>
                  <a:pt x="71210" y="7030"/>
                </a:lnTo>
                <a:lnTo>
                  <a:pt x="71180" y="7050"/>
                </a:lnTo>
                <a:lnTo>
                  <a:pt x="71140" y="7070"/>
                </a:lnTo>
                <a:lnTo>
                  <a:pt x="71130" y="7080"/>
                </a:lnTo>
                <a:lnTo>
                  <a:pt x="71130" y="7100"/>
                </a:lnTo>
                <a:lnTo>
                  <a:pt x="71140" y="7110"/>
                </a:lnTo>
                <a:lnTo>
                  <a:pt x="71150" y="7110"/>
                </a:lnTo>
                <a:lnTo>
                  <a:pt x="71170" y="7120"/>
                </a:lnTo>
                <a:lnTo>
                  <a:pt x="71190" y="7120"/>
                </a:lnTo>
                <a:lnTo>
                  <a:pt x="71200" y="7130"/>
                </a:lnTo>
                <a:lnTo>
                  <a:pt x="71210" y="7150"/>
                </a:lnTo>
                <a:lnTo>
                  <a:pt x="71190" y="7190"/>
                </a:lnTo>
                <a:lnTo>
                  <a:pt x="71200" y="7210"/>
                </a:lnTo>
                <a:lnTo>
                  <a:pt x="71180" y="7230"/>
                </a:lnTo>
                <a:lnTo>
                  <a:pt x="71180" y="7240"/>
                </a:lnTo>
                <a:lnTo>
                  <a:pt x="71150" y="7250"/>
                </a:lnTo>
                <a:lnTo>
                  <a:pt x="71140" y="7260"/>
                </a:lnTo>
                <a:lnTo>
                  <a:pt x="71150" y="7350"/>
                </a:lnTo>
                <a:lnTo>
                  <a:pt x="71160" y="7370"/>
                </a:lnTo>
                <a:lnTo>
                  <a:pt x="71170" y="7380"/>
                </a:lnTo>
                <a:lnTo>
                  <a:pt x="71160" y="7380"/>
                </a:lnTo>
                <a:lnTo>
                  <a:pt x="71160" y="7400"/>
                </a:lnTo>
                <a:lnTo>
                  <a:pt x="71140" y="7410"/>
                </a:lnTo>
                <a:lnTo>
                  <a:pt x="71130" y="7400"/>
                </a:lnTo>
                <a:lnTo>
                  <a:pt x="71120" y="7390"/>
                </a:lnTo>
                <a:lnTo>
                  <a:pt x="71110" y="7380"/>
                </a:lnTo>
                <a:lnTo>
                  <a:pt x="71100" y="7390"/>
                </a:lnTo>
                <a:lnTo>
                  <a:pt x="71090" y="7390"/>
                </a:lnTo>
                <a:lnTo>
                  <a:pt x="71080" y="7400"/>
                </a:lnTo>
                <a:lnTo>
                  <a:pt x="71060" y="7410"/>
                </a:lnTo>
                <a:lnTo>
                  <a:pt x="71040" y="7400"/>
                </a:lnTo>
                <a:lnTo>
                  <a:pt x="71030" y="7390"/>
                </a:lnTo>
                <a:lnTo>
                  <a:pt x="70970" y="7360"/>
                </a:lnTo>
                <a:lnTo>
                  <a:pt x="70960" y="7350"/>
                </a:lnTo>
                <a:lnTo>
                  <a:pt x="70940" y="7330"/>
                </a:lnTo>
                <a:lnTo>
                  <a:pt x="70930" y="7300"/>
                </a:lnTo>
                <a:lnTo>
                  <a:pt x="70880" y="7290"/>
                </a:lnTo>
                <a:lnTo>
                  <a:pt x="70860" y="7300"/>
                </a:lnTo>
                <a:lnTo>
                  <a:pt x="70850" y="7290"/>
                </a:lnTo>
                <a:lnTo>
                  <a:pt x="70840" y="7300"/>
                </a:lnTo>
                <a:lnTo>
                  <a:pt x="70740" y="7270"/>
                </a:lnTo>
                <a:lnTo>
                  <a:pt x="70680" y="7260"/>
                </a:lnTo>
                <a:lnTo>
                  <a:pt x="70640" y="7260"/>
                </a:lnTo>
                <a:lnTo>
                  <a:pt x="70600" y="7250"/>
                </a:lnTo>
                <a:lnTo>
                  <a:pt x="70600" y="7200"/>
                </a:lnTo>
                <a:lnTo>
                  <a:pt x="70590" y="7180"/>
                </a:lnTo>
                <a:lnTo>
                  <a:pt x="70590" y="7170"/>
                </a:lnTo>
                <a:lnTo>
                  <a:pt x="70590" y="7160"/>
                </a:lnTo>
                <a:lnTo>
                  <a:pt x="70610" y="7160"/>
                </a:lnTo>
                <a:lnTo>
                  <a:pt x="70580" y="7150"/>
                </a:lnTo>
                <a:lnTo>
                  <a:pt x="70570" y="7130"/>
                </a:lnTo>
                <a:lnTo>
                  <a:pt x="70520" y="7120"/>
                </a:lnTo>
                <a:lnTo>
                  <a:pt x="70510" y="7110"/>
                </a:lnTo>
                <a:lnTo>
                  <a:pt x="70510" y="7120"/>
                </a:lnTo>
                <a:lnTo>
                  <a:pt x="70510" y="7130"/>
                </a:lnTo>
                <a:lnTo>
                  <a:pt x="70510" y="7140"/>
                </a:lnTo>
                <a:lnTo>
                  <a:pt x="70500" y="7150"/>
                </a:lnTo>
                <a:lnTo>
                  <a:pt x="70480" y="7140"/>
                </a:lnTo>
                <a:lnTo>
                  <a:pt x="70440" y="7160"/>
                </a:lnTo>
                <a:lnTo>
                  <a:pt x="70410" y="7130"/>
                </a:lnTo>
                <a:lnTo>
                  <a:pt x="70380" y="7130"/>
                </a:lnTo>
                <a:lnTo>
                  <a:pt x="70380" y="7140"/>
                </a:lnTo>
                <a:lnTo>
                  <a:pt x="70340" y="7160"/>
                </a:lnTo>
                <a:lnTo>
                  <a:pt x="70330" y="7160"/>
                </a:lnTo>
                <a:lnTo>
                  <a:pt x="70320" y="7160"/>
                </a:lnTo>
                <a:lnTo>
                  <a:pt x="70280" y="7180"/>
                </a:lnTo>
                <a:lnTo>
                  <a:pt x="70250" y="7190"/>
                </a:lnTo>
                <a:lnTo>
                  <a:pt x="70250" y="7210"/>
                </a:lnTo>
                <a:lnTo>
                  <a:pt x="70240" y="7240"/>
                </a:lnTo>
                <a:lnTo>
                  <a:pt x="70210" y="7230"/>
                </a:lnTo>
                <a:lnTo>
                  <a:pt x="70200" y="7250"/>
                </a:lnTo>
                <a:lnTo>
                  <a:pt x="70210" y="7280"/>
                </a:lnTo>
                <a:lnTo>
                  <a:pt x="70220" y="7280"/>
                </a:lnTo>
                <a:lnTo>
                  <a:pt x="70220" y="7290"/>
                </a:lnTo>
                <a:lnTo>
                  <a:pt x="70210" y="7290"/>
                </a:lnTo>
                <a:lnTo>
                  <a:pt x="70200" y="7330"/>
                </a:lnTo>
                <a:lnTo>
                  <a:pt x="70190" y="7350"/>
                </a:lnTo>
                <a:lnTo>
                  <a:pt x="70160" y="7350"/>
                </a:lnTo>
                <a:lnTo>
                  <a:pt x="70150" y="7350"/>
                </a:lnTo>
                <a:lnTo>
                  <a:pt x="70130" y="7360"/>
                </a:lnTo>
                <a:lnTo>
                  <a:pt x="70100" y="7360"/>
                </a:lnTo>
                <a:lnTo>
                  <a:pt x="70070" y="7350"/>
                </a:lnTo>
                <a:lnTo>
                  <a:pt x="70040" y="7350"/>
                </a:lnTo>
                <a:lnTo>
                  <a:pt x="70020" y="7350"/>
                </a:lnTo>
                <a:lnTo>
                  <a:pt x="70000" y="7330"/>
                </a:lnTo>
                <a:lnTo>
                  <a:pt x="69930" y="7310"/>
                </a:lnTo>
                <a:lnTo>
                  <a:pt x="69930" y="7320"/>
                </a:lnTo>
                <a:lnTo>
                  <a:pt x="69900" y="7340"/>
                </a:lnTo>
                <a:lnTo>
                  <a:pt x="69830" y="7330"/>
                </a:lnTo>
                <a:lnTo>
                  <a:pt x="69790" y="7300"/>
                </a:lnTo>
                <a:lnTo>
                  <a:pt x="69780" y="7300"/>
                </a:lnTo>
                <a:lnTo>
                  <a:pt x="69740" y="7300"/>
                </a:lnTo>
                <a:lnTo>
                  <a:pt x="69700" y="7280"/>
                </a:lnTo>
                <a:lnTo>
                  <a:pt x="69700" y="7260"/>
                </a:lnTo>
                <a:lnTo>
                  <a:pt x="69700" y="7240"/>
                </a:lnTo>
                <a:lnTo>
                  <a:pt x="69700" y="7220"/>
                </a:lnTo>
                <a:lnTo>
                  <a:pt x="69690" y="7220"/>
                </a:lnTo>
                <a:lnTo>
                  <a:pt x="69670" y="7240"/>
                </a:lnTo>
                <a:lnTo>
                  <a:pt x="69640" y="7240"/>
                </a:lnTo>
                <a:lnTo>
                  <a:pt x="69630" y="7240"/>
                </a:lnTo>
                <a:lnTo>
                  <a:pt x="69610" y="7230"/>
                </a:lnTo>
                <a:lnTo>
                  <a:pt x="69600" y="7240"/>
                </a:lnTo>
                <a:lnTo>
                  <a:pt x="69570" y="7240"/>
                </a:lnTo>
                <a:lnTo>
                  <a:pt x="69560" y="7240"/>
                </a:lnTo>
                <a:lnTo>
                  <a:pt x="69540" y="7240"/>
                </a:lnTo>
                <a:lnTo>
                  <a:pt x="69530" y="7230"/>
                </a:lnTo>
                <a:lnTo>
                  <a:pt x="69520" y="7240"/>
                </a:lnTo>
                <a:lnTo>
                  <a:pt x="69500" y="7230"/>
                </a:lnTo>
                <a:lnTo>
                  <a:pt x="69460" y="7240"/>
                </a:lnTo>
                <a:lnTo>
                  <a:pt x="69430" y="7230"/>
                </a:lnTo>
                <a:lnTo>
                  <a:pt x="69420" y="7240"/>
                </a:lnTo>
                <a:lnTo>
                  <a:pt x="69410" y="7230"/>
                </a:lnTo>
                <a:lnTo>
                  <a:pt x="69400" y="7220"/>
                </a:lnTo>
                <a:lnTo>
                  <a:pt x="69400" y="7210"/>
                </a:lnTo>
                <a:lnTo>
                  <a:pt x="69380" y="7200"/>
                </a:lnTo>
                <a:lnTo>
                  <a:pt x="69380" y="7180"/>
                </a:lnTo>
                <a:lnTo>
                  <a:pt x="69370" y="7170"/>
                </a:lnTo>
                <a:lnTo>
                  <a:pt x="69320" y="7180"/>
                </a:lnTo>
                <a:lnTo>
                  <a:pt x="69280" y="7180"/>
                </a:lnTo>
                <a:lnTo>
                  <a:pt x="69270" y="7200"/>
                </a:lnTo>
                <a:lnTo>
                  <a:pt x="69260" y="7210"/>
                </a:lnTo>
                <a:lnTo>
                  <a:pt x="69200" y="7170"/>
                </a:lnTo>
                <a:lnTo>
                  <a:pt x="69140" y="7150"/>
                </a:lnTo>
                <a:lnTo>
                  <a:pt x="69120" y="7160"/>
                </a:lnTo>
                <a:lnTo>
                  <a:pt x="69130" y="7170"/>
                </a:lnTo>
                <a:lnTo>
                  <a:pt x="69110" y="7170"/>
                </a:lnTo>
                <a:lnTo>
                  <a:pt x="69100" y="7150"/>
                </a:lnTo>
                <a:lnTo>
                  <a:pt x="69080" y="7150"/>
                </a:lnTo>
                <a:lnTo>
                  <a:pt x="69040" y="7170"/>
                </a:lnTo>
                <a:lnTo>
                  <a:pt x="69020" y="7190"/>
                </a:lnTo>
                <a:lnTo>
                  <a:pt x="69010" y="7190"/>
                </a:lnTo>
                <a:lnTo>
                  <a:pt x="68950" y="7220"/>
                </a:lnTo>
                <a:lnTo>
                  <a:pt x="68940" y="7230"/>
                </a:lnTo>
                <a:lnTo>
                  <a:pt x="68940" y="7260"/>
                </a:lnTo>
                <a:lnTo>
                  <a:pt x="68930" y="7290"/>
                </a:lnTo>
                <a:lnTo>
                  <a:pt x="68960" y="7310"/>
                </a:lnTo>
                <a:lnTo>
                  <a:pt x="68970" y="7330"/>
                </a:lnTo>
                <a:lnTo>
                  <a:pt x="68910" y="7370"/>
                </a:lnTo>
                <a:lnTo>
                  <a:pt x="68890" y="7420"/>
                </a:lnTo>
                <a:lnTo>
                  <a:pt x="68870" y="7440"/>
                </a:lnTo>
                <a:lnTo>
                  <a:pt x="68830" y="7450"/>
                </a:lnTo>
                <a:lnTo>
                  <a:pt x="68830" y="7470"/>
                </a:lnTo>
                <a:lnTo>
                  <a:pt x="68820" y="7490"/>
                </a:lnTo>
                <a:lnTo>
                  <a:pt x="68790" y="7490"/>
                </a:lnTo>
                <a:lnTo>
                  <a:pt x="68780" y="7480"/>
                </a:lnTo>
                <a:lnTo>
                  <a:pt x="68770" y="7480"/>
                </a:lnTo>
                <a:lnTo>
                  <a:pt x="68740" y="7480"/>
                </a:lnTo>
                <a:lnTo>
                  <a:pt x="68710" y="7490"/>
                </a:lnTo>
                <a:lnTo>
                  <a:pt x="68680" y="7480"/>
                </a:lnTo>
                <a:lnTo>
                  <a:pt x="68660" y="7480"/>
                </a:lnTo>
                <a:lnTo>
                  <a:pt x="68630" y="7500"/>
                </a:lnTo>
                <a:lnTo>
                  <a:pt x="68600" y="7500"/>
                </a:lnTo>
                <a:lnTo>
                  <a:pt x="68560" y="7490"/>
                </a:lnTo>
                <a:lnTo>
                  <a:pt x="68550" y="7490"/>
                </a:lnTo>
                <a:lnTo>
                  <a:pt x="68530" y="7520"/>
                </a:lnTo>
                <a:lnTo>
                  <a:pt x="68510" y="7570"/>
                </a:lnTo>
                <a:lnTo>
                  <a:pt x="68500" y="7580"/>
                </a:lnTo>
                <a:lnTo>
                  <a:pt x="68490" y="7580"/>
                </a:lnTo>
                <a:lnTo>
                  <a:pt x="68480" y="7570"/>
                </a:lnTo>
                <a:lnTo>
                  <a:pt x="68460" y="7570"/>
                </a:lnTo>
                <a:lnTo>
                  <a:pt x="68440" y="7560"/>
                </a:lnTo>
                <a:lnTo>
                  <a:pt x="68430" y="7560"/>
                </a:lnTo>
                <a:lnTo>
                  <a:pt x="68420" y="7560"/>
                </a:lnTo>
                <a:lnTo>
                  <a:pt x="68410" y="7540"/>
                </a:lnTo>
                <a:lnTo>
                  <a:pt x="68420" y="7530"/>
                </a:lnTo>
                <a:lnTo>
                  <a:pt x="68410" y="7520"/>
                </a:lnTo>
                <a:lnTo>
                  <a:pt x="68400" y="7520"/>
                </a:lnTo>
                <a:lnTo>
                  <a:pt x="68390" y="7520"/>
                </a:lnTo>
                <a:lnTo>
                  <a:pt x="68380" y="7500"/>
                </a:lnTo>
                <a:lnTo>
                  <a:pt x="68330" y="7490"/>
                </a:lnTo>
                <a:lnTo>
                  <a:pt x="68290" y="7450"/>
                </a:lnTo>
                <a:lnTo>
                  <a:pt x="68260" y="7440"/>
                </a:lnTo>
                <a:lnTo>
                  <a:pt x="68230" y="7420"/>
                </a:lnTo>
                <a:lnTo>
                  <a:pt x="68210" y="7410"/>
                </a:lnTo>
                <a:lnTo>
                  <a:pt x="68170" y="7420"/>
                </a:lnTo>
                <a:lnTo>
                  <a:pt x="68150" y="7410"/>
                </a:lnTo>
                <a:lnTo>
                  <a:pt x="68120" y="7410"/>
                </a:lnTo>
                <a:lnTo>
                  <a:pt x="68100" y="7410"/>
                </a:lnTo>
                <a:lnTo>
                  <a:pt x="68070" y="7410"/>
                </a:lnTo>
                <a:lnTo>
                  <a:pt x="68060" y="7420"/>
                </a:lnTo>
                <a:lnTo>
                  <a:pt x="68060" y="7450"/>
                </a:lnTo>
                <a:lnTo>
                  <a:pt x="68030" y="7470"/>
                </a:lnTo>
                <a:lnTo>
                  <a:pt x="68010" y="7460"/>
                </a:lnTo>
                <a:lnTo>
                  <a:pt x="67990" y="7460"/>
                </a:lnTo>
                <a:lnTo>
                  <a:pt x="67980" y="7460"/>
                </a:lnTo>
                <a:lnTo>
                  <a:pt x="67980" y="7480"/>
                </a:lnTo>
                <a:lnTo>
                  <a:pt x="67940" y="7530"/>
                </a:lnTo>
                <a:lnTo>
                  <a:pt x="67880" y="7550"/>
                </a:lnTo>
                <a:lnTo>
                  <a:pt x="67820" y="7600"/>
                </a:lnTo>
                <a:lnTo>
                  <a:pt x="67770" y="7610"/>
                </a:lnTo>
                <a:lnTo>
                  <a:pt x="67710" y="7650"/>
                </a:lnTo>
                <a:lnTo>
                  <a:pt x="67670" y="7630"/>
                </a:lnTo>
                <a:lnTo>
                  <a:pt x="67640" y="7630"/>
                </a:lnTo>
                <a:lnTo>
                  <a:pt x="67610" y="7650"/>
                </a:lnTo>
                <a:lnTo>
                  <a:pt x="67590" y="7640"/>
                </a:lnTo>
                <a:lnTo>
                  <a:pt x="67590" y="7620"/>
                </a:lnTo>
                <a:lnTo>
                  <a:pt x="67560" y="7610"/>
                </a:lnTo>
                <a:lnTo>
                  <a:pt x="67560" y="7570"/>
                </a:lnTo>
                <a:lnTo>
                  <a:pt x="67560" y="7550"/>
                </a:lnTo>
                <a:lnTo>
                  <a:pt x="67560" y="7540"/>
                </a:lnTo>
                <a:lnTo>
                  <a:pt x="67520" y="7540"/>
                </a:lnTo>
                <a:lnTo>
                  <a:pt x="67470" y="7530"/>
                </a:lnTo>
                <a:lnTo>
                  <a:pt x="67460" y="7500"/>
                </a:lnTo>
                <a:lnTo>
                  <a:pt x="67450" y="7490"/>
                </a:lnTo>
                <a:lnTo>
                  <a:pt x="67450" y="7500"/>
                </a:lnTo>
                <a:lnTo>
                  <a:pt x="67440" y="7520"/>
                </a:lnTo>
                <a:lnTo>
                  <a:pt x="67410" y="7560"/>
                </a:lnTo>
                <a:lnTo>
                  <a:pt x="67400" y="7560"/>
                </a:lnTo>
                <a:lnTo>
                  <a:pt x="67380" y="7560"/>
                </a:lnTo>
                <a:lnTo>
                  <a:pt x="67370" y="7560"/>
                </a:lnTo>
                <a:lnTo>
                  <a:pt x="67330" y="7560"/>
                </a:lnTo>
                <a:lnTo>
                  <a:pt x="67330" y="7600"/>
                </a:lnTo>
                <a:lnTo>
                  <a:pt x="67320" y="7610"/>
                </a:lnTo>
                <a:lnTo>
                  <a:pt x="67330" y="7620"/>
                </a:lnTo>
                <a:lnTo>
                  <a:pt x="67290" y="7630"/>
                </a:lnTo>
                <a:lnTo>
                  <a:pt x="67290" y="7640"/>
                </a:lnTo>
                <a:lnTo>
                  <a:pt x="67280" y="7650"/>
                </a:lnTo>
                <a:lnTo>
                  <a:pt x="67270" y="7640"/>
                </a:lnTo>
                <a:lnTo>
                  <a:pt x="67260" y="7640"/>
                </a:lnTo>
                <a:lnTo>
                  <a:pt x="67250" y="7630"/>
                </a:lnTo>
                <a:lnTo>
                  <a:pt x="67250" y="7680"/>
                </a:lnTo>
                <a:lnTo>
                  <a:pt x="67230" y="7690"/>
                </a:lnTo>
                <a:lnTo>
                  <a:pt x="67220" y="7680"/>
                </a:lnTo>
                <a:lnTo>
                  <a:pt x="67190" y="7670"/>
                </a:lnTo>
                <a:lnTo>
                  <a:pt x="67160" y="7680"/>
                </a:lnTo>
                <a:lnTo>
                  <a:pt x="67110" y="7670"/>
                </a:lnTo>
                <a:lnTo>
                  <a:pt x="67030" y="7670"/>
                </a:lnTo>
                <a:lnTo>
                  <a:pt x="67020" y="7650"/>
                </a:lnTo>
                <a:lnTo>
                  <a:pt x="67000" y="7640"/>
                </a:lnTo>
                <a:lnTo>
                  <a:pt x="66980" y="7610"/>
                </a:lnTo>
                <a:lnTo>
                  <a:pt x="66970" y="7610"/>
                </a:lnTo>
                <a:lnTo>
                  <a:pt x="66980" y="7600"/>
                </a:lnTo>
                <a:lnTo>
                  <a:pt x="66970" y="7590"/>
                </a:lnTo>
                <a:lnTo>
                  <a:pt x="66980" y="7580"/>
                </a:lnTo>
                <a:lnTo>
                  <a:pt x="66980" y="7570"/>
                </a:lnTo>
                <a:lnTo>
                  <a:pt x="67010" y="7530"/>
                </a:lnTo>
                <a:lnTo>
                  <a:pt x="66990" y="7520"/>
                </a:lnTo>
                <a:lnTo>
                  <a:pt x="66990" y="7500"/>
                </a:lnTo>
                <a:lnTo>
                  <a:pt x="67020" y="7480"/>
                </a:lnTo>
                <a:lnTo>
                  <a:pt x="67000" y="7450"/>
                </a:lnTo>
                <a:lnTo>
                  <a:pt x="67000" y="7440"/>
                </a:lnTo>
                <a:lnTo>
                  <a:pt x="66990" y="7420"/>
                </a:lnTo>
                <a:lnTo>
                  <a:pt x="66990" y="7410"/>
                </a:lnTo>
                <a:lnTo>
                  <a:pt x="67010" y="7380"/>
                </a:lnTo>
                <a:lnTo>
                  <a:pt x="67000" y="7370"/>
                </a:lnTo>
                <a:lnTo>
                  <a:pt x="66990" y="7370"/>
                </a:lnTo>
                <a:lnTo>
                  <a:pt x="66980" y="7360"/>
                </a:lnTo>
                <a:lnTo>
                  <a:pt x="66970" y="7340"/>
                </a:lnTo>
                <a:lnTo>
                  <a:pt x="66960" y="7320"/>
                </a:lnTo>
                <a:lnTo>
                  <a:pt x="66970" y="7310"/>
                </a:lnTo>
                <a:lnTo>
                  <a:pt x="66960" y="7270"/>
                </a:lnTo>
                <a:lnTo>
                  <a:pt x="66930" y="7270"/>
                </a:lnTo>
                <a:lnTo>
                  <a:pt x="66900" y="7290"/>
                </a:lnTo>
                <a:lnTo>
                  <a:pt x="66880" y="7290"/>
                </a:lnTo>
                <a:lnTo>
                  <a:pt x="66870" y="7290"/>
                </a:lnTo>
                <a:lnTo>
                  <a:pt x="66840" y="7270"/>
                </a:lnTo>
                <a:lnTo>
                  <a:pt x="66810" y="7270"/>
                </a:lnTo>
                <a:lnTo>
                  <a:pt x="66800" y="7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