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In Salah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In Sala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460" y="49670"/>
                </a:moveTo>
                <a:lnTo>
                  <a:pt x="51460" y="49660"/>
                </a:lnTo>
                <a:lnTo>
                  <a:pt x="51470" y="49650"/>
                </a:lnTo>
                <a:lnTo>
                  <a:pt x="51500" y="48890"/>
                </a:lnTo>
                <a:lnTo>
                  <a:pt x="51520" y="48420"/>
                </a:lnTo>
                <a:lnTo>
                  <a:pt x="51640" y="47570"/>
                </a:lnTo>
                <a:lnTo>
                  <a:pt x="52180" y="47370"/>
                </a:lnTo>
                <a:lnTo>
                  <a:pt x="52860" y="47120"/>
                </a:lnTo>
                <a:lnTo>
                  <a:pt x="53650" y="46830"/>
                </a:lnTo>
                <a:lnTo>
                  <a:pt x="54600" y="46750"/>
                </a:lnTo>
                <a:lnTo>
                  <a:pt x="55840" y="46660"/>
                </a:lnTo>
                <a:lnTo>
                  <a:pt x="56220" y="46970"/>
                </a:lnTo>
                <a:lnTo>
                  <a:pt x="56460" y="47180"/>
                </a:lnTo>
                <a:lnTo>
                  <a:pt x="57350" y="47930"/>
                </a:lnTo>
                <a:lnTo>
                  <a:pt x="59220" y="49500"/>
                </a:lnTo>
                <a:lnTo>
                  <a:pt x="59200" y="49540"/>
                </a:lnTo>
                <a:lnTo>
                  <a:pt x="59190" y="49580"/>
                </a:lnTo>
                <a:lnTo>
                  <a:pt x="60250" y="48780"/>
                </a:lnTo>
                <a:lnTo>
                  <a:pt x="60890" y="48280"/>
                </a:lnTo>
                <a:lnTo>
                  <a:pt x="61180" y="48070"/>
                </a:lnTo>
                <a:lnTo>
                  <a:pt x="62300" y="47250"/>
                </a:lnTo>
                <a:lnTo>
                  <a:pt x="62520" y="47090"/>
                </a:lnTo>
                <a:lnTo>
                  <a:pt x="62570" y="47060"/>
                </a:lnTo>
                <a:lnTo>
                  <a:pt x="64490" y="45660"/>
                </a:lnTo>
                <a:lnTo>
                  <a:pt x="64760" y="45480"/>
                </a:lnTo>
                <a:lnTo>
                  <a:pt x="64940" y="45350"/>
                </a:lnTo>
                <a:lnTo>
                  <a:pt x="66260" y="44380"/>
                </a:lnTo>
                <a:lnTo>
                  <a:pt x="67830" y="43240"/>
                </a:lnTo>
                <a:lnTo>
                  <a:pt x="67850" y="47000"/>
                </a:lnTo>
                <a:lnTo>
                  <a:pt x="67830" y="47060"/>
                </a:lnTo>
                <a:lnTo>
                  <a:pt x="67850" y="49910"/>
                </a:lnTo>
                <a:lnTo>
                  <a:pt x="67450" y="51530"/>
                </a:lnTo>
                <a:lnTo>
                  <a:pt x="67540" y="52070"/>
                </a:lnTo>
                <a:lnTo>
                  <a:pt x="67610" y="52440"/>
                </a:lnTo>
                <a:lnTo>
                  <a:pt x="67820" y="53640"/>
                </a:lnTo>
                <a:lnTo>
                  <a:pt x="68050" y="54980"/>
                </a:lnTo>
                <a:lnTo>
                  <a:pt x="68050" y="55090"/>
                </a:lnTo>
                <a:lnTo>
                  <a:pt x="67470" y="55050"/>
                </a:lnTo>
                <a:lnTo>
                  <a:pt x="66770" y="55260"/>
                </a:lnTo>
                <a:lnTo>
                  <a:pt x="66210" y="55840"/>
                </a:lnTo>
                <a:lnTo>
                  <a:pt x="66120" y="56520"/>
                </a:lnTo>
                <a:lnTo>
                  <a:pt x="65980" y="56830"/>
                </a:lnTo>
                <a:lnTo>
                  <a:pt x="65890" y="57150"/>
                </a:lnTo>
                <a:lnTo>
                  <a:pt x="65750" y="57310"/>
                </a:lnTo>
                <a:lnTo>
                  <a:pt x="65510" y="57670"/>
                </a:lnTo>
                <a:lnTo>
                  <a:pt x="65420" y="57990"/>
                </a:lnTo>
                <a:lnTo>
                  <a:pt x="65370" y="58140"/>
                </a:lnTo>
                <a:lnTo>
                  <a:pt x="65140" y="58610"/>
                </a:lnTo>
                <a:lnTo>
                  <a:pt x="65050" y="58720"/>
                </a:lnTo>
                <a:lnTo>
                  <a:pt x="64720" y="58820"/>
                </a:lnTo>
                <a:lnTo>
                  <a:pt x="64630" y="58980"/>
                </a:lnTo>
                <a:lnTo>
                  <a:pt x="64530" y="59390"/>
                </a:lnTo>
                <a:lnTo>
                  <a:pt x="64250" y="59190"/>
                </a:lnTo>
                <a:lnTo>
                  <a:pt x="63880" y="59340"/>
                </a:lnTo>
                <a:lnTo>
                  <a:pt x="63740" y="59500"/>
                </a:lnTo>
                <a:lnTo>
                  <a:pt x="63650" y="59550"/>
                </a:lnTo>
                <a:lnTo>
                  <a:pt x="63460" y="59600"/>
                </a:lnTo>
                <a:lnTo>
                  <a:pt x="63090" y="59600"/>
                </a:lnTo>
                <a:lnTo>
                  <a:pt x="62710" y="59130"/>
                </a:lnTo>
                <a:lnTo>
                  <a:pt x="62570" y="59080"/>
                </a:lnTo>
                <a:lnTo>
                  <a:pt x="62200" y="59190"/>
                </a:lnTo>
                <a:lnTo>
                  <a:pt x="61780" y="59860"/>
                </a:lnTo>
                <a:lnTo>
                  <a:pt x="61030" y="60590"/>
                </a:lnTo>
                <a:lnTo>
                  <a:pt x="60890" y="60700"/>
                </a:lnTo>
                <a:lnTo>
                  <a:pt x="60520" y="61010"/>
                </a:lnTo>
                <a:lnTo>
                  <a:pt x="60190" y="60960"/>
                </a:lnTo>
                <a:lnTo>
                  <a:pt x="59870" y="60900"/>
                </a:lnTo>
                <a:lnTo>
                  <a:pt x="59630" y="60750"/>
                </a:lnTo>
                <a:lnTo>
                  <a:pt x="59590" y="60540"/>
                </a:lnTo>
                <a:lnTo>
                  <a:pt x="59220" y="60490"/>
                </a:lnTo>
                <a:lnTo>
                  <a:pt x="59220" y="60960"/>
                </a:lnTo>
                <a:lnTo>
                  <a:pt x="59730" y="61370"/>
                </a:lnTo>
                <a:lnTo>
                  <a:pt x="59820" y="61530"/>
                </a:lnTo>
                <a:lnTo>
                  <a:pt x="59820" y="61740"/>
                </a:lnTo>
                <a:lnTo>
                  <a:pt x="59680" y="62100"/>
                </a:lnTo>
                <a:lnTo>
                  <a:pt x="59630" y="62410"/>
                </a:lnTo>
                <a:lnTo>
                  <a:pt x="59680" y="63080"/>
                </a:lnTo>
                <a:lnTo>
                  <a:pt x="59960" y="63500"/>
                </a:lnTo>
                <a:lnTo>
                  <a:pt x="60010" y="63860"/>
                </a:lnTo>
                <a:lnTo>
                  <a:pt x="59820" y="64120"/>
                </a:lnTo>
                <a:lnTo>
                  <a:pt x="59590" y="64270"/>
                </a:lnTo>
                <a:lnTo>
                  <a:pt x="59260" y="64480"/>
                </a:lnTo>
                <a:lnTo>
                  <a:pt x="59170" y="64580"/>
                </a:lnTo>
                <a:lnTo>
                  <a:pt x="58800" y="64690"/>
                </a:lnTo>
                <a:lnTo>
                  <a:pt x="58560" y="64690"/>
                </a:lnTo>
                <a:lnTo>
                  <a:pt x="58100" y="64890"/>
                </a:lnTo>
                <a:lnTo>
                  <a:pt x="57820" y="64890"/>
                </a:lnTo>
                <a:lnTo>
                  <a:pt x="57580" y="64170"/>
                </a:lnTo>
                <a:lnTo>
                  <a:pt x="57540" y="63910"/>
                </a:lnTo>
                <a:lnTo>
                  <a:pt x="57260" y="63810"/>
                </a:lnTo>
                <a:lnTo>
                  <a:pt x="57120" y="63910"/>
                </a:lnTo>
                <a:lnTo>
                  <a:pt x="56790" y="64380"/>
                </a:lnTo>
                <a:lnTo>
                  <a:pt x="56510" y="64480"/>
                </a:lnTo>
                <a:lnTo>
                  <a:pt x="56230" y="64480"/>
                </a:lnTo>
                <a:lnTo>
                  <a:pt x="55580" y="64430"/>
                </a:lnTo>
                <a:lnTo>
                  <a:pt x="55200" y="64330"/>
                </a:lnTo>
                <a:lnTo>
                  <a:pt x="54500" y="64170"/>
                </a:lnTo>
                <a:lnTo>
                  <a:pt x="53850" y="63810"/>
                </a:lnTo>
                <a:lnTo>
                  <a:pt x="53380" y="63650"/>
                </a:lnTo>
                <a:lnTo>
                  <a:pt x="53060" y="63550"/>
                </a:lnTo>
                <a:lnTo>
                  <a:pt x="52540" y="63390"/>
                </a:lnTo>
                <a:lnTo>
                  <a:pt x="52400" y="63390"/>
                </a:lnTo>
                <a:lnTo>
                  <a:pt x="51890" y="63550"/>
                </a:lnTo>
                <a:lnTo>
                  <a:pt x="51750" y="63760"/>
                </a:lnTo>
                <a:lnTo>
                  <a:pt x="51710" y="64480"/>
                </a:lnTo>
                <a:lnTo>
                  <a:pt x="51430" y="65150"/>
                </a:lnTo>
                <a:lnTo>
                  <a:pt x="51330" y="65510"/>
                </a:lnTo>
                <a:lnTo>
                  <a:pt x="51290" y="66030"/>
                </a:lnTo>
                <a:lnTo>
                  <a:pt x="51190" y="66390"/>
                </a:lnTo>
                <a:lnTo>
                  <a:pt x="51100" y="66750"/>
                </a:lnTo>
                <a:lnTo>
                  <a:pt x="50960" y="67260"/>
                </a:lnTo>
                <a:lnTo>
                  <a:pt x="50770" y="67420"/>
                </a:lnTo>
                <a:lnTo>
                  <a:pt x="49840" y="67880"/>
                </a:lnTo>
                <a:lnTo>
                  <a:pt x="49420" y="68190"/>
                </a:lnTo>
                <a:lnTo>
                  <a:pt x="49190" y="68340"/>
                </a:lnTo>
                <a:lnTo>
                  <a:pt x="48940" y="68440"/>
                </a:lnTo>
                <a:lnTo>
                  <a:pt x="48940" y="67670"/>
                </a:lnTo>
                <a:lnTo>
                  <a:pt x="48940" y="67180"/>
                </a:lnTo>
                <a:lnTo>
                  <a:pt x="48940" y="66930"/>
                </a:lnTo>
                <a:lnTo>
                  <a:pt x="48890" y="66850"/>
                </a:lnTo>
                <a:lnTo>
                  <a:pt x="48890" y="64250"/>
                </a:lnTo>
                <a:lnTo>
                  <a:pt x="47330" y="62040"/>
                </a:lnTo>
                <a:lnTo>
                  <a:pt x="47260" y="61940"/>
                </a:lnTo>
                <a:lnTo>
                  <a:pt x="47020" y="61430"/>
                </a:lnTo>
                <a:lnTo>
                  <a:pt x="47000" y="61390"/>
                </a:lnTo>
                <a:lnTo>
                  <a:pt x="46750" y="60820"/>
                </a:lnTo>
                <a:lnTo>
                  <a:pt x="46730" y="60780"/>
                </a:lnTo>
                <a:lnTo>
                  <a:pt x="47870" y="59640"/>
                </a:lnTo>
                <a:lnTo>
                  <a:pt x="47980" y="59500"/>
                </a:lnTo>
                <a:lnTo>
                  <a:pt x="48020" y="59460"/>
                </a:lnTo>
                <a:lnTo>
                  <a:pt x="48120" y="59330"/>
                </a:lnTo>
                <a:lnTo>
                  <a:pt x="48160" y="59300"/>
                </a:lnTo>
                <a:lnTo>
                  <a:pt x="48190" y="59260"/>
                </a:lnTo>
                <a:lnTo>
                  <a:pt x="48210" y="59220"/>
                </a:lnTo>
                <a:lnTo>
                  <a:pt x="48260" y="59150"/>
                </a:lnTo>
                <a:lnTo>
                  <a:pt x="48280" y="59110"/>
                </a:lnTo>
                <a:lnTo>
                  <a:pt x="48300" y="59060"/>
                </a:lnTo>
                <a:lnTo>
                  <a:pt x="48330" y="58910"/>
                </a:lnTo>
                <a:lnTo>
                  <a:pt x="48340" y="58860"/>
                </a:lnTo>
                <a:lnTo>
                  <a:pt x="48390" y="58820"/>
                </a:lnTo>
                <a:lnTo>
                  <a:pt x="48430" y="58800"/>
                </a:lnTo>
                <a:lnTo>
                  <a:pt x="48530" y="58760"/>
                </a:lnTo>
                <a:lnTo>
                  <a:pt x="48630" y="58720"/>
                </a:lnTo>
                <a:lnTo>
                  <a:pt x="48690" y="58710"/>
                </a:lnTo>
                <a:lnTo>
                  <a:pt x="48700" y="58670"/>
                </a:lnTo>
                <a:lnTo>
                  <a:pt x="48740" y="58670"/>
                </a:lnTo>
                <a:lnTo>
                  <a:pt x="48770" y="58690"/>
                </a:lnTo>
                <a:lnTo>
                  <a:pt x="48800" y="58700"/>
                </a:lnTo>
                <a:lnTo>
                  <a:pt x="48860" y="58670"/>
                </a:lnTo>
                <a:lnTo>
                  <a:pt x="48870" y="58670"/>
                </a:lnTo>
                <a:lnTo>
                  <a:pt x="48900" y="58670"/>
                </a:lnTo>
                <a:lnTo>
                  <a:pt x="48970" y="58690"/>
                </a:lnTo>
                <a:lnTo>
                  <a:pt x="49040" y="58720"/>
                </a:lnTo>
                <a:lnTo>
                  <a:pt x="49060" y="58730"/>
                </a:lnTo>
                <a:lnTo>
                  <a:pt x="49060" y="58810"/>
                </a:lnTo>
                <a:lnTo>
                  <a:pt x="49060" y="58820"/>
                </a:lnTo>
                <a:lnTo>
                  <a:pt x="49130" y="58830"/>
                </a:lnTo>
                <a:lnTo>
                  <a:pt x="49230" y="58860"/>
                </a:lnTo>
                <a:lnTo>
                  <a:pt x="49300" y="58780"/>
                </a:lnTo>
                <a:lnTo>
                  <a:pt x="49310" y="58770"/>
                </a:lnTo>
                <a:lnTo>
                  <a:pt x="49360" y="58780"/>
                </a:lnTo>
                <a:lnTo>
                  <a:pt x="49400" y="58780"/>
                </a:lnTo>
                <a:lnTo>
                  <a:pt x="49400" y="58810"/>
                </a:lnTo>
                <a:lnTo>
                  <a:pt x="49380" y="58890"/>
                </a:lnTo>
                <a:lnTo>
                  <a:pt x="49380" y="58900"/>
                </a:lnTo>
                <a:lnTo>
                  <a:pt x="49390" y="58930"/>
                </a:lnTo>
                <a:lnTo>
                  <a:pt x="49400" y="58940"/>
                </a:lnTo>
                <a:lnTo>
                  <a:pt x="49410" y="58940"/>
                </a:lnTo>
                <a:lnTo>
                  <a:pt x="49440" y="58940"/>
                </a:lnTo>
                <a:lnTo>
                  <a:pt x="49450" y="58920"/>
                </a:lnTo>
                <a:lnTo>
                  <a:pt x="49470" y="58890"/>
                </a:lnTo>
                <a:lnTo>
                  <a:pt x="49490" y="58850"/>
                </a:lnTo>
                <a:lnTo>
                  <a:pt x="49540" y="58830"/>
                </a:lnTo>
                <a:lnTo>
                  <a:pt x="49630" y="58830"/>
                </a:lnTo>
                <a:lnTo>
                  <a:pt x="49660" y="58830"/>
                </a:lnTo>
                <a:lnTo>
                  <a:pt x="49820" y="58720"/>
                </a:lnTo>
                <a:lnTo>
                  <a:pt x="49820" y="58700"/>
                </a:lnTo>
                <a:lnTo>
                  <a:pt x="49850" y="58650"/>
                </a:lnTo>
                <a:lnTo>
                  <a:pt x="49870" y="58630"/>
                </a:lnTo>
                <a:lnTo>
                  <a:pt x="49880" y="58620"/>
                </a:lnTo>
                <a:lnTo>
                  <a:pt x="49880" y="58580"/>
                </a:lnTo>
                <a:lnTo>
                  <a:pt x="49870" y="58550"/>
                </a:lnTo>
                <a:lnTo>
                  <a:pt x="49880" y="57810"/>
                </a:lnTo>
                <a:lnTo>
                  <a:pt x="49970" y="56900"/>
                </a:lnTo>
                <a:lnTo>
                  <a:pt x="49980" y="56870"/>
                </a:lnTo>
                <a:lnTo>
                  <a:pt x="50330" y="56010"/>
                </a:lnTo>
                <a:lnTo>
                  <a:pt x="50450" y="55690"/>
                </a:lnTo>
                <a:lnTo>
                  <a:pt x="50470" y="55660"/>
                </a:lnTo>
                <a:lnTo>
                  <a:pt x="50110" y="55120"/>
                </a:lnTo>
                <a:lnTo>
                  <a:pt x="50110" y="53910"/>
                </a:lnTo>
                <a:lnTo>
                  <a:pt x="50470" y="53290"/>
                </a:lnTo>
                <a:lnTo>
                  <a:pt x="50550" y="52370"/>
                </a:lnTo>
                <a:lnTo>
                  <a:pt x="50610" y="52050"/>
                </a:lnTo>
                <a:lnTo>
                  <a:pt x="50630" y="51320"/>
                </a:lnTo>
                <a:lnTo>
                  <a:pt x="51250" y="50340"/>
                </a:lnTo>
                <a:lnTo>
                  <a:pt x="51460" y="49680"/>
                </a:lnTo>
                <a:lnTo>
                  <a:pt x="51460" y="49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