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 Guezzam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In Guezz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00" y="85800"/>
                </a:moveTo>
                <a:lnTo>
                  <a:pt x="76520" y="85980"/>
                </a:lnTo>
                <a:lnTo>
                  <a:pt x="76220" y="86170"/>
                </a:lnTo>
                <a:lnTo>
                  <a:pt x="75640" y="86530"/>
                </a:lnTo>
                <a:lnTo>
                  <a:pt x="75210" y="86910"/>
                </a:lnTo>
                <a:lnTo>
                  <a:pt x="74890" y="87190"/>
                </a:lnTo>
                <a:lnTo>
                  <a:pt x="74580" y="87460"/>
                </a:lnTo>
                <a:lnTo>
                  <a:pt x="74270" y="87730"/>
                </a:lnTo>
                <a:lnTo>
                  <a:pt x="73950" y="88010"/>
                </a:lnTo>
                <a:lnTo>
                  <a:pt x="73610" y="88300"/>
                </a:lnTo>
                <a:lnTo>
                  <a:pt x="73450" y="88450"/>
                </a:lnTo>
                <a:lnTo>
                  <a:pt x="73190" y="88690"/>
                </a:lnTo>
                <a:lnTo>
                  <a:pt x="72920" y="88940"/>
                </a:lnTo>
                <a:lnTo>
                  <a:pt x="72640" y="89200"/>
                </a:lnTo>
                <a:lnTo>
                  <a:pt x="72360" y="89450"/>
                </a:lnTo>
                <a:lnTo>
                  <a:pt x="72080" y="89700"/>
                </a:lnTo>
                <a:lnTo>
                  <a:pt x="71810" y="89960"/>
                </a:lnTo>
                <a:lnTo>
                  <a:pt x="71530" y="90210"/>
                </a:lnTo>
                <a:lnTo>
                  <a:pt x="71250" y="90470"/>
                </a:lnTo>
                <a:lnTo>
                  <a:pt x="70980" y="90720"/>
                </a:lnTo>
                <a:lnTo>
                  <a:pt x="70700" y="90970"/>
                </a:lnTo>
                <a:lnTo>
                  <a:pt x="70420" y="91230"/>
                </a:lnTo>
                <a:lnTo>
                  <a:pt x="70140" y="91480"/>
                </a:lnTo>
                <a:lnTo>
                  <a:pt x="69870" y="91730"/>
                </a:lnTo>
                <a:lnTo>
                  <a:pt x="69590" y="91990"/>
                </a:lnTo>
                <a:lnTo>
                  <a:pt x="69310" y="92240"/>
                </a:lnTo>
                <a:lnTo>
                  <a:pt x="69030" y="92490"/>
                </a:lnTo>
                <a:lnTo>
                  <a:pt x="68760" y="92750"/>
                </a:lnTo>
                <a:lnTo>
                  <a:pt x="68410" y="93060"/>
                </a:lnTo>
                <a:lnTo>
                  <a:pt x="68220" y="93200"/>
                </a:lnTo>
                <a:lnTo>
                  <a:pt x="68020" y="93270"/>
                </a:lnTo>
                <a:lnTo>
                  <a:pt x="67460" y="93390"/>
                </a:lnTo>
                <a:lnTo>
                  <a:pt x="67020" y="93480"/>
                </a:lnTo>
                <a:lnTo>
                  <a:pt x="66050" y="93670"/>
                </a:lnTo>
                <a:lnTo>
                  <a:pt x="65090" y="93870"/>
                </a:lnTo>
                <a:lnTo>
                  <a:pt x="64650" y="93960"/>
                </a:lnTo>
                <a:lnTo>
                  <a:pt x="63820" y="94120"/>
                </a:lnTo>
                <a:lnTo>
                  <a:pt x="62990" y="94290"/>
                </a:lnTo>
                <a:lnTo>
                  <a:pt x="62160" y="94460"/>
                </a:lnTo>
                <a:lnTo>
                  <a:pt x="61330" y="94630"/>
                </a:lnTo>
                <a:lnTo>
                  <a:pt x="61330" y="94650"/>
                </a:lnTo>
                <a:lnTo>
                  <a:pt x="60930" y="94740"/>
                </a:lnTo>
                <a:lnTo>
                  <a:pt x="60400" y="94840"/>
                </a:lnTo>
                <a:lnTo>
                  <a:pt x="60330" y="94860"/>
                </a:lnTo>
                <a:lnTo>
                  <a:pt x="60280" y="94880"/>
                </a:lnTo>
                <a:lnTo>
                  <a:pt x="59120" y="95120"/>
                </a:lnTo>
                <a:lnTo>
                  <a:pt x="58870" y="95180"/>
                </a:lnTo>
                <a:lnTo>
                  <a:pt x="58520" y="95240"/>
                </a:lnTo>
                <a:lnTo>
                  <a:pt x="58230" y="95300"/>
                </a:lnTo>
                <a:lnTo>
                  <a:pt x="58060" y="95340"/>
                </a:lnTo>
                <a:lnTo>
                  <a:pt x="57830" y="95380"/>
                </a:lnTo>
                <a:lnTo>
                  <a:pt x="57790" y="95390"/>
                </a:lnTo>
                <a:lnTo>
                  <a:pt x="57710" y="95410"/>
                </a:lnTo>
                <a:lnTo>
                  <a:pt x="57560" y="95440"/>
                </a:lnTo>
                <a:lnTo>
                  <a:pt x="57500" y="95450"/>
                </a:lnTo>
                <a:lnTo>
                  <a:pt x="57480" y="95430"/>
                </a:lnTo>
                <a:lnTo>
                  <a:pt x="57460" y="95420"/>
                </a:lnTo>
                <a:lnTo>
                  <a:pt x="57440" y="95390"/>
                </a:lnTo>
                <a:lnTo>
                  <a:pt x="57440" y="95380"/>
                </a:lnTo>
                <a:lnTo>
                  <a:pt x="57430" y="95370"/>
                </a:lnTo>
                <a:lnTo>
                  <a:pt x="57400" y="95340"/>
                </a:lnTo>
                <a:lnTo>
                  <a:pt x="57380" y="95320"/>
                </a:lnTo>
                <a:lnTo>
                  <a:pt x="57360" y="95320"/>
                </a:lnTo>
                <a:lnTo>
                  <a:pt x="57350" y="95310"/>
                </a:lnTo>
                <a:lnTo>
                  <a:pt x="57300" y="95310"/>
                </a:lnTo>
                <a:lnTo>
                  <a:pt x="57260" y="95310"/>
                </a:lnTo>
                <a:lnTo>
                  <a:pt x="57250" y="95300"/>
                </a:lnTo>
                <a:lnTo>
                  <a:pt x="57240" y="95280"/>
                </a:lnTo>
                <a:lnTo>
                  <a:pt x="57200" y="95210"/>
                </a:lnTo>
                <a:lnTo>
                  <a:pt x="57150" y="95150"/>
                </a:lnTo>
                <a:lnTo>
                  <a:pt x="57120" y="95140"/>
                </a:lnTo>
                <a:lnTo>
                  <a:pt x="57100" y="95130"/>
                </a:lnTo>
                <a:lnTo>
                  <a:pt x="57080" y="95120"/>
                </a:lnTo>
                <a:lnTo>
                  <a:pt x="57060" y="95110"/>
                </a:lnTo>
                <a:lnTo>
                  <a:pt x="57050" y="95090"/>
                </a:lnTo>
                <a:lnTo>
                  <a:pt x="57030" y="95080"/>
                </a:lnTo>
                <a:lnTo>
                  <a:pt x="57020" y="95060"/>
                </a:lnTo>
                <a:lnTo>
                  <a:pt x="57010" y="95050"/>
                </a:lnTo>
                <a:lnTo>
                  <a:pt x="57000" y="95040"/>
                </a:lnTo>
                <a:lnTo>
                  <a:pt x="56980" y="95010"/>
                </a:lnTo>
                <a:lnTo>
                  <a:pt x="56910" y="94980"/>
                </a:lnTo>
                <a:lnTo>
                  <a:pt x="56850" y="94950"/>
                </a:lnTo>
                <a:lnTo>
                  <a:pt x="56840" y="94930"/>
                </a:lnTo>
                <a:lnTo>
                  <a:pt x="56830" y="94930"/>
                </a:lnTo>
                <a:lnTo>
                  <a:pt x="56830" y="94920"/>
                </a:lnTo>
                <a:lnTo>
                  <a:pt x="56770" y="94880"/>
                </a:lnTo>
                <a:lnTo>
                  <a:pt x="56750" y="94870"/>
                </a:lnTo>
                <a:lnTo>
                  <a:pt x="56730" y="94860"/>
                </a:lnTo>
                <a:lnTo>
                  <a:pt x="56710" y="94840"/>
                </a:lnTo>
                <a:lnTo>
                  <a:pt x="56690" y="94820"/>
                </a:lnTo>
                <a:lnTo>
                  <a:pt x="56680" y="94810"/>
                </a:lnTo>
                <a:lnTo>
                  <a:pt x="56680" y="94800"/>
                </a:lnTo>
                <a:lnTo>
                  <a:pt x="56670" y="94780"/>
                </a:lnTo>
                <a:lnTo>
                  <a:pt x="56650" y="94770"/>
                </a:lnTo>
                <a:lnTo>
                  <a:pt x="56640" y="94770"/>
                </a:lnTo>
                <a:lnTo>
                  <a:pt x="56610" y="94770"/>
                </a:lnTo>
                <a:lnTo>
                  <a:pt x="56590" y="94770"/>
                </a:lnTo>
                <a:lnTo>
                  <a:pt x="56550" y="94740"/>
                </a:lnTo>
                <a:lnTo>
                  <a:pt x="56480" y="94720"/>
                </a:lnTo>
                <a:lnTo>
                  <a:pt x="56470" y="94690"/>
                </a:lnTo>
                <a:lnTo>
                  <a:pt x="56470" y="94680"/>
                </a:lnTo>
                <a:lnTo>
                  <a:pt x="56470" y="94650"/>
                </a:lnTo>
                <a:lnTo>
                  <a:pt x="56460" y="94640"/>
                </a:lnTo>
                <a:lnTo>
                  <a:pt x="56450" y="94620"/>
                </a:lnTo>
                <a:lnTo>
                  <a:pt x="56440" y="94600"/>
                </a:lnTo>
                <a:lnTo>
                  <a:pt x="56450" y="94560"/>
                </a:lnTo>
                <a:lnTo>
                  <a:pt x="56470" y="94530"/>
                </a:lnTo>
                <a:lnTo>
                  <a:pt x="56470" y="94450"/>
                </a:lnTo>
                <a:lnTo>
                  <a:pt x="56570" y="94360"/>
                </a:lnTo>
                <a:lnTo>
                  <a:pt x="56580" y="94340"/>
                </a:lnTo>
                <a:lnTo>
                  <a:pt x="56600" y="94330"/>
                </a:lnTo>
                <a:lnTo>
                  <a:pt x="56610" y="94330"/>
                </a:lnTo>
                <a:lnTo>
                  <a:pt x="56620" y="94310"/>
                </a:lnTo>
                <a:lnTo>
                  <a:pt x="56630" y="94300"/>
                </a:lnTo>
                <a:lnTo>
                  <a:pt x="56640" y="94290"/>
                </a:lnTo>
                <a:lnTo>
                  <a:pt x="56660" y="94280"/>
                </a:lnTo>
                <a:lnTo>
                  <a:pt x="56670" y="94270"/>
                </a:lnTo>
                <a:lnTo>
                  <a:pt x="56700" y="94240"/>
                </a:lnTo>
                <a:lnTo>
                  <a:pt x="56720" y="94210"/>
                </a:lnTo>
                <a:lnTo>
                  <a:pt x="56760" y="94180"/>
                </a:lnTo>
                <a:lnTo>
                  <a:pt x="56800" y="94140"/>
                </a:lnTo>
                <a:lnTo>
                  <a:pt x="56830" y="94110"/>
                </a:lnTo>
                <a:lnTo>
                  <a:pt x="56850" y="94100"/>
                </a:lnTo>
                <a:lnTo>
                  <a:pt x="56860" y="94070"/>
                </a:lnTo>
                <a:lnTo>
                  <a:pt x="56870" y="94030"/>
                </a:lnTo>
                <a:lnTo>
                  <a:pt x="56890" y="93970"/>
                </a:lnTo>
                <a:lnTo>
                  <a:pt x="56910" y="93920"/>
                </a:lnTo>
                <a:lnTo>
                  <a:pt x="56950" y="93850"/>
                </a:lnTo>
                <a:lnTo>
                  <a:pt x="56970" y="93800"/>
                </a:lnTo>
                <a:lnTo>
                  <a:pt x="56990" y="93750"/>
                </a:lnTo>
                <a:lnTo>
                  <a:pt x="57000" y="93740"/>
                </a:lnTo>
                <a:lnTo>
                  <a:pt x="57040" y="93720"/>
                </a:lnTo>
                <a:lnTo>
                  <a:pt x="57120" y="93680"/>
                </a:lnTo>
                <a:lnTo>
                  <a:pt x="57160" y="93650"/>
                </a:lnTo>
                <a:lnTo>
                  <a:pt x="57200" y="93640"/>
                </a:lnTo>
                <a:lnTo>
                  <a:pt x="57210" y="93620"/>
                </a:lnTo>
                <a:lnTo>
                  <a:pt x="57220" y="93610"/>
                </a:lnTo>
                <a:lnTo>
                  <a:pt x="57230" y="93570"/>
                </a:lnTo>
                <a:lnTo>
                  <a:pt x="57240" y="93540"/>
                </a:lnTo>
                <a:lnTo>
                  <a:pt x="57240" y="93510"/>
                </a:lnTo>
                <a:lnTo>
                  <a:pt x="57230" y="93490"/>
                </a:lnTo>
                <a:lnTo>
                  <a:pt x="57210" y="93450"/>
                </a:lnTo>
                <a:lnTo>
                  <a:pt x="57190" y="93400"/>
                </a:lnTo>
                <a:lnTo>
                  <a:pt x="57160" y="93350"/>
                </a:lnTo>
                <a:lnTo>
                  <a:pt x="57150" y="93310"/>
                </a:lnTo>
                <a:lnTo>
                  <a:pt x="57130" y="93260"/>
                </a:lnTo>
                <a:lnTo>
                  <a:pt x="57100" y="93220"/>
                </a:lnTo>
                <a:lnTo>
                  <a:pt x="57100" y="93200"/>
                </a:lnTo>
                <a:lnTo>
                  <a:pt x="57100" y="93180"/>
                </a:lnTo>
                <a:lnTo>
                  <a:pt x="57080" y="93160"/>
                </a:lnTo>
                <a:lnTo>
                  <a:pt x="57070" y="93140"/>
                </a:lnTo>
                <a:lnTo>
                  <a:pt x="57060" y="93120"/>
                </a:lnTo>
                <a:lnTo>
                  <a:pt x="57060" y="93080"/>
                </a:lnTo>
                <a:lnTo>
                  <a:pt x="57060" y="93070"/>
                </a:lnTo>
                <a:lnTo>
                  <a:pt x="57040" y="93060"/>
                </a:lnTo>
                <a:lnTo>
                  <a:pt x="57040" y="93040"/>
                </a:lnTo>
                <a:lnTo>
                  <a:pt x="57030" y="93020"/>
                </a:lnTo>
                <a:lnTo>
                  <a:pt x="57020" y="92980"/>
                </a:lnTo>
                <a:lnTo>
                  <a:pt x="57050" y="92950"/>
                </a:lnTo>
                <a:lnTo>
                  <a:pt x="57060" y="92940"/>
                </a:lnTo>
                <a:lnTo>
                  <a:pt x="57080" y="92920"/>
                </a:lnTo>
                <a:lnTo>
                  <a:pt x="57090" y="92880"/>
                </a:lnTo>
                <a:lnTo>
                  <a:pt x="57100" y="92850"/>
                </a:lnTo>
                <a:lnTo>
                  <a:pt x="57090" y="92830"/>
                </a:lnTo>
                <a:lnTo>
                  <a:pt x="57030" y="92750"/>
                </a:lnTo>
                <a:lnTo>
                  <a:pt x="57010" y="92720"/>
                </a:lnTo>
                <a:lnTo>
                  <a:pt x="57000" y="92710"/>
                </a:lnTo>
                <a:lnTo>
                  <a:pt x="56990" y="92690"/>
                </a:lnTo>
                <a:lnTo>
                  <a:pt x="56980" y="92660"/>
                </a:lnTo>
                <a:lnTo>
                  <a:pt x="56950" y="92600"/>
                </a:lnTo>
                <a:lnTo>
                  <a:pt x="56950" y="92570"/>
                </a:lnTo>
                <a:lnTo>
                  <a:pt x="56960" y="92460"/>
                </a:lnTo>
                <a:lnTo>
                  <a:pt x="57000" y="92420"/>
                </a:lnTo>
                <a:lnTo>
                  <a:pt x="57030" y="92360"/>
                </a:lnTo>
                <a:lnTo>
                  <a:pt x="57040" y="92310"/>
                </a:lnTo>
                <a:lnTo>
                  <a:pt x="57030" y="92290"/>
                </a:lnTo>
                <a:lnTo>
                  <a:pt x="57020" y="92270"/>
                </a:lnTo>
                <a:lnTo>
                  <a:pt x="57010" y="92260"/>
                </a:lnTo>
                <a:lnTo>
                  <a:pt x="57000" y="92250"/>
                </a:lnTo>
                <a:lnTo>
                  <a:pt x="56990" y="92230"/>
                </a:lnTo>
                <a:lnTo>
                  <a:pt x="56980" y="92210"/>
                </a:lnTo>
                <a:lnTo>
                  <a:pt x="56980" y="92200"/>
                </a:lnTo>
                <a:lnTo>
                  <a:pt x="56950" y="92160"/>
                </a:lnTo>
                <a:lnTo>
                  <a:pt x="56950" y="92150"/>
                </a:lnTo>
                <a:lnTo>
                  <a:pt x="56950" y="92100"/>
                </a:lnTo>
                <a:lnTo>
                  <a:pt x="56950" y="92080"/>
                </a:lnTo>
                <a:lnTo>
                  <a:pt x="56950" y="92070"/>
                </a:lnTo>
                <a:lnTo>
                  <a:pt x="56950" y="92040"/>
                </a:lnTo>
                <a:lnTo>
                  <a:pt x="56950" y="92020"/>
                </a:lnTo>
                <a:lnTo>
                  <a:pt x="56950" y="91990"/>
                </a:lnTo>
                <a:lnTo>
                  <a:pt x="56950" y="91970"/>
                </a:lnTo>
                <a:lnTo>
                  <a:pt x="56990" y="91870"/>
                </a:lnTo>
                <a:lnTo>
                  <a:pt x="57000" y="91870"/>
                </a:lnTo>
                <a:lnTo>
                  <a:pt x="57010" y="91840"/>
                </a:lnTo>
                <a:lnTo>
                  <a:pt x="57020" y="91810"/>
                </a:lnTo>
                <a:lnTo>
                  <a:pt x="57020" y="91770"/>
                </a:lnTo>
                <a:lnTo>
                  <a:pt x="57000" y="91720"/>
                </a:lnTo>
                <a:lnTo>
                  <a:pt x="57000" y="91700"/>
                </a:lnTo>
                <a:lnTo>
                  <a:pt x="57000" y="91690"/>
                </a:lnTo>
                <a:lnTo>
                  <a:pt x="57010" y="91650"/>
                </a:lnTo>
                <a:lnTo>
                  <a:pt x="57010" y="91630"/>
                </a:lnTo>
                <a:lnTo>
                  <a:pt x="57020" y="91610"/>
                </a:lnTo>
                <a:lnTo>
                  <a:pt x="57030" y="91570"/>
                </a:lnTo>
                <a:lnTo>
                  <a:pt x="57040" y="91560"/>
                </a:lnTo>
                <a:lnTo>
                  <a:pt x="57040" y="91550"/>
                </a:lnTo>
                <a:lnTo>
                  <a:pt x="57050" y="91530"/>
                </a:lnTo>
                <a:lnTo>
                  <a:pt x="57070" y="91500"/>
                </a:lnTo>
                <a:lnTo>
                  <a:pt x="57070" y="91480"/>
                </a:lnTo>
                <a:lnTo>
                  <a:pt x="57060" y="91420"/>
                </a:lnTo>
                <a:lnTo>
                  <a:pt x="57050" y="91420"/>
                </a:lnTo>
                <a:lnTo>
                  <a:pt x="57040" y="91410"/>
                </a:lnTo>
                <a:lnTo>
                  <a:pt x="57010" y="91390"/>
                </a:lnTo>
                <a:lnTo>
                  <a:pt x="56990" y="91390"/>
                </a:lnTo>
                <a:lnTo>
                  <a:pt x="56980" y="91380"/>
                </a:lnTo>
                <a:lnTo>
                  <a:pt x="56960" y="91380"/>
                </a:lnTo>
                <a:lnTo>
                  <a:pt x="56940" y="91370"/>
                </a:lnTo>
                <a:lnTo>
                  <a:pt x="56880" y="91380"/>
                </a:lnTo>
                <a:lnTo>
                  <a:pt x="56880" y="91370"/>
                </a:lnTo>
                <a:lnTo>
                  <a:pt x="56850" y="91370"/>
                </a:lnTo>
                <a:lnTo>
                  <a:pt x="56830" y="91370"/>
                </a:lnTo>
                <a:lnTo>
                  <a:pt x="56820" y="91380"/>
                </a:lnTo>
                <a:lnTo>
                  <a:pt x="56810" y="91380"/>
                </a:lnTo>
                <a:lnTo>
                  <a:pt x="56800" y="91380"/>
                </a:lnTo>
                <a:lnTo>
                  <a:pt x="56790" y="91370"/>
                </a:lnTo>
                <a:lnTo>
                  <a:pt x="56760" y="91360"/>
                </a:lnTo>
                <a:lnTo>
                  <a:pt x="56710" y="91340"/>
                </a:lnTo>
                <a:lnTo>
                  <a:pt x="56620" y="91320"/>
                </a:lnTo>
                <a:lnTo>
                  <a:pt x="56580" y="91310"/>
                </a:lnTo>
                <a:lnTo>
                  <a:pt x="56570" y="91300"/>
                </a:lnTo>
                <a:lnTo>
                  <a:pt x="56560" y="91300"/>
                </a:lnTo>
                <a:lnTo>
                  <a:pt x="56560" y="91290"/>
                </a:lnTo>
                <a:lnTo>
                  <a:pt x="56530" y="91260"/>
                </a:lnTo>
                <a:lnTo>
                  <a:pt x="56510" y="91230"/>
                </a:lnTo>
                <a:lnTo>
                  <a:pt x="56500" y="91230"/>
                </a:lnTo>
                <a:lnTo>
                  <a:pt x="56490" y="91220"/>
                </a:lnTo>
                <a:lnTo>
                  <a:pt x="56470" y="91210"/>
                </a:lnTo>
                <a:lnTo>
                  <a:pt x="56430" y="91200"/>
                </a:lnTo>
                <a:lnTo>
                  <a:pt x="56420" y="91190"/>
                </a:lnTo>
                <a:lnTo>
                  <a:pt x="56400" y="91170"/>
                </a:lnTo>
                <a:lnTo>
                  <a:pt x="56390" y="91160"/>
                </a:lnTo>
                <a:lnTo>
                  <a:pt x="56380" y="91150"/>
                </a:lnTo>
                <a:lnTo>
                  <a:pt x="56350" y="91140"/>
                </a:lnTo>
                <a:lnTo>
                  <a:pt x="56320" y="91120"/>
                </a:lnTo>
                <a:lnTo>
                  <a:pt x="56310" y="91110"/>
                </a:lnTo>
                <a:lnTo>
                  <a:pt x="56280" y="91090"/>
                </a:lnTo>
                <a:lnTo>
                  <a:pt x="56240" y="91080"/>
                </a:lnTo>
                <a:lnTo>
                  <a:pt x="56210" y="91070"/>
                </a:lnTo>
                <a:lnTo>
                  <a:pt x="56140" y="91050"/>
                </a:lnTo>
                <a:lnTo>
                  <a:pt x="56100" y="91040"/>
                </a:lnTo>
                <a:lnTo>
                  <a:pt x="56080" y="91030"/>
                </a:lnTo>
                <a:lnTo>
                  <a:pt x="56040" y="91000"/>
                </a:lnTo>
                <a:lnTo>
                  <a:pt x="56020" y="90990"/>
                </a:lnTo>
                <a:lnTo>
                  <a:pt x="55990" y="90960"/>
                </a:lnTo>
                <a:lnTo>
                  <a:pt x="55950" y="90950"/>
                </a:lnTo>
                <a:lnTo>
                  <a:pt x="55940" y="90930"/>
                </a:lnTo>
                <a:lnTo>
                  <a:pt x="55920" y="90840"/>
                </a:lnTo>
                <a:lnTo>
                  <a:pt x="55890" y="90820"/>
                </a:lnTo>
                <a:lnTo>
                  <a:pt x="55870" y="90810"/>
                </a:lnTo>
                <a:lnTo>
                  <a:pt x="55850" y="90810"/>
                </a:lnTo>
                <a:lnTo>
                  <a:pt x="55830" y="90790"/>
                </a:lnTo>
                <a:lnTo>
                  <a:pt x="55810" y="90780"/>
                </a:lnTo>
                <a:lnTo>
                  <a:pt x="55770" y="90790"/>
                </a:lnTo>
                <a:lnTo>
                  <a:pt x="55760" y="90790"/>
                </a:lnTo>
                <a:lnTo>
                  <a:pt x="55730" y="90790"/>
                </a:lnTo>
                <a:lnTo>
                  <a:pt x="55720" y="90780"/>
                </a:lnTo>
                <a:lnTo>
                  <a:pt x="55700" y="90770"/>
                </a:lnTo>
                <a:lnTo>
                  <a:pt x="55680" y="90770"/>
                </a:lnTo>
                <a:lnTo>
                  <a:pt x="55660" y="90780"/>
                </a:lnTo>
                <a:lnTo>
                  <a:pt x="55630" y="90780"/>
                </a:lnTo>
                <a:lnTo>
                  <a:pt x="55610" y="90770"/>
                </a:lnTo>
                <a:lnTo>
                  <a:pt x="55580" y="90770"/>
                </a:lnTo>
                <a:lnTo>
                  <a:pt x="55550" y="90760"/>
                </a:lnTo>
                <a:lnTo>
                  <a:pt x="55530" y="90740"/>
                </a:lnTo>
                <a:lnTo>
                  <a:pt x="55510" y="90730"/>
                </a:lnTo>
                <a:lnTo>
                  <a:pt x="55470" y="90730"/>
                </a:lnTo>
                <a:lnTo>
                  <a:pt x="55420" y="90720"/>
                </a:lnTo>
                <a:lnTo>
                  <a:pt x="55400" y="90730"/>
                </a:lnTo>
                <a:lnTo>
                  <a:pt x="55400" y="90740"/>
                </a:lnTo>
                <a:lnTo>
                  <a:pt x="55400" y="90750"/>
                </a:lnTo>
                <a:lnTo>
                  <a:pt x="55390" y="90760"/>
                </a:lnTo>
                <a:lnTo>
                  <a:pt x="55380" y="90750"/>
                </a:lnTo>
                <a:lnTo>
                  <a:pt x="55380" y="90740"/>
                </a:lnTo>
                <a:lnTo>
                  <a:pt x="55360" y="90720"/>
                </a:lnTo>
                <a:lnTo>
                  <a:pt x="55340" y="90710"/>
                </a:lnTo>
                <a:lnTo>
                  <a:pt x="55310" y="90690"/>
                </a:lnTo>
                <a:lnTo>
                  <a:pt x="55290" y="90690"/>
                </a:lnTo>
                <a:lnTo>
                  <a:pt x="55240" y="90690"/>
                </a:lnTo>
                <a:lnTo>
                  <a:pt x="55200" y="90710"/>
                </a:lnTo>
                <a:lnTo>
                  <a:pt x="55180" y="90710"/>
                </a:lnTo>
                <a:lnTo>
                  <a:pt x="55150" y="90710"/>
                </a:lnTo>
                <a:lnTo>
                  <a:pt x="55100" y="90690"/>
                </a:lnTo>
                <a:lnTo>
                  <a:pt x="55060" y="90680"/>
                </a:lnTo>
                <a:lnTo>
                  <a:pt x="55030" y="90670"/>
                </a:lnTo>
                <a:lnTo>
                  <a:pt x="55000" y="90680"/>
                </a:lnTo>
                <a:lnTo>
                  <a:pt x="54980" y="90670"/>
                </a:lnTo>
                <a:lnTo>
                  <a:pt x="54970" y="90670"/>
                </a:lnTo>
                <a:lnTo>
                  <a:pt x="54960" y="90670"/>
                </a:lnTo>
                <a:lnTo>
                  <a:pt x="54940" y="90660"/>
                </a:lnTo>
                <a:lnTo>
                  <a:pt x="54930" y="90650"/>
                </a:lnTo>
                <a:lnTo>
                  <a:pt x="54910" y="90640"/>
                </a:lnTo>
                <a:lnTo>
                  <a:pt x="54910" y="90630"/>
                </a:lnTo>
                <a:lnTo>
                  <a:pt x="54910" y="90610"/>
                </a:lnTo>
                <a:lnTo>
                  <a:pt x="54900" y="90600"/>
                </a:lnTo>
                <a:lnTo>
                  <a:pt x="54890" y="90590"/>
                </a:lnTo>
                <a:lnTo>
                  <a:pt x="54870" y="90590"/>
                </a:lnTo>
                <a:lnTo>
                  <a:pt x="54870" y="90570"/>
                </a:lnTo>
                <a:lnTo>
                  <a:pt x="54850" y="90570"/>
                </a:lnTo>
                <a:lnTo>
                  <a:pt x="54830" y="90570"/>
                </a:lnTo>
                <a:lnTo>
                  <a:pt x="54810" y="90570"/>
                </a:lnTo>
                <a:lnTo>
                  <a:pt x="54770" y="90580"/>
                </a:lnTo>
                <a:lnTo>
                  <a:pt x="54750" y="90580"/>
                </a:lnTo>
                <a:lnTo>
                  <a:pt x="54740" y="90560"/>
                </a:lnTo>
                <a:lnTo>
                  <a:pt x="54740" y="90550"/>
                </a:lnTo>
                <a:lnTo>
                  <a:pt x="54720" y="90530"/>
                </a:lnTo>
                <a:lnTo>
                  <a:pt x="54710" y="90510"/>
                </a:lnTo>
                <a:lnTo>
                  <a:pt x="54700" y="90490"/>
                </a:lnTo>
                <a:lnTo>
                  <a:pt x="54680" y="90460"/>
                </a:lnTo>
                <a:lnTo>
                  <a:pt x="54670" y="90450"/>
                </a:lnTo>
                <a:lnTo>
                  <a:pt x="54650" y="90440"/>
                </a:lnTo>
                <a:lnTo>
                  <a:pt x="54660" y="90420"/>
                </a:lnTo>
                <a:lnTo>
                  <a:pt x="54670" y="90410"/>
                </a:lnTo>
                <a:lnTo>
                  <a:pt x="54660" y="90390"/>
                </a:lnTo>
                <a:lnTo>
                  <a:pt x="54640" y="90370"/>
                </a:lnTo>
                <a:lnTo>
                  <a:pt x="54630" y="90320"/>
                </a:lnTo>
                <a:lnTo>
                  <a:pt x="54630" y="90310"/>
                </a:lnTo>
                <a:lnTo>
                  <a:pt x="54630" y="90290"/>
                </a:lnTo>
                <a:lnTo>
                  <a:pt x="54620" y="90270"/>
                </a:lnTo>
                <a:lnTo>
                  <a:pt x="54600" y="90260"/>
                </a:lnTo>
                <a:lnTo>
                  <a:pt x="54600" y="90240"/>
                </a:lnTo>
                <a:lnTo>
                  <a:pt x="54600" y="90230"/>
                </a:lnTo>
                <a:lnTo>
                  <a:pt x="54610" y="90210"/>
                </a:lnTo>
                <a:lnTo>
                  <a:pt x="54610" y="90200"/>
                </a:lnTo>
                <a:lnTo>
                  <a:pt x="54610" y="90180"/>
                </a:lnTo>
                <a:lnTo>
                  <a:pt x="54610" y="90170"/>
                </a:lnTo>
                <a:lnTo>
                  <a:pt x="54610" y="90150"/>
                </a:lnTo>
                <a:lnTo>
                  <a:pt x="54600" y="90140"/>
                </a:lnTo>
                <a:lnTo>
                  <a:pt x="54580" y="90120"/>
                </a:lnTo>
                <a:lnTo>
                  <a:pt x="54560" y="90110"/>
                </a:lnTo>
                <a:lnTo>
                  <a:pt x="54550" y="90100"/>
                </a:lnTo>
                <a:lnTo>
                  <a:pt x="54540" y="90090"/>
                </a:lnTo>
                <a:lnTo>
                  <a:pt x="54520" y="90090"/>
                </a:lnTo>
                <a:lnTo>
                  <a:pt x="54510" y="90100"/>
                </a:lnTo>
                <a:lnTo>
                  <a:pt x="54490" y="90120"/>
                </a:lnTo>
                <a:lnTo>
                  <a:pt x="54470" y="90140"/>
                </a:lnTo>
                <a:lnTo>
                  <a:pt x="54460" y="90170"/>
                </a:lnTo>
                <a:lnTo>
                  <a:pt x="54460" y="90180"/>
                </a:lnTo>
                <a:lnTo>
                  <a:pt x="54460" y="90210"/>
                </a:lnTo>
                <a:lnTo>
                  <a:pt x="54450" y="90250"/>
                </a:lnTo>
                <a:lnTo>
                  <a:pt x="54440" y="90260"/>
                </a:lnTo>
                <a:lnTo>
                  <a:pt x="54450" y="90280"/>
                </a:lnTo>
                <a:lnTo>
                  <a:pt x="54450" y="90300"/>
                </a:lnTo>
                <a:lnTo>
                  <a:pt x="54420" y="90310"/>
                </a:lnTo>
                <a:lnTo>
                  <a:pt x="54380" y="90330"/>
                </a:lnTo>
                <a:lnTo>
                  <a:pt x="54310" y="90350"/>
                </a:lnTo>
                <a:lnTo>
                  <a:pt x="54300" y="90350"/>
                </a:lnTo>
                <a:lnTo>
                  <a:pt x="54310" y="90350"/>
                </a:lnTo>
                <a:lnTo>
                  <a:pt x="54320" y="90330"/>
                </a:lnTo>
                <a:lnTo>
                  <a:pt x="54300" y="90320"/>
                </a:lnTo>
                <a:lnTo>
                  <a:pt x="54280" y="90310"/>
                </a:lnTo>
                <a:lnTo>
                  <a:pt x="54260" y="90300"/>
                </a:lnTo>
                <a:lnTo>
                  <a:pt x="54240" y="90310"/>
                </a:lnTo>
                <a:lnTo>
                  <a:pt x="54220" y="90330"/>
                </a:lnTo>
                <a:lnTo>
                  <a:pt x="54210" y="90340"/>
                </a:lnTo>
                <a:lnTo>
                  <a:pt x="54190" y="90340"/>
                </a:lnTo>
                <a:lnTo>
                  <a:pt x="54160" y="90350"/>
                </a:lnTo>
                <a:lnTo>
                  <a:pt x="54140" y="90370"/>
                </a:lnTo>
                <a:lnTo>
                  <a:pt x="54130" y="90400"/>
                </a:lnTo>
                <a:lnTo>
                  <a:pt x="54110" y="90410"/>
                </a:lnTo>
                <a:lnTo>
                  <a:pt x="54080" y="90410"/>
                </a:lnTo>
                <a:lnTo>
                  <a:pt x="54060" y="90390"/>
                </a:lnTo>
                <a:lnTo>
                  <a:pt x="54030" y="90400"/>
                </a:lnTo>
                <a:lnTo>
                  <a:pt x="53980" y="90410"/>
                </a:lnTo>
                <a:lnTo>
                  <a:pt x="53970" y="90400"/>
                </a:lnTo>
                <a:lnTo>
                  <a:pt x="53960" y="90390"/>
                </a:lnTo>
                <a:lnTo>
                  <a:pt x="53960" y="90380"/>
                </a:lnTo>
                <a:lnTo>
                  <a:pt x="53950" y="90370"/>
                </a:lnTo>
                <a:lnTo>
                  <a:pt x="53950" y="90360"/>
                </a:lnTo>
                <a:lnTo>
                  <a:pt x="53950" y="90330"/>
                </a:lnTo>
                <a:lnTo>
                  <a:pt x="53940" y="90320"/>
                </a:lnTo>
                <a:lnTo>
                  <a:pt x="53920" y="90290"/>
                </a:lnTo>
                <a:lnTo>
                  <a:pt x="53880" y="90270"/>
                </a:lnTo>
                <a:lnTo>
                  <a:pt x="53870" y="90250"/>
                </a:lnTo>
                <a:lnTo>
                  <a:pt x="53860" y="90230"/>
                </a:lnTo>
                <a:lnTo>
                  <a:pt x="53840" y="90190"/>
                </a:lnTo>
                <a:lnTo>
                  <a:pt x="53820" y="90160"/>
                </a:lnTo>
                <a:lnTo>
                  <a:pt x="53810" y="90140"/>
                </a:lnTo>
                <a:lnTo>
                  <a:pt x="53800" y="90120"/>
                </a:lnTo>
                <a:lnTo>
                  <a:pt x="53780" y="90110"/>
                </a:lnTo>
                <a:lnTo>
                  <a:pt x="53770" y="90130"/>
                </a:lnTo>
                <a:lnTo>
                  <a:pt x="53770" y="90140"/>
                </a:lnTo>
                <a:lnTo>
                  <a:pt x="53750" y="90150"/>
                </a:lnTo>
                <a:lnTo>
                  <a:pt x="53720" y="90140"/>
                </a:lnTo>
                <a:lnTo>
                  <a:pt x="53710" y="90130"/>
                </a:lnTo>
                <a:lnTo>
                  <a:pt x="53680" y="90130"/>
                </a:lnTo>
                <a:lnTo>
                  <a:pt x="53650" y="90150"/>
                </a:lnTo>
                <a:lnTo>
                  <a:pt x="53610" y="90120"/>
                </a:lnTo>
                <a:lnTo>
                  <a:pt x="53600" y="90120"/>
                </a:lnTo>
                <a:lnTo>
                  <a:pt x="53590" y="90100"/>
                </a:lnTo>
                <a:lnTo>
                  <a:pt x="53580" y="90100"/>
                </a:lnTo>
                <a:lnTo>
                  <a:pt x="53560" y="90100"/>
                </a:lnTo>
                <a:lnTo>
                  <a:pt x="53540" y="90110"/>
                </a:lnTo>
                <a:lnTo>
                  <a:pt x="53530" y="90120"/>
                </a:lnTo>
                <a:lnTo>
                  <a:pt x="53470" y="89670"/>
                </a:lnTo>
                <a:lnTo>
                  <a:pt x="53310" y="89210"/>
                </a:lnTo>
                <a:lnTo>
                  <a:pt x="53100" y="88700"/>
                </a:lnTo>
                <a:lnTo>
                  <a:pt x="52910" y="88300"/>
                </a:lnTo>
                <a:lnTo>
                  <a:pt x="52700" y="87960"/>
                </a:lnTo>
                <a:lnTo>
                  <a:pt x="52510" y="87700"/>
                </a:lnTo>
                <a:lnTo>
                  <a:pt x="52450" y="87440"/>
                </a:lnTo>
                <a:lnTo>
                  <a:pt x="52450" y="87160"/>
                </a:lnTo>
                <a:lnTo>
                  <a:pt x="52500" y="86860"/>
                </a:lnTo>
                <a:lnTo>
                  <a:pt x="52520" y="86580"/>
                </a:lnTo>
                <a:lnTo>
                  <a:pt x="52380" y="86140"/>
                </a:lnTo>
                <a:lnTo>
                  <a:pt x="52300" y="85790"/>
                </a:lnTo>
                <a:lnTo>
                  <a:pt x="52220" y="85510"/>
                </a:lnTo>
                <a:lnTo>
                  <a:pt x="52050" y="85150"/>
                </a:lnTo>
                <a:lnTo>
                  <a:pt x="51950" y="84940"/>
                </a:lnTo>
                <a:lnTo>
                  <a:pt x="51770" y="84580"/>
                </a:lnTo>
                <a:lnTo>
                  <a:pt x="51590" y="84350"/>
                </a:lnTo>
                <a:lnTo>
                  <a:pt x="51380" y="84070"/>
                </a:lnTo>
                <a:lnTo>
                  <a:pt x="51240" y="83950"/>
                </a:lnTo>
                <a:lnTo>
                  <a:pt x="50990" y="83770"/>
                </a:lnTo>
                <a:lnTo>
                  <a:pt x="50790" y="83600"/>
                </a:lnTo>
                <a:lnTo>
                  <a:pt x="50660" y="83430"/>
                </a:lnTo>
                <a:lnTo>
                  <a:pt x="50600" y="83170"/>
                </a:lnTo>
                <a:lnTo>
                  <a:pt x="50550" y="82900"/>
                </a:lnTo>
                <a:lnTo>
                  <a:pt x="50490" y="82620"/>
                </a:lnTo>
                <a:lnTo>
                  <a:pt x="50420" y="82210"/>
                </a:lnTo>
                <a:lnTo>
                  <a:pt x="50410" y="82130"/>
                </a:lnTo>
                <a:lnTo>
                  <a:pt x="50390" y="82110"/>
                </a:lnTo>
                <a:lnTo>
                  <a:pt x="50390" y="82100"/>
                </a:lnTo>
                <a:lnTo>
                  <a:pt x="50380" y="82090"/>
                </a:lnTo>
                <a:lnTo>
                  <a:pt x="50800" y="81990"/>
                </a:lnTo>
                <a:lnTo>
                  <a:pt x="51230" y="82220"/>
                </a:lnTo>
                <a:lnTo>
                  <a:pt x="52290" y="82300"/>
                </a:lnTo>
                <a:lnTo>
                  <a:pt x="52570" y="82300"/>
                </a:lnTo>
                <a:lnTo>
                  <a:pt x="53060" y="82300"/>
                </a:lnTo>
                <a:lnTo>
                  <a:pt x="53770" y="82300"/>
                </a:lnTo>
                <a:lnTo>
                  <a:pt x="54260" y="82220"/>
                </a:lnTo>
                <a:lnTo>
                  <a:pt x="55320" y="81990"/>
                </a:lnTo>
                <a:lnTo>
                  <a:pt x="55960" y="81770"/>
                </a:lnTo>
                <a:lnTo>
                  <a:pt x="56030" y="81920"/>
                </a:lnTo>
                <a:lnTo>
                  <a:pt x="56240" y="82150"/>
                </a:lnTo>
                <a:lnTo>
                  <a:pt x="56660" y="82680"/>
                </a:lnTo>
                <a:lnTo>
                  <a:pt x="56940" y="83360"/>
                </a:lnTo>
                <a:lnTo>
                  <a:pt x="57300" y="83740"/>
                </a:lnTo>
                <a:lnTo>
                  <a:pt x="57440" y="83740"/>
                </a:lnTo>
                <a:lnTo>
                  <a:pt x="57580" y="83740"/>
                </a:lnTo>
                <a:lnTo>
                  <a:pt x="57930" y="83890"/>
                </a:lnTo>
                <a:lnTo>
                  <a:pt x="58070" y="84270"/>
                </a:lnTo>
                <a:lnTo>
                  <a:pt x="58430" y="84570"/>
                </a:lnTo>
                <a:lnTo>
                  <a:pt x="58710" y="84650"/>
                </a:lnTo>
                <a:lnTo>
                  <a:pt x="58920" y="84720"/>
                </a:lnTo>
                <a:lnTo>
                  <a:pt x="59200" y="84880"/>
                </a:lnTo>
                <a:lnTo>
                  <a:pt x="59630" y="84950"/>
                </a:lnTo>
                <a:lnTo>
                  <a:pt x="59910" y="85100"/>
                </a:lnTo>
                <a:lnTo>
                  <a:pt x="60190" y="85560"/>
                </a:lnTo>
                <a:lnTo>
                  <a:pt x="60330" y="86160"/>
                </a:lnTo>
                <a:lnTo>
                  <a:pt x="60470" y="86390"/>
                </a:lnTo>
                <a:lnTo>
                  <a:pt x="60690" y="87750"/>
                </a:lnTo>
                <a:lnTo>
                  <a:pt x="60760" y="88430"/>
                </a:lnTo>
                <a:lnTo>
                  <a:pt x="61110" y="88280"/>
                </a:lnTo>
                <a:lnTo>
                  <a:pt x="61530" y="88120"/>
                </a:lnTo>
                <a:lnTo>
                  <a:pt x="61890" y="88050"/>
                </a:lnTo>
                <a:lnTo>
                  <a:pt x="62310" y="87820"/>
                </a:lnTo>
                <a:lnTo>
                  <a:pt x="62590" y="87450"/>
                </a:lnTo>
                <a:lnTo>
                  <a:pt x="63010" y="87300"/>
                </a:lnTo>
                <a:lnTo>
                  <a:pt x="63160" y="87140"/>
                </a:lnTo>
                <a:lnTo>
                  <a:pt x="63300" y="86840"/>
                </a:lnTo>
                <a:lnTo>
                  <a:pt x="63510" y="86390"/>
                </a:lnTo>
                <a:lnTo>
                  <a:pt x="63440" y="86090"/>
                </a:lnTo>
                <a:lnTo>
                  <a:pt x="63440" y="85710"/>
                </a:lnTo>
                <a:lnTo>
                  <a:pt x="63440" y="85180"/>
                </a:lnTo>
                <a:lnTo>
                  <a:pt x="63510" y="85030"/>
                </a:lnTo>
                <a:lnTo>
                  <a:pt x="63930" y="85100"/>
                </a:lnTo>
                <a:lnTo>
                  <a:pt x="64140" y="85100"/>
                </a:lnTo>
                <a:lnTo>
                  <a:pt x="64570" y="85180"/>
                </a:lnTo>
                <a:lnTo>
                  <a:pt x="64570" y="85410"/>
                </a:lnTo>
                <a:lnTo>
                  <a:pt x="66470" y="85780"/>
                </a:lnTo>
                <a:lnTo>
                  <a:pt x="66830" y="85780"/>
                </a:lnTo>
                <a:lnTo>
                  <a:pt x="67600" y="85860"/>
                </a:lnTo>
                <a:lnTo>
                  <a:pt x="68100" y="86090"/>
                </a:lnTo>
                <a:lnTo>
                  <a:pt x="68800" y="86540"/>
                </a:lnTo>
                <a:lnTo>
                  <a:pt x="69080" y="86540"/>
                </a:lnTo>
                <a:lnTo>
                  <a:pt x="69650" y="86540"/>
                </a:lnTo>
                <a:lnTo>
                  <a:pt x="70210" y="86390"/>
                </a:lnTo>
                <a:lnTo>
                  <a:pt x="70430" y="86160"/>
                </a:lnTo>
                <a:lnTo>
                  <a:pt x="70640" y="85860"/>
                </a:lnTo>
                <a:lnTo>
                  <a:pt x="70710" y="85480"/>
                </a:lnTo>
                <a:lnTo>
                  <a:pt x="70990" y="85030"/>
                </a:lnTo>
                <a:lnTo>
                  <a:pt x="71200" y="84720"/>
                </a:lnTo>
                <a:lnTo>
                  <a:pt x="71270" y="84420"/>
                </a:lnTo>
                <a:lnTo>
                  <a:pt x="71480" y="83740"/>
                </a:lnTo>
                <a:lnTo>
                  <a:pt x="71910" y="83510"/>
                </a:lnTo>
                <a:lnTo>
                  <a:pt x="72330" y="83590"/>
                </a:lnTo>
                <a:lnTo>
                  <a:pt x="73460" y="84040"/>
                </a:lnTo>
                <a:lnTo>
                  <a:pt x="74870" y="85100"/>
                </a:lnTo>
                <a:lnTo>
                  <a:pt x="75010" y="84720"/>
                </a:lnTo>
                <a:lnTo>
                  <a:pt x="76800" y="8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