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Illizi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Algeria • State Map | Fully Editable Vector Shape</a:t>
            </a:r>
          </a:p>
        </p:txBody>
      </p:sp>
      <p:sp>
        <p:nvSpPr>
          <p:cNvPr id="101" name="Illiz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86850" y="66130"/>
                </a:moveTo>
                <a:lnTo>
                  <a:pt x="86830" y="66130"/>
                </a:lnTo>
                <a:lnTo>
                  <a:pt x="82820" y="66180"/>
                </a:lnTo>
                <a:lnTo>
                  <a:pt x="82300" y="65920"/>
                </a:lnTo>
                <a:lnTo>
                  <a:pt x="82070" y="65510"/>
                </a:lnTo>
                <a:lnTo>
                  <a:pt x="81930" y="65150"/>
                </a:lnTo>
                <a:lnTo>
                  <a:pt x="81740" y="64680"/>
                </a:lnTo>
                <a:lnTo>
                  <a:pt x="81370" y="64270"/>
                </a:lnTo>
                <a:lnTo>
                  <a:pt x="81190" y="64060"/>
                </a:lnTo>
                <a:lnTo>
                  <a:pt x="80910" y="63800"/>
                </a:lnTo>
                <a:lnTo>
                  <a:pt x="80670" y="63750"/>
                </a:lnTo>
                <a:lnTo>
                  <a:pt x="80300" y="63850"/>
                </a:lnTo>
                <a:lnTo>
                  <a:pt x="79930" y="64160"/>
                </a:lnTo>
                <a:lnTo>
                  <a:pt x="79740" y="64320"/>
                </a:lnTo>
                <a:lnTo>
                  <a:pt x="79550" y="64470"/>
                </a:lnTo>
                <a:lnTo>
                  <a:pt x="79370" y="64530"/>
                </a:lnTo>
                <a:lnTo>
                  <a:pt x="79090" y="64630"/>
                </a:lnTo>
                <a:lnTo>
                  <a:pt x="78670" y="64730"/>
                </a:lnTo>
                <a:lnTo>
                  <a:pt x="78530" y="64840"/>
                </a:lnTo>
                <a:lnTo>
                  <a:pt x="78150" y="65040"/>
                </a:lnTo>
                <a:lnTo>
                  <a:pt x="77970" y="65300"/>
                </a:lnTo>
                <a:lnTo>
                  <a:pt x="77730" y="65510"/>
                </a:lnTo>
                <a:lnTo>
                  <a:pt x="77450" y="65610"/>
                </a:lnTo>
                <a:lnTo>
                  <a:pt x="77130" y="65710"/>
                </a:lnTo>
                <a:lnTo>
                  <a:pt x="76850" y="65770"/>
                </a:lnTo>
                <a:lnTo>
                  <a:pt x="76520" y="65820"/>
                </a:lnTo>
                <a:lnTo>
                  <a:pt x="76290" y="65870"/>
                </a:lnTo>
                <a:lnTo>
                  <a:pt x="75540" y="65770"/>
                </a:lnTo>
                <a:lnTo>
                  <a:pt x="75170" y="65660"/>
                </a:lnTo>
                <a:lnTo>
                  <a:pt x="74890" y="65560"/>
                </a:lnTo>
                <a:lnTo>
                  <a:pt x="74330" y="65300"/>
                </a:lnTo>
                <a:lnTo>
                  <a:pt x="73860" y="65150"/>
                </a:lnTo>
                <a:lnTo>
                  <a:pt x="73400" y="64940"/>
                </a:lnTo>
                <a:lnTo>
                  <a:pt x="72880" y="64730"/>
                </a:lnTo>
                <a:lnTo>
                  <a:pt x="72370" y="64420"/>
                </a:lnTo>
                <a:lnTo>
                  <a:pt x="72040" y="64220"/>
                </a:lnTo>
                <a:lnTo>
                  <a:pt x="71900" y="64160"/>
                </a:lnTo>
                <a:lnTo>
                  <a:pt x="71540" y="63990"/>
                </a:lnTo>
                <a:lnTo>
                  <a:pt x="70830" y="61940"/>
                </a:lnTo>
                <a:lnTo>
                  <a:pt x="70820" y="61890"/>
                </a:lnTo>
                <a:lnTo>
                  <a:pt x="70570" y="61170"/>
                </a:lnTo>
                <a:lnTo>
                  <a:pt x="70560" y="61160"/>
                </a:lnTo>
                <a:lnTo>
                  <a:pt x="70540" y="61150"/>
                </a:lnTo>
                <a:lnTo>
                  <a:pt x="70510" y="61150"/>
                </a:lnTo>
                <a:lnTo>
                  <a:pt x="70490" y="61140"/>
                </a:lnTo>
                <a:lnTo>
                  <a:pt x="70480" y="61120"/>
                </a:lnTo>
                <a:lnTo>
                  <a:pt x="70470" y="61090"/>
                </a:lnTo>
                <a:lnTo>
                  <a:pt x="70460" y="61080"/>
                </a:lnTo>
                <a:lnTo>
                  <a:pt x="70430" y="61080"/>
                </a:lnTo>
                <a:lnTo>
                  <a:pt x="70410" y="61080"/>
                </a:lnTo>
                <a:lnTo>
                  <a:pt x="70400" y="61060"/>
                </a:lnTo>
                <a:lnTo>
                  <a:pt x="70400" y="61020"/>
                </a:lnTo>
                <a:lnTo>
                  <a:pt x="70390" y="60990"/>
                </a:lnTo>
                <a:lnTo>
                  <a:pt x="70390" y="60960"/>
                </a:lnTo>
                <a:lnTo>
                  <a:pt x="70390" y="60950"/>
                </a:lnTo>
                <a:lnTo>
                  <a:pt x="70380" y="60940"/>
                </a:lnTo>
                <a:lnTo>
                  <a:pt x="70350" y="60950"/>
                </a:lnTo>
                <a:lnTo>
                  <a:pt x="70330" y="60950"/>
                </a:lnTo>
                <a:lnTo>
                  <a:pt x="70290" y="60940"/>
                </a:lnTo>
                <a:lnTo>
                  <a:pt x="70280" y="60920"/>
                </a:lnTo>
                <a:lnTo>
                  <a:pt x="70280" y="60840"/>
                </a:lnTo>
                <a:lnTo>
                  <a:pt x="70280" y="60810"/>
                </a:lnTo>
                <a:lnTo>
                  <a:pt x="70290" y="60780"/>
                </a:lnTo>
                <a:lnTo>
                  <a:pt x="70290" y="60760"/>
                </a:lnTo>
                <a:lnTo>
                  <a:pt x="70270" y="60740"/>
                </a:lnTo>
                <a:lnTo>
                  <a:pt x="70220" y="60740"/>
                </a:lnTo>
                <a:lnTo>
                  <a:pt x="70210" y="60730"/>
                </a:lnTo>
                <a:lnTo>
                  <a:pt x="70170" y="60680"/>
                </a:lnTo>
                <a:lnTo>
                  <a:pt x="70160" y="60680"/>
                </a:lnTo>
                <a:lnTo>
                  <a:pt x="70130" y="60710"/>
                </a:lnTo>
                <a:lnTo>
                  <a:pt x="70110" y="60740"/>
                </a:lnTo>
                <a:lnTo>
                  <a:pt x="70080" y="60760"/>
                </a:lnTo>
                <a:lnTo>
                  <a:pt x="70060" y="60730"/>
                </a:lnTo>
                <a:lnTo>
                  <a:pt x="70040" y="60690"/>
                </a:lnTo>
                <a:lnTo>
                  <a:pt x="70020" y="60680"/>
                </a:lnTo>
                <a:lnTo>
                  <a:pt x="69960" y="60680"/>
                </a:lnTo>
                <a:lnTo>
                  <a:pt x="69940" y="60680"/>
                </a:lnTo>
                <a:lnTo>
                  <a:pt x="69930" y="60660"/>
                </a:lnTo>
                <a:lnTo>
                  <a:pt x="69900" y="60640"/>
                </a:lnTo>
                <a:lnTo>
                  <a:pt x="69880" y="60630"/>
                </a:lnTo>
                <a:lnTo>
                  <a:pt x="69850" y="60610"/>
                </a:lnTo>
                <a:lnTo>
                  <a:pt x="69830" y="60600"/>
                </a:lnTo>
                <a:lnTo>
                  <a:pt x="69810" y="60560"/>
                </a:lnTo>
                <a:lnTo>
                  <a:pt x="69790" y="60520"/>
                </a:lnTo>
                <a:lnTo>
                  <a:pt x="69790" y="60500"/>
                </a:lnTo>
                <a:lnTo>
                  <a:pt x="69760" y="60440"/>
                </a:lnTo>
                <a:lnTo>
                  <a:pt x="69720" y="60430"/>
                </a:lnTo>
                <a:lnTo>
                  <a:pt x="69690" y="60400"/>
                </a:lnTo>
                <a:lnTo>
                  <a:pt x="69670" y="60380"/>
                </a:lnTo>
                <a:lnTo>
                  <a:pt x="69670" y="60370"/>
                </a:lnTo>
                <a:lnTo>
                  <a:pt x="69650" y="60350"/>
                </a:lnTo>
                <a:lnTo>
                  <a:pt x="69640" y="60320"/>
                </a:lnTo>
                <a:lnTo>
                  <a:pt x="69630" y="60310"/>
                </a:lnTo>
                <a:lnTo>
                  <a:pt x="69650" y="60270"/>
                </a:lnTo>
                <a:lnTo>
                  <a:pt x="69680" y="60250"/>
                </a:lnTo>
                <a:lnTo>
                  <a:pt x="69690" y="60190"/>
                </a:lnTo>
                <a:lnTo>
                  <a:pt x="69710" y="60150"/>
                </a:lnTo>
                <a:lnTo>
                  <a:pt x="69730" y="60150"/>
                </a:lnTo>
                <a:lnTo>
                  <a:pt x="69750" y="60130"/>
                </a:lnTo>
                <a:lnTo>
                  <a:pt x="69770" y="60120"/>
                </a:lnTo>
                <a:lnTo>
                  <a:pt x="69800" y="60070"/>
                </a:lnTo>
                <a:lnTo>
                  <a:pt x="69800" y="60060"/>
                </a:lnTo>
                <a:lnTo>
                  <a:pt x="69800" y="60040"/>
                </a:lnTo>
                <a:lnTo>
                  <a:pt x="69780" y="59970"/>
                </a:lnTo>
                <a:lnTo>
                  <a:pt x="69770" y="59960"/>
                </a:lnTo>
                <a:lnTo>
                  <a:pt x="69740" y="59930"/>
                </a:lnTo>
                <a:lnTo>
                  <a:pt x="69740" y="59920"/>
                </a:lnTo>
                <a:lnTo>
                  <a:pt x="69750" y="59900"/>
                </a:lnTo>
                <a:lnTo>
                  <a:pt x="69760" y="59900"/>
                </a:lnTo>
                <a:lnTo>
                  <a:pt x="69810" y="59890"/>
                </a:lnTo>
                <a:lnTo>
                  <a:pt x="69810" y="59880"/>
                </a:lnTo>
                <a:lnTo>
                  <a:pt x="69820" y="59870"/>
                </a:lnTo>
                <a:lnTo>
                  <a:pt x="69830" y="59860"/>
                </a:lnTo>
                <a:lnTo>
                  <a:pt x="69830" y="59850"/>
                </a:lnTo>
                <a:lnTo>
                  <a:pt x="69830" y="59830"/>
                </a:lnTo>
                <a:lnTo>
                  <a:pt x="69840" y="59790"/>
                </a:lnTo>
                <a:lnTo>
                  <a:pt x="69860" y="59730"/>
                </a:lnTo>
                <a:lnTo>
                  <a:pt x="69890" y="59690"/>
                </a:lnTo>
                <a:lnTo>
                  <a:pt x="69910" y="59690"/>
                </a:lnTo>
                <a:lnTo>
                  <a:pt x="69940" y="59690"/>
                </a:lnTo>
                <a:lnTo>
                  <a:pt x="70010" y="59690"/>
                </a:lnTo>
                <a:lnTo>
                  <a:pt x="70060" y="59660"/>
                </a:lnTo>
                <a:lnTo>
                  <a:pt x="70080" y="59640"/>
                </a:lnTo>
                <a:lnTo>
                  <a:pt x="70100" y="59610"/>
                </a:lnTo>
                <a:lnTo>
                  <a:pt x="70130" y="59560"/>
                </a:lnTo>
                <a:lnTo>
                  <a:pt x="70170" y="59510"/>
                </a:lnTo>
                <a:lnTo>
                  <a:pt x="70180" y="59500"/>
                </a:lnTo>
                <a:lnTo>
                  <a:pt x="70210" y="59480"/>
                </a:lnTo>
                <a:lnTo>
                  <a:pt x="70250" y="59460"/>
                </a:lnTo>
                <a:lnTo>
                  <a:pt x="70280" y="59440"/>
                </a:lnTo>
                <a:lnTo>
                  <a:pt x="70310" y="59400"/>
                </a:lnTo>
                <a:lnTo>
                  <a:pt x="70330" y="59350"/>
                </a:lnTo>
                <a:lnTo>
                  <a:pt x="70340" y="59330"/>
                </a:lnTo>
                <a:lnTo>
                  <a:pt x="70390" y="59320"/>
                </a:lnTo>
                <a:lnTo>
                  <a:pt x="70410" y="59310"/>
                </a:lnTo>
                <a:lnTo>
                  <a:pt x="70420" y="59290"/>
                </a:lnTo>
                <a:lnTo>
                  <a:pt x="70420" y="59280"/>
                </a:lnTo>
                <a:lnTo>
                  <a:pt x="70420" y="59260"/>
                </a:lnTo>
                <a:lnTo>
                  <a:pt x="70380" y="59190"/>
                </a:lnTo>
                <a:lnTo>
                  <a:pt x="70370" y="59170"/>
                </a:lnTo>
                <a:lnTo>
                  <a:pt x="70380" y="59110"/>
                </a:lnTo>
                <a:lnTo>
                  <a:pt x="70380" y="59090"/>
                </a:lnTo>
                <a:lnTo>
                  <a:pt x="70350" y="59070"/>
                </a:lnTo>
                <a:lnTo>
                  <a:pt x="70320" y="59030"/>
                </a:lnTo>
                <a:lnTo>
                  <a:pt x="70320" y="59000"/>
                </a:lnTo>
                <a:lnTo>
                  <a:pt x="70320" y="58980"/>
                </a:lnTo>
                <a:lnTo>
                  <a:pt x="70340" y="58950"/>
                </a:lnTo>
                <a:lnTo>
                  <a:pt x="70350" y="58920"/>
                </a:lnTo>
                <a:lnTo>
                  <a:pt x="70330" y="58900"/>
                </a:lnTo>
                <a:lnTo>
                  <a:pt x="70280" y="58860"/>
                </a:lnTo>
                <a:lnTo>
                  <a:pt x="70200" y="58760"/>
                </a:lnTo>
                <a:lnTo>
                  <a:pt x="70140" y="58710"/>
                </a:lnTo>
                <a:lnTo>
                  <a:pt x="70030" y="58630"/>
                </a:lnTo>
                <a:lnTo>
                  <a:pt x="70010" y="58600"/>
                </a:lnTo>
                <a:lnTo>
                  <a:pt x="69160" y="57770"/>
                </a:lnTo>
                <a:lnTo>
                  <a:pt x="69080" y="57690"/>
                </a:lnTo>
                <a:lnTo>
                  <a:pt x="69040" y="57660"/>
                </a:lnTo>
                <a:lnTo>
                  <a:pt x="68000" y="56670"/>
                </a:lnTo>
                <a:lnTo>
                  <a:pt x="68040" y="56170"/>
                </a:lnTo>
                <a:lnTo>
                  <a:pt x="68050" y="55090"/>
                </a:lnTo>
                <a:lnTo>
                  <a:pt x="68050" y="54980"/>
                </a:lnTo>
                <a:lnTo>
                  <a:pt x="67820" y="53640"/>
                </a:lnTo>
                <a:lnTo>
                  <a:pt x="67610" y="52440"/>
                </a:lnTo>
                <a:lnTo>
                  <a:pt x="67540" y="52070"/>
                </a:lnTo>
                <a:lnTo>
                  <a:pt x="67450" y="51530"/>
                </a:lnTo>
                <a:lnTo>
                  <a:pt x="67850" y="49910"/>
                </a:lnTo>
                <a:lnTo>
                  <a:pt x="67830" y="47060"/>
                </a:lnTo>
                <a:lnTo>
                  <a:pt x="67850" y="47000"/>
                </a:lnTo>
                <a:lnTo>
                  <a:pt x="67830" y="43240"/>
                </a:lnTo>
                <a:lnTo>
                  <a:pt x="67840" y="43230"/>
                </a:lnTo>
                <a:lnTo>
                  <a:pt x="69020" y="42640"/>
                </a:lnTo>
                <a:lnTo>
                  <a:pt x="69060" y="42610"/>
                </a:lnTo>
                <a:lnTo>
                  <a:pt x="70190" y="42010"/>
                </a:lnTo>
                <a:lnTo>
                  <a:pt x="71040" y="41580"/>
                </a:lnTo>
                <a:lnTo>
                  <a:pt x="71560" y="41780"/>
                </a:lnTo>
                <a:lnTo>
                  <a:pt x="71580" y="41780"/>
                </a:lnTo>
                <a:lnTo>
                  <a:pt x="73740" y="41310"/>
                </a:lnTo>
                <a:lnTo>
                  <a:pt x="73730" y="41310"/>
                </a:lnTo>
                <a:lnTo>
                  <a:pt x="73840" y="41290"/>
                </a:lnTo>
                <a:lnTo>
                  <a:pt x="74480" y="41150"/>
                </a:lnTo>
                <a:lnTo>
                  <a:pt x="75970" y="40830"/>
                </a:lnTo>
                <a:lnTo>
                  <a:pt x="76990" y="40620"/>
                </a:lnTo>
                <a:lnTo>
                  <a:pt x="77810" y="40440"/>
                </a:lnTo>
                <a:lnTo>
                  <a:pt x="77830" y="40440"/>
                </a:lnTo>
                <a:lnTo>
                  <a:pt x="77850" y="40440"/>
                </a:lnTo>
                <a:lnTo>
                  <a:pt x="77860" y="40450"/>
                </a:lnTo>
                <a:lnTo>
                  <a:pt x="78940" y="40240"/>
                </a:lnTo>
                <a:lnTo>
                  <a:pt x="80240" y="39970"/>
                </a:lnTo>
                <a:lnTo>
                  <a:pt x="81180" y="39790"/>
                </a:lnTo>
                <a:lnTo>
                  <a:pt x="82180" y="39600"/>
                </a:lnTo>
                <a:lnTo>
                  <a:pt x="82230" y="39580"/>
                </a:lnTo>
                <a:lnTo>
                  <a:pt x="82270" y="39560"/>
                </a:lnTo>
                <a:lnTo>
                  <a:pt x="82360" y="39540"/>
                </a:lnTo>
                <a:lnTo>
                  <a:pt x="83450" y="39330"/>
                </a:lnTo>
                <a:lnTo>
                  <a:pt x="84380" y="39160"/>
                </a:lnTo>
                <a:lnTo>
                  <a:pt x="84740" y="40760"/>
                </a:lnTo>
                <a:lnTo>
                  <a:pt x="84710" y="40800"/>
                </a:lnTo>
                <a:lnTo>
                  <a:pt x="84680" y="40830"/>
                </a:lnTo>
                <a:lnTo>
                  <a:pt x="84630" y="40840"/>
                </a:lnTo>
                <a:lnTo>
                  <a:pt x="84260" y="41050"/>
                </a:lnTo>
                <a:lnTo>
                  <a:pt x="84060" y="41160"/>
                </a:lnTo>
                <a:lnTo>
                  <a:pt x="84030" y="41180"/>
                </a:lnTo>
                <a:lnTo>
                  <a:pt x="84160" y="41800"/>
                </a:lnTo>
                <a:lnTo>
                  <a:pt x="84680" y="42500"/>
                </a:lnTo>
                <a:lnTo>
                  <a:pt x="85760" y="44920"/>
                </a:lnTo>
                <a:lnTo>
                  <a:pt x="86170" y="46940"/>
                </a:lnTo>
                <a:lnTo>
                  <a:pt x="86180" y="47050"/>
                </a:lnTo>
                <a:lnTo>
                  <a:pt x="86300" y="48260"/>
                </a:lnTo>
                <a:lnTo>
                  <a:pt x="86220" y="48870"/>
                </a:lnTo>
                <a:lnTo>
                  <a:pt x="86170" y="49300"/>
                </a:lnTo>
                <a:lnTo>
                  <a:pt x="86000" y="50650"/>
                </a:lnTo>
                <a:lnTo>
                  <a:pt x="86530" y="52600"/>
                </a:lnTo>
                <a:lnTo>
                  <a:pt x="86550" y="52650"/>
                </a:lnTo>
                <a:lnTo>
                  <a:pt x="86550" y="52670"/>
                </a:lnTo>
                <a:lnTo>
                  <a:pt x="86550" y="52740"/>
                </a:lnTo>
                <a:lnTo>
                  <a:pt x="86550" y="52780"/>
                </a:lnTo>
                <a:lnTo>
                  <a:pt x="86500" y="52820"/>
                </a:lnTo>
                <a:lnTo>
                  <a:pt x="86490" y="52820"/>
                </a:lnTo>
                <a:lnTo>
                  <a:pt x="86480" y="52850"/>
                </a:lnTo>
                <a:lnTo>
                  <a:pt x="86460" y="52980"/>
                </a:lnTo>
                <a:lnTo>
                  <a:pt x="86460" y="53000"/>
                </a:lnTo>
                <a:lnTo>
                  <a:pt x="86460" y="53130"/>
                </a:lnTo>
                <a:lnTo>
                  <a:pt x="86450" y="53220"/>
                </a:lnTo>
                <a:lnTo>
                  <a:pt x="86460" y="53380"/>
                </a:lnTo>
                <a:lnTo>
                  <a:pt x="86420" y="53500"/>
                </a:lnTo>
                <a:lnTo>
                  <a:pt x="86380" y="53580"/>
                </a:lnTo>
                <a:lnTo>
                  <a:pt x="86370" y="53660"/>
                </a:lnTo>
                <a:lnTo>
                  <a:pt x="86350" y="53730"/>
                </a:lnTo>
                <a:lnTo>
                  <a:pt x="86320" y="53790"/>
                </a:lnTo>
                <a:lnTo>
                  <a:pt x="86230" y="54000"/>
                </a:lnTo>
                <a:lnTo>
                  <a:pt x="86200" y="54040"/>
                </a:lnTo>
                <a:lnTo>
                  <a:pt x="86180" y="54060"/>
                </a:lnTo>
                <a:lnTo>
                  <a:pt x="86130" y="54100"/>
                </a:lnTo>
                <a:lnTo>
                  <a:pt x="86110" y="54140"/>
                </a:lnTo>
                <a:lnTo>
                  <a:pt x="85980" y="54190"/>
                </a:lnTo>
                <a:lnTo>
                  <a:pt x="85970" y="54200"/>
                </a:lnTo>
                <a:lnTo>
                  <a:pt x="85970" y="54230"/>
                </a:lnTo>
                <a:lnTo>
                  <a:pt x="85970" y="54240"/>
                </a:lnTo>
                <a:lnTo>
                  <a:pt x="86000" y="54250"/>
                </a:lnTo>
                <a:lnTo>
                  <a:pt x="86060" y="54260"/>
                </a:lnTo>
                <a:lnTo>
                  <a:pt x="86140" y="54260"/>
                </a:lnTo>
                <a:lnTo>
                  <a:pt x="86170" y="54260"/>
                </a:lnTo>
                <a:lnTo>
                  <a:pt x="86140" y="54330"/>
                </a:lnTo>
                <a:lnTo>
                  <a:pt x="86110" y="54420"/>
                </a:lnTo>
                <a:lnTo>
                  <a:pt x="86100" y="54530"/>
                </a:lnTo>
                <a:lnTo>
                  <a:pt x="86090" y="54560"/>
                </a:lnTo>
                <a:lnTo>
                  <a:pt x="86060" y="54590"/>
                </a:lnTo>
                <a:lnTo>
                  <a:pt x="86020" y="54610"/>
                </a:lnTo>
                <a:lnTo>
                  <a:pt x="86010" y="54610"/>
                </a:lnTo>
                <a:lnTo>
                  <a:pt x="85970" y="54640"/>
                </a:lnTo>
                <a:lnTo>
                  <a:pt x="85950" y="54670"/>
                </a:lnTo>
                <a:lnTo>
                  <a:pt x="85940" y="54710"/>
                </a:lnTo>
                <a:lnTo>
                  <a:pt x="85910" y="54740"/>
                </a:lnTo>
                <a:lnTo>
                  <a:pt x="85900" y="54770"/>
                </a:lnTo>
                <a:lnTo>
                  <a:pt x="85900" y="54800"/>
                </a:lnTo>
                <a:lnTo>
                  <a:pt x="85910" y="54830"/>
                </a:lnTo>
                <a:lnTo>
                  <a:pt x="85890" y="54850"/>
                </a:lnTo>
                <a:lnTo>
                  <a:pt x="85870" y="54880"/>
                </a:lnTo>
                <a:lnTo>
                  <a:pt x="85870" y="55000"/>
                </a:lnTo>
                <a:lnTo>
                  <a:pt x="85840" y="55040"/>
                </a:lnTo>
                <a:lnTo>
                  <a:pt x="85820" y="55070"/>
                </a:lnTo>
                <a:lnTo>
                  <a:pt x="85790" y="55170"/>
                </a:lnTo>
                <a:lnTo>
                  <a:pt x="85790" y="55210"/>
                </a:lnTo>
                <a:lnTo>
                  <a:pt x="85760" y="55270"/>
                </a:lnTo>
                <a:lnTo>
                  <a:pt x="85750" y="55300"/>
                </a:lnTo>
                <a:lnTo>
                  <a:pt x="85800" y="55310"/>
                </a:lnTo>
                <a:lnTo>
                  <a:pt x="85790" y="55320"/>
                </a:lnTo>
                <a:lnTo>
                  <a:pt x="85790" y="55430"/>
                </a:lnTo>
                <a:lnTo>
                  <a:pt x="85750" y="55670"/>
                </a:lnTo>
                <a:lnTo>
                  <a:pt x="85790" y="55720"/>
                </a:lnTo>
                <a:lnTo>
                  <a:pt x="85810" y="55810"/>
                </a:lnTo>
                <a:lnTo>
                  <a:pt x="85870" y="55940"/>
                </a:lnTo>
                <a:lnTo>
                  <a:pt x="85900" y="56100"/>
                </a:lnTo>
                <a:lnTo>
                  <a:pt x="85970" y="56280"/>
                </a:lnTo>
                <a:lnTo>
                  <a:pt x="85970" y="56330"/>
                </a:lnTo>
                <a:lnTo>
                  <a:pt x="85980" y="56390"/>
                </a:lnTo>
                <a:lnTo>
                  <a:pt x="85970" y="56450"/>
                </a:lnTo>
                <a:lnTo>
                  <a:pt x="86000" y="56510"/>
                </a:lnTo>
                <a:lnTo>
                  <a:pt x="86010" y="56560"/>
                </a:lnTo>
                <a:lnTo>
                  <a:pt x="86020" y="56610"/>
                </a:lnTo>
                <a:lnTo>
                  <a:pt x="86020" y="56640"/>
                </a:lnTo>
                <a:lnTo>
                  <a:pt x="86040" y="56710"/>
                </a:lnTo>
                <a:lnTo>
                  <a:pt x="86030" y="56860"/>
                </a:lnTo>
                <a:lnTo>
                  <a:pt x="86030" y="56910"/>
                </a:lnTo>
                <a:lnTo>
                  <a:pt x="86100" y="57150"/>
                </a:lnTo>
                <a:lnTo>
                  <a:pt x="86120" y="57260"/>
                </a:lnTo>
                <a:lnTo>
                  <a:pt x="86170" y="57380"/>
                </a:lnTo>
                <a:lnTo>
                  <a:pt x="86170" y="57390"/>
                </a:lnTo>
                <a:lnTo>
                  <a:pt x="86180" y="57470"/>
                </a:lnTo>
                <a:lnTo>
                  <a:pt x="86190" y="57490"/>
                </a:lnTo>
                <a:lnTo>
                  <a:pt x="86210" y="57510"/>
                </a:lnTo>
                <a:lnTo>
                  <a:pt x="86230" y="57520"/>
                </a:lnTo>
                <a:lnTo>
                  <a:pt x="86260" y="57580"/>
                </a:lnTo>
                <a:lnTo>
                  <a:pt x="86270" y="57590"/>
                </a:lnTo>
                <a:lnTo>
                  <a:pt x="86320" y="57660"/>
                </a:lnTo>
                <a:lnTo>
                  <a:pt x="86340" y="57670"/>
                </a:lnTo>
                <a:lnTo>
                  <a:pt x="86350" y="57670"/>
                </a:lnTo>
                <a:lnTo>
                  <a:pt x="86380" y="57700"/>
                </a:lnTo>
                <a:lnTo>
                  <a:pt x="86400" y="57710"/>
                </a:lnTo>
                <a:lnTo>
                  <a:pt x="86390" y="57740"/>
                </a:lnTo>
                <a:lnTo>
                  <a:pt x="86290" y="58290"/>
                </a:lnTo>
                <a:lnTo>
                  <a:pt x="86350" y="58760"/>
                </a:lnTo>
                <a:lnTo>
                  <a:pt x="86120" y="59390"/>
                </a:lnTo>
                <a:lnTo>
                  <a:pt x="86030" y="59430"/>
                </a:lnTo>
                <a:lnTo>
                  <a:pt x="84620" y="60070"/>
                </a:lnTo>
                <a:lnTo>
                  <a:pt x="84600" y="60120"/>
                </a:lnTo>
                <a:lnTo>
                  <a:pt x="84580" y="60150"/>
                </a:lnTo>
                <a:lnTo>
                  <a:pt x="84510" y="60290"/>
                </a:lnTo>
                <a:lnTo>
                  <a:pt x="84440" y="60410"/>
                </a:lnTo>
                <a:lnTo>
                  <a:pt x="84430" y="60430"/>
                </a:lnTo>
                <a:lnTo>
                  <a:pt x="84400" y="60480"/>
                </a:lnTo>
                <a:lnTo>
                  <a:pt x="84370" y="60510"/>
                </a:lnTo>
                <a:lnTo>
                  <a:pt x="84330" y="60640"/>
                </a:lnTo>
                <a:lnTo>
                  <a:pt x="84290" y="60710"/>
                </a:lnTo>
                <a:lnTo>
                  <a:pt x="84280" y="60730"/>
                </a:lnTo>
                <a:lnTo>
                  <a:pt x="84240" y="60780"/>
                </a:lnTo>
                <a:lnTo>
                  <a:pt x="84060" y="60960"/>
                </a:lnTo>
                <a:lnTo>
                  <a:pt x="84080" y="60980"/>
                </a:lnTo>
                <a:lnTo>
                  <a:pt x="85340" y="62920"/>
                </a:lnTo>
                <a:lnTo>
                  <a:pt x="85430" y="63060"/>
                </a:lnTo>
                <a:lnTo>
                  <a:pt x="85480" y="63130"/>
                </a:lnTo>
                <a:lnTo>
                  <a:pt x="86830" y="65190"/>
                </a:lnTo>
                <a:lnTo>
                  <a:pt x="86850" y="66070"/>
                </a:lnTo>
                <a:lnTo>
                  <a:pt x="86850" y="661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