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Guelma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Guel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050" y="6920"/>
                </a:moveTo>
                <a:lnTo>
                  <a:pt x="75090" y="6930"/>
                </a:lnTo>
                <a:lnTo>
                  <a:pt x="75120" y="6930"/>
                </a:lnTo>
                <a:lnTo>
                  <a:pt x="75150" y="6940"/>
                </a:lnTo>
                <a:lnTo>
                  <a:pt x="75180" y="6920"/>
                </a:lnTo>
                <a:lnTo>
                  <a:pt x="75210" y="6910"/>
                </a:lnTo>
                <a:lnTo>
                  <a:pt x="75250" y="6890"/>
                </a:lnTo>
                <a:lnTo>
                  <a:pt x="75300" y="6910"/>
                </a:lnTo>
                <a:lnTo>
                  <a:pt x="75310" y="6910"/>
                </a:lnTo>
                <a:lnTo>
                  <a:pt x="75310" y="6990"/>
                </a:lnTo>
                <a:lnTo>
                  <a:pt x="75310" y="7020"/>
                </a:lnTo>
                <a:lnTo>
                  <a:pt x="75330" y="7040"/>
                </a:lnTo>
                <a:lnTo>
                  <a:pt x="75380" y="7100"/>
                </a:lnTo>
                <a:lnTo>
                  <a:pt x="75380" y="7090"/>
                </a:lnTo>
                <a:lnTo>
                  <a:pt x="75380" y="7040"/>
                </a:lnTo>
                <a:lnTo>
                  <a:pt x="75400" y="7000"/>
                </a:lnTo>
                <a:lnTo>
                  <a:pt x="75410" y="6960"/>
                </a:lnTo>
                <a:lnTo>
                  <a:pt x="75430" y="6950"/>
                </a:lnTo>
                <a:lnTo>
                  <a:pt x="75430" y="6940"/>
                </a:lnTo>
                <a:lnTo>
                  <a:pt x="75460" y="6950"/>
                </a:lnTo>
                <a:lnTo>
                  <a:pt x="75480" y="6950"/>
                </a:lnTo>
                <a:lnTo>
                  <a:pt x="75500" y="6930"/>
                </a:lnTo>
                <a:lnTo>
                  <a:pt x="75530" y="6920"/>
                </a:lnTo>
                <a:lnTo>
                  <a:pt x="75530" y="6900"/>
                </a:lnTo>
                <a:lnTo>
                  <a:pt x="75540" y="6900"/>
                </a:lnTo>
                <a:lnTo>
                  <a:pt x="75560" y="6890"/>
                </a:lnTo>
                <a:lnTo>
                  <a:pt x="75590" y="6880"/>
                </a:lnTo>
                <a:lnTo>
                  <a:pt x="75650" y="6880"/>
                </a:lnTo>
                <a:lnTo>
                  <a:pt x="75660" y="6870"/>
                </a:lnTo>
                <a:lnTo>
                  <a:pt x="75660" y="6850"/>
                </a:lnTo>
                <a:lnTo>
                  <a:pt x="75670" y="6840"/>
                </a:lnTo>
                <a:lnTo>
                  <a:pt x="75670" y="6850"/>
                </a:lnTo>
                <a:lnTo>
                  <a:pt x="75680" y="6860"/>
                </a:lnTo>
                <a:lnTo>
                  <a:pt x="75690" y="6870"/>
                </a:lnTo>
                <a:lnTo>
                  <a:pt x="75700" y="6900"/>
                </a:lnTo>
                <a:lnTo>
                  <a:pt x="75720" y="6920"/>
                </a:lnTo>
                <a:lnTo>
                  <a:pt x="75710" y="6930"/>
                </a:lnTo>
                <a:lnTo>
                  <a:pt x="75700" y="6960"/>
                </a:lnTo>
                <a:lnTo>
                  <a:pt x="75690" y="6970"/>
                </a:lnTo>
                <a:lnTo>
                  <a:pt x="75700" y="6990"/>
                </a:lnTo>
                <a:lnTo>
                  <a:pt x="75690" y="7030"/>
                </a:lnTo>
                <a:lnTo>
                  <a:pt x="75700" y="7090"/>
                </a:lnTo>
                <a:lnTo>
                  <a:pt x="75690" y="7100"/>
                </a:lnTo>
                <a:lnTo>
                  <a:pt x="75720" y="7100"/>
                </a:lnTo>
                <a:lnTo>
                  <a:pt x="75770" y="7090"/>
                </a:lnTo>
                <a:lnTo>
                  <a:pt x="75800" y="7080"/>
                </a:lnTo>
                <a:lnTo>
                  <a:pt x="75810" y="7060"/>
                </a:lnTo>
                <a:lnTo>
                  <a:pt x="75830" y="7070"/>
                </a:lnTo>
                <a:lnTo>
                  <a:pt x="75860" y="7060"/>
                </a:lnTo>
                <a:lnTo>
                  <a:pt x="75870" y="7070"/>
                </a:lnTo>
                <a:lnTo>
                  <a:pt x="75870" y="7080"/>
                </a:lnTo>
                <a:lnTo>
                  <a:pt x="75880" y="7110"/>
                </a:lnTo>
                <a:lnTo>
                  <a:pt x="75890" y="7100"/>
                </a:lnTo>
                <a:lnTo>
                  <a:pt x="75910" y="7130"/>
                </a:lnTo>
                <a:lnTo>
                  <a:pt x="75920" y="7140"/>
                </a:lnTo>
                <a:lnTo>
                  <a:pt x="75920" y="7160"/>
                </a:lnTo>
                <a:lnTo>
                  <a:pt x="75940" y="7180"/>
                </a:lnTo>
                <a:lnTo>
                  <a:pt x="75960" y="7180"/>
                </a:lnTo>
                <a:lnTo>
                  <a:pt x="75970" y="7200"/>
                </a:lnTo>
                <a:lnTo>
                  <a:pt x="76000" y="7190"/>
                </a:lnTo>
                <a:lnTo>
                  <a:pt x="76040" y="7210"/>
                </a:lnTo>
                <a:lnTo>
                  <a:pt x="76070" y="7210"/>
                </a:lnTo>
                <a:lnTo>
                  <a:pt x="76130" y="7230"/>
                </a:lnTo>
                <a:lnTo>
                  <a:pt x="76170" y="7220"/>
                </a:lnTo>
                <a:lnTo>
                  <a:pt x="76190" y="7210"/>
                </a:lnTo>
                <a:lnTo>
                  <a:pt x="76190" y="7180"/>
                </a:lnTo>
                <a:lnTo>
                  <a:pt x="76210" y="7160"/>
                </a:lnTo>
                <a:lnTo>
                  <a:pt x="76260" y="7230"/>
                </a:lnTo>
                <a:lnTo>
                  <a:pt x="76270" y="7230"/>
                </a:lnTo>
                <a:lnTo>
                  <a:pt x="76300" y="7220"/>
                </a:lnTo>
                <a:lnTo>
                  <a:pt x="76300" y="7200"/>
                </a:lnTo>
                <a:lnTo>
                  <a:pt x="76340" y="7170"/>
                </a:lnTo>
                <a:lnTo>
                  <a:pt x="76340" y="7150"/>
                </a:lnTo>
                <a:lnTo>
                  <a:pt x="76360" y="7120"/>
                </a:lnTo>
                <a:lnTo>
                  <a:pt x="76420" y="7000"/>
                </a:lnTo>
                <a:lnTo>
                  <a:pt x="76460" y="6960"/>
                </a:lnTo>
                <a:lnTo>
                  <a:pt x="76480" y="6960"/>
                </a:lnTo>
                <a:lnTo>
                  <a:pt x="76490" y="6980"/>
                </a:lnTo>
                <a:lnTo>
                  <a:pt x="76590" y="7000"/>
                </a:lnTo>
                <a:lnTo>
                  <a:pt x="76550" y="6950"/>
                </a:lnTo>
                <a:lnTo>
                  <a:pt x="76570" y="6930"/>
                </a:lnTo>
                <a:lnTo>
                  <a:pt x="76650" y="6910"/>
                </a:lnTo>
                <a:lnTo>
                  <a:pt x="76640" y="6900"/>
                </a:lnTo>
                <a:lnTo>
                  <a:pt x="76660" y="6900"/>
                </a:lnTo>
                <a:lnTo>
                  <a:pt x="76700" y="6930"/>
                </a:lnTo>
                <a:lnTo>
                  <a:pt x="76800" y="7020"/>
                </a:lnTo>
                <a:lnTo>
                  <a:pt x="76800" y="7040"/>
                </a:lnTo>
                <a:lnTo>
                  <a:pt x="76800" y="7050"/>
                </a:lnTo>
                <a:lnTo>
                  <a:pt x="76800" y="7090"/>
                </a:lnTo>
                <a:lnTo>
                  <a:pt x="76790" y="7100"/>
                </a:lnTo>
                <a:lnTo>
                  <a:pt x="76780" y="7110"/>
                </a:lnTo>
                <a:lnTo>
                  <a:pt x="76760" y="7120"/>
                </a:lnTo>
                <a:lnTo>
                  <a:pt x="76790" y="7140"/>
                </a:lnTo>
                <a:lnTo>
                  <a:pt x="76850" y="7120"/>
                </a:lnTo>
                <a:lnTo>
                  <a:pt x="76860" y="7130"/>
                </a:lnTo>
                <a:lnTo>
                  <a:pt x="76890" y="7120"/>
                </a:lnTo>
                <a:lnTo>
                  <a:pt x="76900" y="7170"/>
                </a:lnTo>
                <a:lnTo>
                  <a:pt x="76910" y="7200"/>
                </a:lnTo>
                <a:lnTo>
                  <a:pt x="76910" y="7220"/>
                </a:lnTo>
                <a:lnTo>
                  <a:pt x="76910" y="7230"/>
                </a:lnTo>
                <a:lnTo>
                  <a:pt x="76920" y="7240"/>
                </a:lnTo>
                <a:lnTo>
                  <a:pt x="76930" y="7260"/>
                </a:lnTo>
                <a:lnTo>
                  <a:pt x="76920" y="7280"/>
                </a:lnTo>
                <a:lnTo>
                  <a:pt x="76920" y="7300"/>
                </a:lnTo>
                <a:lnTo>
                  <a:pt x="76940" y="7310"/>
                </a:lnTo>
                <a:lnTo>
                  <a:pt x="76960" y="7320"/>
                </a:lnTo>
                <a:lnTo>
                  <a:pt x="76960" y="7350"/>
                </a:lnTo>
                <a:lnTo>
                  <a:pt x="76940" y="7440"/>
                </a:lnTo>
                <a:lnTo>
                  <a:pt x="76950" y="7440"/>
                </a:lnTo>
                <a:lnTo>
                  <a:pt x="76970" y="7460"/>
                </a:lnTo>
                <a:lnTo>
                  <a:pt x="76970" y="7470"/>
                </a:lnTo>
                <a:lnTo>
                  <a:pt x="76980" y="7480"/>
                </a:lnTo>
                <a:lnTo>
                  <a:pt x="76980" y="7490"/>
                </a:lnTo>
                <a:lnTo>
                  <a:pt x="76960" y="7520"/>
                </a:lnTo>
                <a:lnTo>
                  <a:pt x="76970" y="7540"/>
                </a:lnTo>
                <a:lnTo>
                  <a:pt x="77010" y="7550"/>
                </a:lnTo>
                <a:lnTo>
                  <a:pt x="77010" y="7570"/>
                </a:lnTo>
                <a:lnTo>
                  <a:pt x="77020" y="7580"/>
                </a:lnTo>
                <a:lnTo>
                  <a:pt x="77050" y="7580"/>
                </a:lnTo>
                <a:lnTo>
                  <a:pt x="77060" y="7570"/>
                </a:lnTo>
                <a:lnTo>
                  <a:pt x="77060" y="7580"/>
                </a:lnTo>
                <a:lnTo>
                  <a:pt x="77060" y="7590"/>
                </a:lnTo>
                <a:lnTo>
                  <a:pt x="77080" y="7570"/>
                </a:lnTo>
                <a:lnTo>
                  <a:pt x="77120" y="7560"/>
                </a:lnTo>
                <a:lnTo>
                  <a:pt x="77140" y="7550"/>
                </a:lnTo>
                <a:lnTo>
                  <a:pt x="77180" y="7520"/>
                </a:lnTo>
                <a:lnTo>
                  <a:pt x="77210" y="7520"/>
                </a:lnTo>
                <a:lnTo>
                  <a:pt x="77230" y="7530"/>
                </a:lnTo>
                <a:lnTo>
                  <a:pt x="77250" y="7510"/>
                </a:lnTo>
                <a:lnTo>
                  <a:pt x="77280" y="7510"/>
                </a:lnTo>
                <a:lnTo>
                  <a:pt x="77290" y="7530"/>
                </a:lnTo>
                <a:lnTo>
                  <a:pt x="77290" y="7560"/>
                </a:lnTo>
                <a:lnTo>
                  <a:pt x="77300" y="7560"/>
                </a:lnTo>
                <a:lnTo>
                  <a:pt x="77330" y="7580"/>
                </a:lnTo>
                <a:lnTo>
                  <a:pt x="77320" y="7610"/>
                </a:lnTo>
                <a:lnTo>
                  <a:pt x="77300" y="7630"/>
                </a:lnTo>
                <a:lnTo>
                  <a:pt x="77330" y="7610"/>
                </a:lnTo>
                <a:lnTo>
                  <a:pt x="77330" y="7600"/>
                </a:lnTo>
                <a:lnTo>
                  <a:pt x="77340" y="7580"/>
                </a:lnTo>
                <a:lnTo>
                  <a:pt x="77300" y="7520"/>
                </a:lnTo>
                <a:lnTo>
                  <a:pt x="77300" y="7500"/>
                </a:lnTo>
                <a:lnTo>
                  <a:pt x="77290" y="7480"/>
                </a:lnTo>
                <a:lnTo>
                  <a:pt x="77300" y="7470"/>
                </a:lnTo>
                <a:lnTo>
                  <a:pt x="77310" y="7470"/>
                </a:lnTo>
                <a:lnTo>
                  <a:pt x="77330" y="7470"/>
                </a:lnTo>
                <a:lnTo>
                  <a:pt x="77340" y="7500"/>
                </a:lnTo>
                <a:lnTo>
                  <a:pt x="77370" y="7520"/>
                </a:lnTo>
                <a:lnTo>
                  <a:pt x="77380" y="7550"/>
                </a:lnTo>
                <a:lnTo>
                  <a:pt x="77390" y="7560"/>
                </a:lnTo>
                <a:lnTo>
                  <a:pt x="77410" y="7570"/>
                </a:lnTo>
                <a:lnTo>
                  <a:pt x="77440" y="7570"/>
                </a:lnTo>
                <a:lnTo>
                  <a:pt x="77450" y="7580"/>
                </a:lnTo>
                <a:lnTo>
                  <a:pt x="77460" y="7580"/>
                </a:lnTo>
                <a:lnTo>
                  <a:pt x="77480" y="7570"/>
                </a:lnTo>
                <a:lnTo>
                  <a:pt x="77490" y="7580"/>
                </a:lnTo>
                <a:lnTo>
                  <a:pt x="77510" y="7580"/>
                </a:lnTo>
                <a:lnTo>
                  <a:pt x="77550" y="7600"/>
                </a:lnTo>
                <a:lnTo>
                  <a:pt x="77570" y="7600"/>
                </a:lnTo>
                <a:lnTo>
                  <a:pt x="77590" y="7630"/>
                </a:lnTo>
                <a:lnTo>
                  <a:pt x="77600" y="7630"/>
                </a:lnTo>
                <a:lnTo>
                  <a:pt x="77610" y="7660"/>
                </a:lnTo>
                <a:lnTo>
                  <a:pt x="77630" y="7700"/>
                </a:lnTo>
                <a:lnTo>
                  <a:pt x="77700" y="7760"/>
                </a:lnTo>
                <a:lnTo>
                  <a:pt x="77700" y="7780"/>
                </a:lnTo>
                <a:lnTo>
                  <a:pt x="77710" y="7790"/>
                </a:lnTo>
                <a:lnTo>
                  <a:pt x="77720" y="7800"/>
                </a:lnTo>
                <a:lnTo>
                  <a:pt x="77730" y="7810"/>
                </a:lnTo>
                <a:lnTo>
                  <a:pt x="77660" y="7840"/>
                </a:lnTo>
                <a:lnTo>
                  <a:pt x="77670" y="7870"/>
                </a:lnTo>
                <a:lnTo>
                  <a:pt x="77680" y="7880"/>
                </a:lnTo>
                <a:lnTo>
                  <a:pt x="77680" y="7890"/>
                </a:lnTo>
                <a:lnTo>
                  <a:pt x="77710" y="7930"/>
                </a:lnTo>
                <a:lnTo>
                  <a:pt x="77720" y="7940"/>
                </a:lnTo>
                <a:lnTo>
                  <a:pt x="77750" y="8000"/>
                </a:lnTo>
                <a:lnTo>
                  <a:pt x="77700" y="8030"/>
                </a:lnTo>
                <a:lnTo>
                  <a:pt x="77680" y="8030"/>
                </a:lnTo>
                <a:lnTo>
                  <a:pt x="77660" y="8040"/>
                </a:lnTo>
                <a:lnTo>
                  <a:pt x="77640" y="8060"/>
                </a:lnTo>
                <a:lnTo>
                  <a:pt x="77620" y="8080"/>
                </a:lnTo>
                <a:lnTo>
                  <a:pt x="77610" y="8090"/>
                </a:lnTo>
                <a:lnTo>
                  <a:pt x="77590" y="8110"/>
                </a:lnTo>
                <a:lnTo>
                  <a:pt x="77570" y="8130"/>
                </a:lnTo>
                <a:lnTo>
                  <a:pt x="77490" y="8140"/>
                </a:lnTo>
                <a:lnTo>
                  <a:pt x="77450" y="8180"/>
                </a:lnTo>
                <a:lnTo>
                  <a:pt x="77420" y="8200"/>
                </a:lnTo>
                <a:lnTo>
                  <a:pt x="77420" y="8210"/>
                </a:lnTo>
                <a:lnTo>
                  <a:pt x="77400" y="8250"/>
                </a:lnTo>
                <a:lnTo>
                  <a:pt x="77370" y="8250"/>
                </a:lnTo>
                <a:lnTo>
                  <a:pt x="77370" y="8260"/>
                </a:lnTo>
                <a:lnTo>
                  <a:pt x="77350" y="8280"/>
                </a:lnTo>
                <a:lnTo>
                  <a:pt x="77340" y="8310"/>
                </a:lnTo>
                <a:lnTo>
                  <a:pt x="77290" y="8280"/>
                </a:lnTo>
                <a:lnTo>
                  <a:pt x="77270" y="8280"/>
                </a:lnTo>
                <a:lnTo>
                  <a:pt x="77260" y="8270"/>
                </a:lnTo>
                <a:lnTo>
                  <a:pt x="77250" y="8260"/>
                </a:lnTo>
                <a:lnTo>
                  <a:pt x="77230" y="8240"/>
                </a:lnTo>
                <a:lnTo>
                  <a:pt x="77190" y="8220"/>
                </a:lnTo>
                <a:lnTo>
                  <a:pt x="77150" y="8220"/>
                </a:lnTo>
                <a:lnTo>
                  <a:pt x="77130" y="8210"/>
                </a:lnTo>
                <a:lnTo>
                  <a:pt x="77130" y="8220"/>
                </a:lnTo>
                <a:lnTo>
                  <a:pt x="77130" y="8230"/>
                </a:lnTo>
                <a:lnTo>
                  <a:pt x="77140" y="8240"/>
                </a:lnTo>
                <a:lnTo>
                  <a:pt x="77120" y="8250"/>
                </a:lnTo>
                <a:lnTo>
                  <a:pt x="77110" y="8270"/>
                </a:lnTo>
                <a:lnTo>
                  <a:pt x="77100" y="8270"/>
                </a:lnTo>
                <a:lnTo>
                  <a:pt x="77090" y="8320"/>
                </a:lnTo>
                <a:lnTo>
                  <a:pt x="77100" y="8330"/>
                </a:lnTo>
                <a:lnTo>
                  <a:pt x="77110" y="8330"/>
                </a:lnTo>
                <a:lnTo>
                  <a:pt x="77090" y="8350"/>
                </a:lnTo>
                <a:lnTo>
                  <a:pt x="77090" y="8370"/>
                </a:lnTo>
                <a:lnTo>
                  <a:pt x="77090" y="8380"/>
                </a:lnTo>
                <a:lnTo>
                  <a:pt x="77110" y="8400"/>
                </a:lnTo>
                <a:lnTo>
                  <a:pt x="77110" y="8410"/>
                </a:lnTo>
                <a:lnTo>
                  <a:pt x="77110" y="8430"/>
                </a:lnTo>
                <a:lnTo>
                  <a:pt x="77090" y="8450"/>
                </a:lnTo>
                <a:lnTo>
                  <a:pt x="77080" y="8490"/>
                </a:lnTo>
                <a:lnTo>
                  <a:pt x="77160" y="8540"/>
                </a:lnTo>
                <a:lnTo>
                  <a:pt x="77160" y="8570"/>
                </a:lnTo>
                <a:lnTo>
                  <a:pt x="77180" y="8610"/>
                </a:lnTo>
                <a:lnTo>
                  <a:pt x="77220" y="8610"/>
                </a:lnTo>
                <a:lnTo>
                  <a:pt x="77220" y="8650"/>
                </a:lnTo>
                <a:lnTo>
                  <a:pt x="77210" y="8680"/>
                </a:lnTo>
                <a:lnTo>
                  <a:pt x="77240" y="8710"/>
                </a:lnTo>
                <a:lnTo>
                  <a:pt x="77250" y="8750"/>
                </a:lnTo>
                <a:lnTo>
                  <a:pt x="77290" y="8790"/>
                </a:lnTo>
                <a:lnTo>
                  <a:pt x="77280" y="8810"/>
                </a:lnTo>
                <a:lnTo>
                  <a:pt x="77200" y="8880"/>
                </a:lnTo>
                <a:lnTo>
                  <a:pt x="77190" y="8880"/>
                </a:lnTo>
                <a:lnTo>
                  <a:pt x="77120" y="8890"/>
                </a:lnTo>
                <a:lnTo>
                  <a:pt x="77070" y="8890"/>
                </a:lnTo>
                <a:lnTo>
                  <a:pt x="77050" y="8920"/>
                </a:lnTo>
                <a:lnTo>
                  <a:pt x="77030" y="8930"/>
                </a:lnTo>
                <a:lnTo>
                  <a:pt x="76990" y="8920"/>
                </a:lnTo>
                <a:lnTo>
                  <a:pt x="76960" y="8920"/>
                </a:lnTo>
                <a:lnTo>
                  <a:pt x="76930" y="8940"/>
                </a:lnTo>
                <a:lnTo>
                  <a:pt x="76910" y="8970"/>
                </a:lnTo>
                <a:lnTo>
                  <a:pt x="76880" y="8970"/>
                </a:lnTo>
                <a:lnTo>
                  <a:pt x="76850" y="8950"/>
                </a:lnTo>
                <a:lnTo>
                  <a:pt x="76820" y="8910"/>
                </a:lnTo>
                <a:lnTo>
                  <a:pt x="76790" y="8890"/>
                </a:lnTo>
                <a:lnTo>
                  <a:pt x="76780" y="8900"/>
                </a:lnTo>
                <a:lnTo>
                  <a:pt x="76770" y="8910"/>
                </a:lnTo>
                <a:lnTo>
                  <a:pt x="76750" y="8900"/>
                </a:lnTo>
                <a:lnTo>
                  <a:pt x="76740" y="8890"/>
                </a:lnTo>
                <a:lnTo>
                  <a:pt x="76730" y="8900"/>
                </a:lnTo>
                <a:lnTo>
                  <a:pt x="76700" y="8940"/>
                </a:lnTo>
                <a:lnTo>
                  <a:pt x="76720" y="8960"/>
                </a:lnTo>
                <a:lnTo>
                  <a:pt x="76700" y="8990"/>
                </a:lnTo>
                <a:lnTo>
                  <a:pt x="76730" y="8990"/>
                </a:lnTo>
                <a:lnTo>
                  <a:pt x="76700" y="9030"/>
                </a:lnTo>
                <a:lnTo>
                  <a:pt x="76680" y="9030"/>
                </a:lnTo>
                <a:lnTo>
                  <a:pt x="76660" y="9060"/>
                </a:lnTo>
                <a:lnTo>
                  <a:pt x="76590" y="9110"/>
                </a:lnTo>
                <a:lnTo>
                  <a:pt x="76550" y="9100"/>
                </a:lnTo>
                <a:lnTo>
                  <a:pt x="76530" y="9090"/>
                </a:lnTo>
                <a:lnTo>
                  <a:pt x="76500" y="9130"/>
                </a:lnTo>
                <a:lnTo>
                  <a:pt x="76490" y="9100"/>
                </a:lnTo>
                <a:lnTo>
                  <a:pt x="76440" y="9100"/>
                </a:lnTo>
                <a:lnTo>
                  <a:pt x="76420" y="9120"/>
                </a:lnTo>
                <a:lnTo>
                  <a:pt x="76420" y="9140"/>
                </a:lnTo>
                <a:lnTo>
                  <a:pt x="76430" y="9160"/>
                </a:lnTo>
                <a:lnTo>
                  <a:pt x="76400" y="9180"/>
                </a:lnTo>
                <a:lnTo>
                  <a:pt x="76380" y="9180"/>
                </a:lnTo>
                <a:lnTo>
                  <a:pt x="76340" y="9200"/>
                </a:lnTo>
                <a:lnTo>
                  <a:pt x="76330" y="9210"/>
                </a:lnTo>
                <a:lnTo>
                  <a:pt x="76310" y="9200"/>
                </a:lnTo>
                <a:lnTo>
                  <a:pt x="76300" y="9230"/>
                </a:lnTo>
                <a:lnTo>
                  <a:pt x="76270" y="9270"/>
                </a:lnTo>
                <a:lnTo>
                  <a:pt x="76260" y="9300"/>
                </a:lnTo>
                <a:lnTo>
                  <a:pt x="76260" y="9310"/>
                </a:lnTo>
                <a:lnTo>
                  <a:pt x="76240" y="9310"/>
                </a:lnTo>
                <a:lnTo>
                  <a:pt x="76220" y="9290"/>
                </a:lnTo>
                <a:lnTo>
                  <a:pt x="76210" y="9260"/>
                </a:lnTo>
                <a:lnTo>
                  <a:pt x="76170" y="9260"/>
                </a:lnTo>
                <a:lnTo>
                  <a:pt x="76150" y="9250"/>
                </a:lnTo>
                <a:lnTo>
                  <a:pt x="76140" y="9260"/>
                </a:lnTo>
                <a:lnTo>
                  <a:pt x="76090" y="9270"/>
                </a:lnTo>
                <a:lnTo>
                  <a:pt x="76080" y="9270"/>
                </a:lnTo>
                <a:lnTo>
                  <a:pt x="76070" y="9270"/>
                </a:lnTo>
                <a:lnTo>
                  <a:pt x="76010" y="9240"/>
                </a:lnTo>
                <a:lnTo>
                  <a:pt x="76000" y="9250"/>
                </a:lnTo>
                <a:lnTo>
                  <a:pt x="75930" y="9270"/>
                </a:lnTo>
                <a:lnTo>
                  <a:pt x="75920" y="9280"/>
                </a:lnTo>
                <a:lnTo>
                  <a:pt x="75900" y="9280"/>
                </a:lnTo>
                <a:lnTo>
                  <a:pt x="75870" y="9280"/>
                </a:lnTo>
                <a:lnTo>
                  <a:pt x="75860" y="9290"/>
                </a:lnTo>
                <a:lnTo>
                  <a:pt x="75830" y="9300"/>
                </a:lnTo>
                <a:lnTo>
                  <a:pt x="75830" y="9320"/>
                </a:lnTo>
                <a:lnTo>
                  <a:pt x="75820" y="9330"/>
                </a:lnTo>
                <a:lnTo>
                  <a:pt x="75800" y="9320"/>
                </a:lnTo>
                <a:lnTo>
                  <a:pt x="75780" y="9330"/>
                </a:lnTo>
                <a:lnTo>
                  <a:pt x="75770" y="9320"/>
                </a:lnTo>
                <a:lnTo>
                  <a:pt x="75740" y="9350"/>
                </a:lnTo>
                <a:lnTo>
                  <a:pt x="75700" y="9350"/>
                </a:lnTo>
                <a:lnTo>
                  <a:pt x="75690" y="9350"/>
                </a:lnTo>
                <a:lnTo>
                  <a:pt x="75680" y="9330"/>
                </a:lnTo>
                <a:lnTo>
                  <a:pt x="75620" y="9360"/>
                </a:lnTo>
                <a:lnTo>
                  <a:pt x="75610" y="9370"/>
                </a:lnTo>
                <a:lnTo>
                  <a:pt x="75610" y="9360"/>
                </a:lnTo>
                <a:lnTo>
                  <a:pt x="75580" y="9360"/>
                </a:lnTo>
                <a:lnTo>
                  <a:pt x="75550" y="9360"/>
                </a:lnTo>
                <a:lnTo>
                  <a:pt x="75530" y="9370"/>
                </a:lnTo>
                <a:lnTo>
                  <a:pt x="75520" y="9390"/>
                </a:lnTo>
                <a:lnTo>
                  <a:pt x="75510" y="9400"/>
                </a:lnTo>
                <a:lnTo>
                  <a:pt x="75500" y="9400"/>
                </a:lnTo>
                <a:lnTo>
                  <a:pt x="75480" y="9410"/>
                </a:lnTo>
                <a:lnTo>
                  <a:pt x="75470" y="9410"/>
                </a:lnTo>
                <a:lnTo>
                  <a:pt x="75470" y="9400"/>
                </a:lnTo>
                <a:lnTo>
                  <a:pt x="75460" y="9400"/>
                </a:lnTo>
                <a:lnTo>
                  <a:pt x="75440" y="9390"/>
                </a:lnTo>
                <a:lnTo>
                  <a:pt x="75430" y="9400"/>
                </a:lnTo>
                <a:lnTo>
                  <a:pt x="75410" y="9400"/>
                </a:lnTo>
                <a:lnTo>
                  <a:pt x="75410" y="9390"/>
                </a:lnTo>
                <a:lnTo>
                  <a:pt x="75390" y="9390"/>
                </a:lnTo>
                <a:lnTo>
                  <a:pt x="75390" y="9380"/>
                </a:lnTo>
                <a:lnTo>
                  <a:pt x="75380" y="9380"/>
                </a:lnTo>
                <a:lnTo>
                  <a:pt x="75360" y="9370"/>
                </a:lnTo>
                <a:lnTo>
                  <a:pt x="75350" y="9370"/>
                </a:lnTo>
                <a:lnTo>
                  <a:pt x="75340" y="9370"/>
                </a:lnTo>
                <a:lnTo>
                  <a:pt x="75320" y="9380"/>
                </a:lnTo>
                <a:lnTo>
                  <a:pt x="75310" y="9380"/>
                </a:lnTo>
                <a:lnTo>
                  <a:pt x="75300" y="9370"/>
                </a:lnTo>
                <a:lnTo>
                  <a:pt x="75290" y="9370"/>
                </a:lnTo>
                <a:lnTo>
                  <a:pt x="75280" y="9370"/>
                </a:lnTo>
                <a:lnTo>
                  <a:pt x="75270" y="9370"/>
                </a:lnTo>
                <a:lnTo>
                  <a:pt x="75250" y="9360"/>
                </a:lnTo>
                <a:lnTo>
                  <a:pt x="75230" y="9360"/>
                </a:lnTo>
                <a:lnTo>
                  <a:pt x="75190" y="9360"/>
                </a:lnTo>
                <a:lnTo>
                  <a:pt x="75180" y="9340"/>
                </a:lnTo>
                <a:lnTo>
                  <a:pt x="75170" y="9350"/>
                </a:lnTo>
                <a:lnTo>
                  <a:pt x="75150" y="9340"/>
                </a:lnTo>
                <a:lnTo>
                  <a:pt x="75150" y="9330"/>
                </a:lnTo>
                <a:lnTo>
                  <a:pt x="75140" y="9330"/>
                </a:lnTo>
                <a:lnTo>
                  <a:pt x="75130" y="9320"/>
                </a:lnTo>
                <a:lnTo>
                  <a:pt x="75130" y="9330"/>
                </a:lnTo>
                <a:lnTo>
                  <a:pt x="75120" y="9320"/>
                </a:lnTo>
                <a:lnTo>
                  <a:pt x="75090" y="9320"/>
                </a:lnTo>
                <a:lnTo>
                  <a:pt x="75070" y="9320"/>
                </a:lnTo>
                <a:lnTo>
                  <a:pt x="75050" y="9320"/>
                </a:lnTo>
                <a:lnTo>
                  <a:pt x="75040" y="9320"/>
                </a:lnTo>
                <a:lnTo>
                  <a:pt x="75020" y="9320"/>
                </a:lnTo>
                <a:lnTo>
                  <a:pt x="75010" y="9310"/>
                </a:lnTo>
                <a:lnTo>
                  <a:pt x="75000" y="9310"/>
                </a:lnTo>
                <a:lnTo>
                  <a:pt x="74960" y="9310"/>
                </a:lnTo>
                <a:lnTo>
                  <a:pt x="74950" y="9290"/>
                </a:lnTo>
                <a:lnTo>
                  <a:pt x="74940" y="9290"/>
                </a:lnTo>
                <a:lnTo>
                  <a:pt x="74920" y="9290"/>
                </a:lnTo>
                <a:lnTo>
                  <a:pt x="74920" y="9270"/>
                </a:lnTo>
                <a:lnTo>
                  <a:pt x="74910" y="9260"/>
                </a:lnTo>
                <a:lnTo>
                  <a:pt x="74870" y="9270"/>
                </a:lnTo>
                <a:lnTo>
                  <a:pt x="74860" y="9280"/>
                </a:lnTo>
                <a:lnTo>
                  <a:pt x="74850" y="9310"/>
                </a:lnTo>
                <a:lnTo>
                  <a:pt x="74830" y="9330"/>
                </a:lnTo>
                <a:lnTo>
                  <a:pt x="74820" y="9360"/>
                </a:lnTo>
                <a:lnTo>
                  <a:pt x="74800" y="9380"/>
                </a:lnTo>
                <a:lnTo>
                  <a:pt x="74810" y="9430"/>
                </a:lnTo>
                <a:lnTo>
                  <a:pt x="74770" y="9460"/>
                </a:lnTo>
                <a:lnTo>
                  <a:pt x="74770" y="9490"/>
                </a:lnTo>
                <a:lnTo>
                  <a:pt x="74780" y="9510"/>
                </a:lnTo>
                <a:lnTo>
                  <a:pt x="74790" y="9550"/>
                </a:lnTo>
                <a:lnTo>
                  <a:pt x="74760" y="9550"/>
                </a:lnTo>
                <a:lnTo>
                  <a:pt x="74790" y="9570"/>
                </a:lnTo>
                <a:lnTo>
                  <a:pt x="74800" y="9590"/>
                </a:lnTo>
                <a:lnTo>
                  <a:pt x="74820" y="9620"/>
                </a:lnTo>
                <a:lnTo>
                  <a:pt x="74810" y="9630"/>
                </a:lnTo>
                <a:lnTo>
                  <a:pt x="74800" y="9640"/>
                </a:lnTo>
                <a:lnTo>
                  <a:pt x="74790" y="9650"/>
                </a:lnTo>
                <a:lnTo>
                  <a:pt x="74800" y="9670"/>
                </a:lnTo>
                <a:lnTo>
                  <a:pt x="74820" y="9670"/>
                </a:lnTo>
                <a:lnTo>
                  <a:pt x="74830" y="9680"/>
                </a:lnTo>
                <a:lnTo>
                  <a:pt x="74820" y="9680"/>
                </a:lnTo>
                <a:lnTo>
                  <a:pt x="74830" y="9700"/>
                </a:lnTo>
                <a:lnTo>
                  <a:pt x="74850" y="9700"/>
                </a:lnTo>
                <a:lnTo>
                  <a:pt x="74860" y="9710"/>
                </a:lnTo>
                <a:lnTo>
                  <a:pt x="74880" y="9710"/>
                </a:lnTo>
                <a:lnTo>
                  <a:pt x="74910" y="9720"/>
                </a:lnTo>
                <a:lnTo>
                  <a:pt x="74920" y="9720"/>
                </a:lnTo>
                <a:lnTo>
                  <a:pt x="74930" y="9730"/>
                </a:lnTo>
                <a:lnTo>
                  <a:pt x="74940" y="9740"/>
                </a:lnTo>
                <a:lnTo>
                  <a:pt x="74930" y="9760"/>
                </a:lnTo>
                <a:lnTo>
                  <a:pt x="74910" y="9750"/>
                </a:lnTo>
                <a:lnTo>
                  <a:pt x="74910" y="9740"/>
                </a:lnTo>
                <a:lnTo>
                  <a:pt x="74770" y="9730"/>
                </a:lnTo>
                <a:lnTo>
                  <a:pt x="74760" y="9730"/>
                </a:lnTo>
                <a:lnTo>
                  <a:pt x="74740" y="9740"/>
                </a:lnTo>
                <a:lnTo>
                  <a:pt x="74710" y="9720"/>
                </a:lnTo>
                <a:lnTo>
                  <a:pt x="74690" y="9730"/>
                </a:lnTo>
                <a:lnTo>
                  <a:pt x="74670" y="9750"/>
                </a:lnTo>
                <a:lnTo>
                  <a:pt x="74650" y="9750"/>
                </a:lnTo>
                <a:lnTo>
                  <a:pt x="74650" y="9800"/>
                </a:lnTo>
                <a:lnTo>
                  <a:pt x="74640" y="9810"/>
                </a:lnTo>
                <a:lnTo>
                  <a:pt x="74620" y="9820"/>
                </a:lnTo>
                <a:lnTo>
                  <a:pt x="74600" y="9830"/>
                </a:lnTo>
                <a:lnTo>
                  <a:pt x="74600" y="9850"/>
                </a:lnTo>
                <a:lnTo>
                  <a:pt x="74590" y="9860"/>
                </a:lnTo>
                <a:lnTo>
                  <a:pt x="74580" y="9860"/>
                </a:lnTo>
                <a:lnTo>
                  <a:pt x="74560" y="9870"/>
                </a:lnTo>
                <a:lnTo>
                  <a:pt x="74550" y="9880"/>
                </a:lnTo>
                <a:lnTo>
                  <a:pt x="74550" y="9900"/>
                </a:lnTo>
                <a:lnTo>
                  <a:pt x="74550" y="9910"/>
                </a:lnTo>
                <a:lnTo>
                  <a:pt x="74550" y="9950"/>
                </a:lnTo>
                <a:lnTo>
                  <a:pt x="74520" y="9990"/>
                </a:lnTo>
                <a:lnTo>
                  <a:pt x="74530" y="10010"/>
                </a:lnTo>
                <a:lnTo>
                  <a:pt x="74510" y="10060"/>
                </a:lnTo>
                <a:lnTo>
                  <a:pt x="74520" y="10080"/>
                </a:lnTo>
                <a:lnTo>
                  <a:pt x="74490" y="10120"/>
                </a:lnTo>
                <a:lnTo>
                  <a:pt x="74480" y="10120"/>
                </a:lnTo>
                <a:lnTo>
                  <a:pt x="74470" y="10090"/>
                </a:lnTo>
                <a:lnTo>
                  <a:pt x="74440" y="10110"/>
                </a:lnTo>
                <a:lnTo>
                  <a:pt x="74410" y="10120"/>
                </a:lnTo>
                <a:lnTo>
                  <a:pt x="74370" y="10150"/>
                </a:lnTo>
                <a:lnTo>
                  <a:pt x="74250" y="10210"/>
                </a:lnTo>
                <a:lnTo>
                  <a:pt x="74140" y="10260"/>
                </a:lnTo>
                <a:lnTo>
                  <a:pt x="74150" y="10270"/>
                </a:lnTo>
                <a:lnTo>
                  <a:pt x="74100" y="10270"/>
                </a:lnTo>
                <a:lnTo>
                  <a:pt x="74060" y="10290"/>
                </a:lnTo>
                <a:lnTo>
                  <a:pt x="74030" y="10280"/>
                </a:lnTo>
                <a:lnTo>
                  <a:pt x="74000" y="10290"/>
                </a:lnTo>
                <a:lnTo>
                  <a:pt x="73990" y="10300"/>
                </a:lnTo>
                <a:lnTo>
                  <a:pt x="73980" y="10310"/>
                </a:lnTo>
                <a:lnTo>
                  <a:pt x="73970" y="10320"/>
                </a:lnTo>
                <a:lnTo>
                  <a:pt x="73940" y="10350"/>
                </a:lnTo>
                <a:lnTo>
                  <a:pt x="73890" y="10380"/>
                </a:lnTo>
                <a:lnTo>
                  <a:pt x="73860" y="10350"/>
                </a:lnTo>
                <a:lnTo>
                  <a:pt x="73850" y="10350"/>
                </a:lnTo>
                <a:lnTo>
                  <a:pt x="73840" y="10340"/>
                </a:lnTo>
                <a:lnTo>
                  <a:pt x="73800" y="10350"/>
                </a:lnTo>
                <a:lnTo>
                  <a:pt x="73770" y="10340"/>
                </a:lnTo>
                <a:lnTo>
                  <a:pt x="73750" y="10350"/>
                </a:lnTo>
                <a:lnTo>
                  <a:pt x="73730" y="10340"/>
                </a:lnTo>
                <a:lnTo>
                  <a:pt x="73700" y="10350"/>
                </a:lnTo>
                <a:lnTo>
                  <a:pt x="73690" y="10340"/>
                </a:lnTo>
                <a:lnTo>
                  <a:pt x="73680" y="10340"/>
                </a:lnTo>
                <a:lnTo>
                  <a:pt x="73700" y="10300"/>
                </a:lnTo>
                <a:lnTo>
                  <a:pt x="73690" y="10280"/>
                </a:lnTo>
                <a:lnTo>
                  <a:pt x="73700" y="10280"/>
                </a:lnTo>
                <a:lnTo>
                  <a:pt x="73700" y="10230"/>
                </a:lnTo>
                <a:lnTo>
                  <a:pt x="73690" y="10220"/>
                </a:lnTo>
                <a:lnTo>
                  <a:pt x="73690" y="10200"/>
                </a:lnTo>
                <a:lnTo>
                  <a:pt x="73680" y="10190"/>
                </a:lnTo>
                <a:lnTo>
                  <a:pt x="73690" y="10170"/>
                </a:lnTo>
                <a:lnTo>
                  <a:pt x="73710" y="10170"/>
                </a:lnTo>
                <a:lnTo>
                  <a:pt x="73720" y="10150"/>
                </a:lnTo>
                <a:lnTo>
                  <a:pt x="73730" y="10140"/>
                </a:lnTo>
                <a:lnTo>
                  <a:pt x="73710" y="10140"/>
                </a:lnTo>
                <a:lnTo>
                  <a:pt x="73700" y="10120"/>
                </a:lnTo>
                <a:lnTo>
                  <a:pt x="73670" y="10120"/>
                </a:lnTo>
                <a:lnTo>
                  <a:pt x="73640" y="10080"/>
                </a:lnTo>
                <a:lnTo>
                  <a:pt x="73620" y="10070"/>
                </a:lnTo>
                <a:lnTo>
                  <a:pt x="73560" y="10030"/>
                </a:lnTo>
                <a:lnTo>
                  <a:pt x="73540" y="10030"/>
                </a:lnTo>
                <a:lnTo>
                  <a:pt x="73510" y="10010"/>
                </a:lnTo>
                <a:lnTo>
                  <a:pt x="73470" y="10010"/>
                </a:lnTo>
                <a:lnTo>
                  <a:pt x="73480" y="10000"/>
                </a:lnTo>
                <a:lnTo>
                  <a:pt x="73510" y="9990"/>
                </a:lnTo>
                <a:lnTo>
                  <a:pt x="73490" y="9950"/>
                </a:lnTo>
                <a:lnTo>
                  <a:pt x="73500" y="9940"/>
                </a:lnTo>
                <a:lnTo>
                  <a:pt x="73540" y="9840"/>
                </a:lnTo>
                <a:lnTo>
                  <a:pt x="73540" y="9770"/>
                </a:lnTo>
                <a:lnTo>
                  <a:pt x="73530" y="9750"/>
                </a:lnTo>
                <a:lnTo>
                  <a:pt x="73520" y="9740"/>
                </a:lnTo>
                <a:lnTo>
                  <a:pt x="73520" y="9730"/>
                </a:lnTo>
                <a:lnTo>
                  <a:pt x="73510" y="9730"/>
                </a:lnTo>
                <a:lnTo>
                  <a:pt x="73510" y="9710"/>
                </a:lnTo>
                <a:lnTo>
                  <a:pt x="73540" y="9690"/>
                </a:lnTo>
                <a:lnTo>
                  <a:pt x="73530" y="9630"/>
                </a:lnTo>
                <a:lnTo>
                  <a:pt x="73510" y="9630"/>
                </a:lnTo>
                <a:lnTo>
                  <a:pt x="73530" y="9620"/>
                </a:lnTo>
                <a:lnTo>
                  <a:pt x="73570" y="9600"/>
                </a:lnTo>
                <a:lnTo>
                  <a:pt x="73600" y="9560"/>
                </a:lnTo>
                <a:lnTo>
                  <a:pt x="73630" y="9550"/>
                </a:lnTo>
                <a:lnTo>
                  <a:pt x="73650" y="9550"/>
                </a:lnTo>
                <a:lnTo>
                  <a:pt x="73660" y="9550"/>
                </a:lnTo>
                <a:lnTo>
                  <a:pt x="73700" y="9540"/>
                </a:lnTo>
                <a:lnTo>
                  <a:pt x="73700" y="9510"/>
                </a:lnTo>
                <a:lnTo>
                  <a:pt x="73690" y="9490"/>
                </a:lnTo>
                <a:lnTo>
                  <a:pt x="73700" y="9480"/>
                </a:lnTo>
                <a:lnTo>
                  <a:pt x="73700" y="9470"/>
                </a:lnTo>
                <a:lnTo>
                  <a:pt x="73700" y="9440"/>
                </a:lnTo>
                <a:lnTo>
                  <a:pt x="73690" y="9420"/>
                </a:lnTo>
                <a:lnTo>
                  <a:pt x="73690" y="9410"/>
                </a:lnTo>
                <a:lnTo>
                  <a:pt x="73690" y="9400"/>
                </a:lnTo>
                <a:lnTo>
                  <a:pt x="73700" y="9400"/>
                </a:lnTo>
                <a:lnTo>
                  <a:pt x="73720" y="9380"/>
                </a:lnTo>
                <a:lnTo>
                  <a:pt x="73720" y="9370"/>
                </a:lnTo>
                <a:lnTo>
                  <a:pt x="73720" y="9350"/>
                </a:lnTo>
                <a:lnTo>
                  <a:pt x="73720" y="9340"/>
                </a:lnTo>
                <a:lnTo>
                  <a:pt x="73740" y="9310"/>
                </a:lnTo>
                <a:lnTo>
                  <a:pt x="73740" y="9270"/>
                </a:lnTo>
                <a:lnTo>
                  <a:pt x="73730" y="9260"/>
                </a:lnTo>
                <a:lnTo>
                  <a:pt x="73720" y="9230"/>
                </a:lnTo>
                <a:lnTo>
                  <a:pt x="73710" y="9200"/>
                </a:lnTo>
                <a:lnTo>
                  <a:pt x="73740" y="9180"/>
                </a:lnTo>
                <a:lnTo>
                  <a:pt x="73730" y="9180"/>
                </a:lnTo>
                <a:lnTo>
                  <a:pt x="73710" y="9140"/>
                </a:lnTo>
                <a:lnTo>
                  <a:pt x="73700" y="9120"/>
                </a:lnTo>
                <a:lnTo>
                  <a:pt x="73700" y="9070"/>
                </a:lnTo>
                <a:lnTo>
                  <a:pt x="73660" y="8990"/>
                </a:lnTo>
                <a:lnTo>
                  <a:pt x="73660" y="8950"/>
                </a:lnTo>
                <a:lnTo>
                  <a:pt x="73630" y="8870"/>
                </a:lnTo>
                <a:lnTo>
                  <a:pt x="73590" y="8880"/>
                </a:lnTo>
                <a:lnTo>
                  <a:pt x="73570" y="8890"/>
                </a:lnTo>
                <a:lnTo>
                  <a:pt x="73550" y="8890"/>
                </a:lnTo>
                <a:lnTo>
                  <a:pt x="73540" y="8880"/>
                </a:lnTo>
                <a:lnTo>
                  <a:pt x="73530" y="8880"/>
                </a:lnTo>
                <a:lnTo>
                  <a:pt x="73500" y="8880"/>
                </a:lnTo>
                <a:lnTo>
                  <a:pt x="73470" y="8880"/>
                </a:lnTo>
                <a:lnTo>
                  <a:pt x="73430" y="8850"/>
                </a:lnTo>
                <a:lnTo>
                  <a:pt x="73410" y="8840"/>
                </a:lnTo>
                <a:lnTo>
                  <a:pt x="73380" y="8820"/>
                </a:lnTo>
                <a:lnTo>
                  <a:pt x="73370" y="8800"/>
                </a:lnTo>
                <a:lnTo>
                  <a:pt x="73370" y="8790"/>
                </a:lnTo>
                <a:lnTo>
                  <a:pt x="73380" y="8790"/>
                </a:lnTo>
                <a:lnTo>
                  <a:pt x="73390" y="8790"/>
                </a:lnTo>
                <a:lnTo>
                  <a:pt x="73400" y="8800"/>
                </a:lnTo>
                <a:lnTo>
                  <a:pt x="73420" y="8790"/>
                </a:lnTo>
                <a:lnTo>
                  <a:pt x="73460" y="8750"/>
                </a:lnTo>
                <a:lnTo>
                  <a:pt x="73450" y="8720"/>
                </a:lnTo>
                <a:lnTo>
                  <a:pt x="73470" y="8680"/>
                </a:lnTo>
                <a:lnTo>
                  <a:pt x="73510" y="8670"/>
                </a:lnTo>
                <a:lnTo>
                  <a:pt x="73480" y="8650"/>
                </a:lnTo>
                <a:lnTo>
                  <a:pt x="73450" y="8640"/>
                </a:lnTo>
                <a:lnTo>
                  <a:pt x="73420" y="8600"/>
                </a:lnTo>
                <a:lnTo>
                  <a:pt x="73400" y="8580"/>
                </a:lnTo>
                <a:lnTo>
                  <a:pt x="73390" y="8580"/>
                </a:lnTo>
                <a:lnTo>
                  <a:pt x="73360" y="8590"/>
                </a:lnTo>
                <a:lnTo>
                  <a:pt x="73340" y="8560"/>
                </a:lnTo>
                <a:lnTo>
                  <a:pt x="73330" y="8560"/>
                </a:lnTo>
                <a:lnTo>
                  <a:pt x="73320" y="8560"/>
                </a:lnTo>
                <a:lnTo>
                  <a:pt x="73310" y="8550"/>
                </a:lnTo>
                <a:lnTo>
                  <a:pt x="73290" y="8540"/>
                </a:lnTo>
                <a:lnTo>
                  <a:pt x="73320" y="8520"/>
                </a:lnTo>
                <a:lnTo>
                  <a:pt x="73330" y="8500"/>
                </a:lnTo>
                <a:lnTo>
                  <a:pt x="73370" y="8480"/>
                </a:lnTo>
                <a:lnTo>
                  <a:pt x="73370" y="8460"/>
                </a:lnTo>
                <a:lnTo>
                  <a:pt x="73380" y="8450"/>
                </a:lnTo>
                <a:lnTo>
                  <a:pt x="73410" y="8430"/>
                </a:lnTo>
                <a:lnTo>
                  <a:pt x="73400" y="8410"/>
                </a:lnTo>
                <a:lnTo>
                  <a:pt x="73350" y="8370"/>
                </a:lnTo>
                <a:lnTo>
                  <a:pt x="73320" y="8330"/>
                </a:lnTo>
                <a:lnTo>
                  <a:pt x="73310" y="8290"/>
                </a:lnTo>
                <a:lnTo>
                  <a:pt x="73330" y="8260"/>
                </a:lnTo>
                <a:lnTo>
                  <a:pt x="73330" y="8240"/>
                </a:lnTo>
                <a:lnTo>
                  <a:pt x="73300" y="8230"/>
                </a:lnTo>
                <a:lnTo>
                  <a:pt x="73320" y="8210"/>
                </a:lnTo>
                <a:lnTo>
                  <a:pt x="73280" y="8180"/>
                </a:lnTo>
                <a:lnTo>
                  <a:pt x="73280" y="8170"/>
                </a:lnTo>
                <a:lnTo>
                  <a:pt x="73260" y="8160"/>
                </a:lnTo>
                <a:lnTo>
                  <a:pt x="73270" y="8150"/>
                </a:lnTo>
                <a:lnTo>
                  <a:pt x="73260" y="8140"/>
                </a:lnTo>
                <a:lnTo>
                  <a:pt x="73280" y="8130"/>
                </a:lnTo>
                <a:lnTo>
                  <a:pt x="73280" y="8070"/>
                </a:lnTo>
                <a:lnTo>
                  <a:pt x="73310" y="8090"/>
                </a:lnTo>
                <a:lnTo>
                  <a:pt x="73300" y="8060"/>
                </a:lnTo>
                <a:lnTo>
                  <a:pt x="73300" y="8040"/>
                </a:lnTo>
                <a:lnTo>
                  <a:pt x="73290" y="8030"/>
                </a:lnTo>
                <a:lnTo>
                  <a:pt x="73290" y="8020"/>
                </a:lnTo>
                <a:lnTo>
                  <a:pt x="73290" y="7990"/>
                </a:lnTo>
                <a:lnTo>
                  <a:pt x="73300" y="7960"/>
                </a:lnTo>
                <a:lnTo>
                  <a:pt x="73320" y="7930"/>
                </a:lnTo>
                <a:lnTo>
                  <a:pt x="73330" y="7910"/>
                </a:lnTo>
                <a:lnTo>
                  <a:pt x="73360" y="7910"/>
                </a:lnTo>
                <a:lnTo>
                  <a:pt x="73390" y="7900"/>
                </a:lnTo>
                <a:lnTo>
                  <a:pt x="73430" y="7900"/>
                </a:lnTo>
                <a:lnTo>
                  <a:pt x="73480" y="7900"/>
                </a:lnTo>
                <a:lnTo>
                  <a:pt x="73520" y="7920"/>
                </a:lnTo>
                <a:lnTo>
                  <a:pt x="73550" y="7900"/>
                </a:lnTo>
                <a:lnTo>
                  <a:pt x="73560" y="7890"/>
                </a:lnTo>
                <a:lnTo>
                  <a:pt x="73580" y="7900"/>
                </a:lnTo>
                <a:lnTo>
                  <a:pt x="73620" y="7880"/>
                </a:lnTo>
                <a:lnTo>
                  <a:pt x="73730" y="7850"/>
                </a:lnTo>
                <a:lnTo>
                  <a:pt x="73730" y="7840"/>
                </a:lnTo>
                <a:lnTo>
                  <a:pt x="73720" y="7840"/>
                </a:lnTo>
                <a:lnTo>
                  <a:pt x="73720" y="7820"/>
                </a:lnTo>
                <a:lnTo>
                  <a:pt x="73740" y="7800"/>
                </a:lnTo>
                <a:lnTo>
                  <a:pt x="73890" y="7790"/>
                </a:lnTo>
                <a:lnTo>
                  <a:pt x="73900" y="7750"/>
                </a:lnTo>
                <a:lnTo>
                  <a:pt x="73910" y="7710"/>
                </a:lnTo>
                <a:lnTo>
                  <a:pt x="73910" y="7680"/>
                </a:lnTo>
                <a:lnTo>
                  <a:pt x="73880" y="7650"/>
                </a:lnTo>
                <a:lnTo>
                  <a:pt x="73870" y="7660"/>
                </a:lnTo>
                <a:lnTo>
                  <a:pt x="73870" y="7650"/>
                </a:lnTo>
                <a:lnTo>
                  <a:pt x="73830" y="7610"/>
                </a:lnTo>
                <a:lnTo>
                  <a:pt x="73820" y="7580"/>
                </a:lnTo>
                <a:lnTo>
                  <a:pt x="73820" y="7570"/>
                </a:lnTo>
                <a:lnTo>
                  <a:pt x="73810" y="7520"/>
                </a:lnTo>
                <a:lnTo>
                  <a:pt x="73820" y="7520"/>
                </a:lnTo>
                <a:lnTo>
                  <a:pt x="73830" y="7510"/>
                </a:lnTo>
                <a:lnTo>
                  <a:pt x="73830" y="7500"/>
                </a:lnTo>
                <a:lnTo>
                  <a:pt x="73840" y="7510"/>
                </a:lnTo>
                <a:lnTo>
                  <a:pt x="73860" y="7500"/>
                </a:lnTo>
                <a:lnTo>
                  <a:pt x="73860" y="7490"/>
                </a:lnTo>
                <a:lnTo>
                  <a:pt x="73870" y="7490"/>
                </a:lnTo>
                <a:lnTo>
                  <a:pt x="73840" y="7460"/>
                </a:lnTo>
                <a:lnTo>
                  <a:pt x="73840" y="7450"/>
                </a:lnTo>
                <a:lnTo>
                  <a:pt x="73850" y="7450"/>
                </a:lnTo>
                <a:lnTo>
                  <a:pt x="73880" y="7430"/>
                </a:lnTo>
                <a:lnTo>
                  <a:pt x="73900" y="7410"/>
                </a:lnTo>
                <a:lnTo>
                  <a:pt x="73900" y="7390"/>
                </a:lnTo>
                <a:lnTo>
                  <a:pt x="73930" y="7390"/>
                </a:lnTo>
                <a:lnTo>
                  <a:pt x="73940" y="7370"/>
                </a:lnTo>
                <a:lnTo>
                  <a:pt x="73930" y="7370"/>
                </a:lnTo>
                <a:lnTo>
                  <a:pt x="73950" y="7360"/>
                </a:lnTo>
                <a:lnTo>
                  <a:pt x="73960" y="7340"/>
                </a:lnTo>
                <a:lnTo>
                  <a:pt x="73990" y="7340"/>
                </a:lnTo>
                <a:lnTo>
                  <a:pt x="74000" y="7330"/>
                </a:lnTo>
                <a:lnTo>
                  <a:pt x="74020" y="7330"/>
                </a:lnTo>
                <a:lnTo>
                  <a:pt x="74040" y="7320"/>
                </a:lnTo>
                <a:lnTo>
                  <a:pt x="74070" y="7320"/>
                </a:lnTo>
                <a:lnTo>
                  <a:pt x="74080" y="7300"/>
                </a:lnTo>
                <a:lnTo>
                  <a:pt x="74110" y="7310"/>
                </a:lnTo>
                <a:lnTo>
                  <a:pt x="74150" y="7290"/>
                </a:lnTo>
                <a:lnTo>
                  <a:pt x="74150" y="7260"/>
                </a:lnTo>
                <a:lnTo>
                  <a:pt x="74190" y="7230"/>
                </a:lnTo>
                <a:lnTo>
                  <a:pt x="74210" y="7230"/>
                </a:lnTo>
                <a:lnTo>
                  <a:pt x="74240" y="7230"/>
                </a:lnTo>
                <a:lnTo>
                  <a:pt x="74250" y="7230"/>
                </a:lnTo>
                <a:lnTo>
                  <a:pt x="74260" y="7270"/>
                </a:lnTo>
                <a:lnTo>
                  <a:pt x="74300" y="7240"/>
                </a:lnTo>
                <a:lnTo>
                  <a:pt x="74350" y="7260"/>
                </a:lnTo>
                <a:lnTo>
                  <a:pt x="74360" y="7230"/>
                </a:lnTo>
                <a:lnTo>
                  <a:pt x="74490" y="7170"/>
                </a:lnTo>
                <a:lnTo>
                  <a:pt x="74510" y="7170"/>
                </a:lnTo>
                <a:lnTo>
                  <a:pt x="74510" y="7180"/>
                </a:lnTo>
                <a:lnTo>
                  <a:pt x="74540" y="7160"/>
                </a:lnTo>
                <a:lnTo>
                  <a:pt x="74570" y="7140"/>
                </a:lnTo>
                <a:lnTo>
                  <a:pt x="74600" y="7130"/>
                </a:lnTo>
                <a:lnTo>
                  <a:pt x="74620" y="7140"/>
                </a:lnTo>
                <a:lnTo>
                  <a:pt x="74660" y="7140"/>
                </a:lnTo>
                <a:lnTo>
                  <a:pt x="74680" y="7120"/>
                </a:lnTo>
                <a:lnTo>
                  <a:pt x="74710" y="7110"/>
                </a:lnTo>
                <a:lnTo>
                  <a:pt x="74720" y="7100"/>
                </a:lnTo>
                <a:lnTo>
                  <a:pt x="74730" y="7110"/>
                </a:lnTo>
                <a:lnTo>
                  <a:pt x="74730" y="7100"/>
                </a:lnTo>
                <a:lnTo>
                  <a:pt x="74740" y="7090"/>
                </a:lnTo>
                <a:lnTo>
                  <a:pt x="74750" y="7080"/>
                </a:lnTo>
                <a:lnTo>
                  <a:pt x="74760" y="7070"/>
                </a:lnTo>
                <a:lnTo>
                  <a:pt x="74770" y="7060"/>
                </a:lnTo>
                <a:lnTo>
                  <a:pt x="74790" y="7040"/>
                </a:lnTo>
                <a:lnTo>
                  <a:pt x="74800" y="6950"/>
                </a:lnTo>
                <a:lnTo>
                  <a:pt x="74820" y="6930"/>
                </a:lnTo>
                <a:lnTo>
                  <a:pt x="74830" y="6910"/>
                </a:lnTo>
                <a:lnTo>
                  <a:pt x="74850" y="6890"/>
                </a:lnTo>
                <a:lnTo>
                  <a:pt x="74850" y="6920"/>
                </a:lnTo>
                <a:lnTo>
                  <a:pt x="74850" y="6940"/>
                </a:lnTo>
                <a:lnTo>
                  <a:pt x="74870" y="6950"/>
                </a:lnTo>
                <a:lnTo>
                  <a:pt x="74890" y="6960"/>
                </a:lnTo>
                <a:lnTo>
                  <a:pt x="74910" y="6970"/>
                </a:lnTo>
                <a:lnTo>
                  <a:pt x="74940" y="6990"/>
                </a:lnTo>
                <a:lnTo>
                  <a:pt x="74960" y="6980"/>
                </a:lnTo>
                <a:lnTo>
                  <a:pt x="74980" y="6970"/>
                </a:lnTo>
                <a:lnTo>
                  <a:pt x="75000" y="6970"/>
                </a:lnTo>
                <a:lnTo>
                  <a:pt x="75050" y="6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