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Ghardaia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Algeria • State Map | Fully Editable Vector Shape</a:t>
            </a:r>
          </a:p>
        </p:txBody>
      </p:sp>
      <p:sp>
        <p:nvSpPr>
          <p:cNvPr id="101" name="Ghardai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2410" y="26580"/>
                </a:moveTo>
                <a:lnTo>
                  <a:pt x="62420" y="26600"/>
                </a:lnTo>
                <a:lnTo>
                  <a:pt x="62900" y="26740"/>
                </a:lnTo>
                <a:lnTo>
                  <a:pt x="63730" y="26990"/>
                </a:lnTo>
                <a:lnTo>
                  <a:pt x="64450" y="27210"/>
                </a:lnTo>
                <a:lnTo>
                  <a:pt x="64700" y="27290"/>
                </a:lnTo>
                <a:lnTo>
                  <a:pt x="64800" y="27300"/>
                </a:lnTo>
                <a:lnTo>
                  <a:pt x="64760" y="27370"/>
                </a:lnTo>
                <a:lnTo>
                  <a:pt x="64700" y="27490"/>
                </a:lnTo>
                <a:lnTo>
                  <a:pt x="64100" y="28510"/>
                </a:lnTo>
                <a:lnTo>
                  <a:pt x="63760" y="29110"/>
                </a:lnTo>
                <a:lnTo>
                  <a:pt x="63730" y="29170"/>
                </a:lnTo>
                <a:lnTo>
                  <a:pt x="63170" y="29740"/>
                </a:lnTo>
                <a:lnTo>
                  <a:pt x="62320" y="30630"/>
                </a:lnTo>
                <a:lnTo>
                  <a:pt x="62320" y="30650"/>
                </a:lnTo>
                <a:lnTo>
                  <a:pt x="62250" y="31160"/>
                </a:lnTo>
                <a:lnTo>
                  <a:pt x="62200" y="31520"/>
                </a:lnTo>
                <a:lnTo>
                  <a:pt x="62190" y="31560"/>
                </a:lnTo>
                <a:lnTo>
                  <a:pt x="62190" y="31590"/>
                </a:lnTo>
                <a:lnTo>
                  <a:pt x="62180" y="31750"/>
                </a:lnTo>
                <a:lnTo>
                  <a:pt x="62170" y="31750"/>
                </a:lnTo>
                <a:lnTo>
                  <a:pt x="62150" y="32200"/>
                </a:lnTo>
                <a:lnTo>
                  <a:pt x="62130" y="32790"/>
                </a:lnTo>
                <a:lnTo>
                  <a:pt x="62130" y="32800"/>
                </a:lnTo>
                <a:lnTo>
                  <a:pt x="61850" y="32610"/>
                </a:lnTo>
                <a:lnTo>
                  <a:pt x="61460" y="32470"/>
                </a:lnTo>
                <a:lnTo>
                  <a:pt x="61210" y="32380"/>
                </a:lnTo>
                <a:lnTo>
                  <a:pt x="61130" y="32290"/>
                </a:lnTo>
                <a:lnTo>
                  <a:pt x="60860" y="32110"/>
                </a:lnTo>
                <a:lnTo>
                  <a:pt x="60550" y="31990"/>
                </a:lnTo>
                <a:lnTo>
                  <a:pt x="59890" y="31810"/>
                </a:lnTo>
                <a:lnTo>
                  <a:pt x="58850" y="31600"/>
                </a:lnTo>
                <a:lnTo>
                  <a:pt x="58420" y="31480"/>
                </a:lnTo>
                <a:lnTo>
                  <a:pt x="57530" y="31330"/>
                </a:lnTo>
                <a:lnTo>
                  <a:pt x="57280" y="31300"/>
                </a:lnTo>
                <a:lnTo>
                  <a:pt x="56820" y="31120"/>
                </a:lnTo>
                <a:lnTo>
                  <a:pt x="56670" y="31090"/>
                </a:lnTo>
                <a:lnTo>
                  <a:pt x="56010" y="31030"/>
                </a:lnTo>
                <a:lnTo>
                  <a:pt x="55470" y="30940"/>
                </a:lnTo>
                <a:lnTo>
                  <a:pt x="55070" y="30700"/>
                </a:lnTo>
                <a:lnTo>
                  <a:pt x="54610" y="30310"/>
                </a:lnTo>
                <a:lnTo>
                  <a:pt x="54330" y="30130"/>
                </a:lnTo>
                <a:lnTo>
                  <a:pt x="54080" y="29980"/>
                </a:lnTo>
                <a:lnTo>
                  <a:pt x="53900" y="29830"/>
                </a:lnTo>
                <a:lnTo>
                  <a:pt x="53650" y="29650"/>
                </a:lnTo>
                <a:lnTo>
                  <a:pt x="53370" y="29380"/>
                </a:lnTo>
                <a:lnTo>
                  <a:pt x="53140" y="29170"/>
                </a:lnTo>
                <a:lnTo>
                  <a:pt x="52710" y="28870"/>
                </a:lnTo>
                <a:lnTo>
                  <a:pt x="52700" y="28820"/>
                </a:lnTo>
                <a:lnTo>
                  <a:pt x="52560" y="27560"/>
                </a:lnTo>
                <a:lnTo>
                  <a:pt x="52590" y="27560"/>
                </a:lnTo>
                <a:lnTo>
                  <a:pt x="53050" y="27520"/>
                </a:lnTo>
                <a:lnTo>
                  <a:pt x="53790" y="27460"/>
                </a:lnTo>
                <a:lnTo>
                  <a:pt x="54690" y="27370"/>
                </a:lnTo>
                <a:lnTo>
                  <a:pt x="54700" y="27370"/>
                </a:lnTo>
                <a:lnTo>
                  <a:pt x="54740" y="27380"/>
                </a:lnTo>
                <a:lnTo>
                  <a:pt x="54800" y="27380"/>
                </a:lnTo>
                <a:lnTo>
                  <a:pt x="54830" y="27360"/>
                </a:lnTo>
                <a:lnTo>
                  <a:pt x="55020" y="27280"/>
                </a:lnTo>
                <a:lnTo>
                  <a:pt x="55060" y="27260"/>
                </a:lnTo>
                <a:lnTo>
                  <a:pt x="55130" y="27240"/>
                </a:lnTo>
                <a:lnTo>
                  <a:pt x="55200" y="27210"/>
                </a:lnTo>
                <a:lnTo>
                  <a:pt x="55300" y="27190"/>
                </a:lnTo>
                <a:lnTo>
                  <a:pt x="55390" y="27150"/>
                </a:lnTo>
                <a:lnTo>
                  <a:pt x="55810" y="27090"/>
                </a:lnTo>
                <a:lnTo>
                  <a:pt x="55890" y="27070"/>
                </a:lnTo>
                <a:lnTo>
                  <a:pt x="57620" y="27510"/>
                </a:lnTo>
                <a:lnTo>
                  <a:pt x="57600" y="27310"/>
                </a:lnTo>
                <a:lnTo>
                  <a:pt x="57570" y="26910"/>
                </a:lnTo>
                <a:lnTo>
                  <a:pt x="56960" y="26550"/>
                </a:lnTo>
                <a:lnTo>
                  <a:pt x="56920" y="26520"/>
                </a:lnTo>
                <a:lnTo>
                  <a:pt x="56830" y="26440"/>
                </a:lnTo>
                <a:lnTo>
                  <a:pt x="58430" y="26390"/>
                </a:lnTo>
                <a:lnTo>
                  <a:pt x="58460" y="26380"/>
                </a:lnTo>
                <a:lnTo>
                  <a:pt x="58480" y="26320"/>
                </a:lnTo>
                <a:lnTo>
                  <a:pt x="58490" y="26310"/>
                </a:lnTo>
                <a:lnTo>
                  <a:pt x="58510" y="26310"/>
                </a:lnTo>
                <a:lnTo>
                  <a:pt x="58540" y="26340"/>
                </a:lnTo>
                <a:lnTo>
                  <a:pt x="58560" y="26350"/>
                </a:lnTo>
                <a:lnTo>
                  <a:pt x="58600" y="26350"/>
                </a:lnTo>
                <a:lnTo>
                  <a:pt x="58620" y="26320"/>
                </a:lnTo>
                <a:lnTo>
                  <a:pt x="58620" y="26290"/>
                </a:lnTo>
                <a:lnTo>
                  <a:pt x="58610" y="26260"/>
                </a:lnTo>
                <a:lnTo>
                  <a:pt x="58620" y="26250"/>
                </a:lnTo>
                <a:lnTo>
                  <a:pt x="58640" y="26250"/>
                </a:lnTo>
                <a:lnTo>
                  <a:pt x="58650" y="26260"/>
                </a:lnTo>
                <a:lnTo>
                  <a:pt x="58660" y="26280"/>
                </a:lnTo>
                <a:lnTo>
                  <a:pt x="58660" y="26300"/>
                </a:lnTo>
                <a:lnTo>
                  <a:pt x="58670" y="26310"/>
                </a:lnTo>
                <a:lnTo>
                  <a:pt x="58690" y="26320"/>
                </a:lnTo>
                <a:lnTo>
                  <a:pt x="58710" y="26310"/>
                </a:lnTo>
                <a:lnTo>
                  <a:pt x="58720" y="26300"/>
                </a:lnTo>
                <a:lnTo>
                  <a:pt x="58730" y="26290"/>
                </a:lnTo>
                <a:lnTo>
                  <a:pt x="58740" y="26250"/>
                </a:lnTo>
                <a:lnTo>
                  <a:pt x="58740" y="26230"/>
                </a:lnTo>
                <a:lnTo>
                  <a:pt x="58780" y="26200"/>
                </a:lnTo>
                <a:lnTo>
                  <a:pt x="58790" y="26190"/>
                </a:lnTo>
                <a:lnTo>
                  <a:pt x="58790" y="26180"/>
                </a:lnTo>
                <a:lnTo>
                  <a:pt x="58800" y="26160"/>
                </a:lnTo>
                <a:lnTo>
                  <a:pt x="58820" y="26160"/>
                </a:lnTo>
                <a:lnTo>
                  <a:pt x="58840" y="26170"/>
                </a:lnTo>
                <a:lnTo>
                  <a:pt x="58840" y="26250"/>
                </a:lnTo>
                <a:lnTo>
                  <a:pt x="58860" y="26270"/>
                </a:lnTo>
                <a:lnTo>
                  <a:pt x="58880" y="26260"/>
                </a:lnTo>
                <a:lnTo>
                  <a:pt x="58890" y="26220"/>
                </a:lnTo>
                <a:lnTo>
                  <a:pt x="58910" y="26210"/>
                </a:lnTo>
                <a:lnTo>
                  <a:pt x="58930" y="26210"/>
                </a:lnTo>
                <a:lnTo>
                  <a:pt x="58950" y="26210"/>
                </a:lnTo>
                <a:lnTo>
                  <a:pt x="58990" y="26220"/>
                </a:lnTo>
                <a:lnTo>
                  <a:pt x="59010" y="26220"/>
                </a:lnTo>
                <a:lnTo>
                  <a:pt x="59040" y="26190"/>
                </a:lnTo>
                <a:lnTo>
                  <a:pt x="59050" y="26190"/>
                </a:lnTo>
                <a:lnTo>
                  <a:pt x="59050" y="26200"/>
                </a:lnTo>
                <a:lnTo>
                  <a:pt x="59090" y="26270"/>
                </a:lnTo>
                <a:lnTo>
                  <a:pt x="59120" y="26280"/>
                </a:lnTo>
                <a:lnTo>
                  <a:pt x="59130" y="26280"/>
                </a:lnTo>
                <a:lnTo>
                  <a:pt x="59150" y="26250"/>
                </a:lnTo>
                <a:lnTo>
                  <a:pt x="59180" y="26260"/>
                </a:lnTo>
                <a:lnTo>
                  <a:pt x="59190" y="26260"/>
                </a:lnTo>
                <a:lnTo>
                  <a:pt x="59210" y="26240"/>
                </a:lnTo>
                <a:lnTo>
                  <a:pt x="59220" y="26240"/>
                </a:lnTo>
                <a:lnTo>
                  <a:pt x="59250" y="26260"/>
                </a:lnTo>
                <a:lnTo>
                  <a:pt x="59270" y="26250"/>
                </a:lnTo>
                <a:lnTo>
                  <a:pt x="59300" y="26250"/>
                </a:lnTo>
                <a:lnTo>
                  <a:pt x="59420" y="26290"/>
                </a:lnTo>
                <a:lnTo>
                  <a:pt x="59450" y="26310"/>
                </a:lnTo>
                <a:lnTo>
                  <a:pt x="59490" y="26340"/>
                </a:lnTo>
                <a:lnTo>
                  <a:pt x="59520" y="26330"/>
                </a:lnTo>
                <a:lnTo>
                  <a:pt x="59530" y="26330"/>
                </a:lnTo>
                <a:lnTo>
                  <a:pt x="59540" y="26350"/>
                </a:lnTo>
                <a:lnTo>
                  <a:pt x="59560" y="26380"/>
                </a:lnTo>
                <a:lnTo>
                  <a:pt x="59590" y="26430"/>
                </a:lnTo>
                <a:lnTo>
                  <a:pt x="59630" y="26430"/>
                </a:lnTo>
                <a:lnTo>
                  <a:pt x="59650" y="26420"/>
                </a:lnTo>
                <a:lnTo>
                  <a:pt x="59670" y="26390"/>
                </a:lnTo>
                <a:lnTo>
                  <a:pt x="59700" y="26380"/>
                </a:lnTo>
                <a:lnTo>
                  <a:pt x="59730" y="26350"/>
                </a:lnTo>
                <a:lnTo>
                  <a:pt x="59750" y="26340"/>
                </a:lnTo>
                <a:lnTo>
                  <a:pt x="59770" y="26360"/>
                </a:lnTo>
                <a:lnTo>
                  <a:pt x="59790" y="26380"/>
                </a:lnTo>
                <a:lnTo>
                  <a:pt x="60200" y="26410"/>
                </a:lnTo>
                <a:lnTo>
                  <a:pt x="60330" y="26420"/>
                </a:lnTo>
                <a:lnTo>
                  <a:pt x="60850" y="26460"/>
                </a:lnTo>
                <a:lnTo>
                  <a:pt x="60920" y="26460"/>
                </a:lnTo>
                <a:lnTo>
                  <a:pt x="61870" y="26530"/>
                </a:lnTo>
                <a:lnTo>
                  <a:pt x="61920" y="26540"/>
                </a:lnTo>
                <a:lnTo>
                  <a:pt x="62410" y="265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