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Oued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El Oue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40" y="19180"/>
                </a:moveTo>
                <a:lnTo>
                  <a:pt x="68970" y="19170"/>
                </a:lnTo>
                <a:lnTo>
                  <a:pt x="69840" y="18990"/>
                </a:lnTo>
                <a:lnTo>
                  <a:pt x="70020" y="18990"/>
                </a:lnTo>
                <a:lnTo>
                  <a:pt x="70070" y="19020"/>
                </a:lnTo>
                <a:lnTo>
                  <a:pt x="70100" y="19020"/>
                </a:lnTo>
                <a:lnTo>
                  <a:pt x="70110" y="19030"/>
                </a:lnTo>
                <a:lnTo>
                  <a:pt x="70130" y="19030"/>
                </a:lnTo>
                <a:lnTo>
                  <a:pt x="70140" y="19030"/>
                </a:lnTo>
                <a:lnTo>
                  <a:pt x="70260" y="19120"/>
                </a:lnTo>
                <a:lnTo>
                  <a:pt x="70350" y="19120"/>
                </a:lnTo>
                <a:lnTo>
                  <a:pt x="70410" y="19130"/>
                </a:lnTo>
                <a:lnTo>
                  <a:pt x="70480" y="19150"/>
                </a:lnTo>
                <a:lnTo>
                  <a:pt x="70550" y="19200"/>
                </a:lnTo>
                <a:lnTo>
                  <a:pt x="70690" y="19320"/>
                </a:lnTo>
                <a:lnTo>
                  <a:pt x="70810" y="19330"/>
                </a:lnTo>
                <a:lnTo>
                  <a:pt x="71190" y="19460"/>
                </a:lnTo>
                <a:lnTo>
                  <a:pt x="71280" y="19550"/>
                </a:lnTo>
                <a:lnTo>
                  <a:pt x="71320" y="19610"/>
                </a:lnTo>
                <a:lnTo>
                  <a:pt x="71330" y="19640"/>
                </a:lnTo>
                <a:lnTo>
                  <a:pt x="71350" y="19630"/>
                </a:lnTo>
                <a:lnTo>
                  <a:pt x="71350" y="19640"/>
                </a:lnTo>
                <a:lnTo>
                  <a:pt x="71410" y="19720"/>
                </a:lnTo>
                <a:lnTo>
                  <a:pt x="71430" y="19740"/>
                </a:lnTo>
                <a:lnTo>
                  <a:pt x="71470" y="19760"/>
                </a:lnTo>
                <a:lnTo>
                  <a:pt x="71580" y="19760"/>
                </a:lnTo>
                <a:lnTo>
                  <a:pt x="71650" y="19750"/>
                </a:lnTo>
                <a:lnTo>
                  <a:pt x="71710" y="19720"/>
                </a:lnTo>
                <a:lnTo>
                  <a:pt x="71810" y="19650"/>
                </a:lnTo>
                <a:lnTo>
                  <a:pt x="71820" y="19650"/>
                </a:lnTo>
                <a:lnTo>
                  <a:pt x="72010" y="19460"/>
                </a:lnTo>
                <a:lnTo>
                  <a:pt x="72020" y="19450"/>
                </a:lnTo>
                <a:lnTo>
                  <a:pt x="72030" y="19430"/>
                </a:lnTo>
                <a:lnTo>
                  <a:pt x="72050" y="19400"/>
                </a:lnTo>
                <a:lnTo>
                  <a:pt x="72070" y="19390"/>
                </a:lnTo>
                <a:lnTo>
                  <a:pt x="72080" y="19370"/>
                </a:lnTo>
                <a:lnTo>
                  <a:pt x="72110" y="19360"/>
                </a:lnTo>
                <a:lnTo>
                  <a:pt x="72130" y="19330"/>
                </a:lnTo>
                <a:lnTo>
                  <a:pt x="72140" y="19280"/>
                </a:lnTo>
                <a:lnTo>
                  <a:pt x="72180" y="19210"/>
                </a:lnTo>
                <a:lnTo>
                  <a:pt x="72190" y="19210"/>
                </a:lnTo>
                <a:lnTo>
                  <a:pt x="72180" y="19210"/>
                </a:lnTo>
                <a:lnTo>
                  <a:pt x="72180" y="19250"/>
                </a:lnTo>
                <a:lnTo>
                  <a:pt x="72140" y="19530"/>
                </a:lnTo>
                <a:lnTo>
                  <a:pt x="72170" y="19630"/>
                </a:lnTo>
                <a:lnTo>
                  <a:pt x="72180" y="19650"/>
                </a:lnTo>
                <a:lnTo>
                  <a:pt x="72240" y="19710"/>
                </a:lnTo>
                <a:lnTo>
                  <a:pt x="72460" y="19850"/>
                </a:lnTo>
                <a:lnTo>
                  <a:pt x="72730" y="20060"/>
                </a:lnTo>
                <a:lnTo>
                  <a:pt x="72850" y="20120"/>
                </a:lnTo>
                <a:lnTo>
                  <a:pt x="73110" y="20250"/>
                </a:lnTo>
                <a:lnTo>
                  <a:pt x="73230" y="20350"/>
                </a:lnTo>
                <a:lnTo>
                  <a:pt x="73540" y="20440"/>
                </a:lnTo>
                <a:lnTo>
                  <a:pt x="73550" y="20440"/>
                </a:lnTo>
                <a:lnTo>
                  <a:pt x="73550" y="20170"/>
                </a:lnTo>
                <a:lnTo>
                  <a:pt x="73600" y="19720"/>
                </a:lnTo>
                <a:lnTo>
                  <a:pt x="73590" y="19700"/>
                </a:lnTo>
                <a:lnTo>
                  <a:pt x="73600" y="19490"/>
                </a:lnTo>
                <a:lnTo>
                  <a:pt x="74180" y="19470"/>
                </a:lnTo>
                <a:lnTo>
                  <a:pt x="74410" y="19450"/>
                </a:lnTo>
                <a:lnTo>
                  <a:pt x="74420" y="19460"/>
                </a:lnTo>
                <a:lnTo>
                  <a:pt x="74520" y="19450"/>
                </a:lnTo>
                <a:lnTo>
                  <a:pt x="74550" y="19460"/>
                </a:lnTo>
                <a:lnTo>
                  <a:pt x="75090" y="19680"/>
                </a:lnTo>
                <a:lnTo>
                  <a:pt x="75380" y="19800"/>
                </a:lnTo>
                <a:lnTo>
                  <a:pt x="76330" y="19870"/>
                </a:lnTo>
                <a:lnTo>
                  <a:pt x="76340" y="19880"/>
                </a:lnTo>
                <a:lnTo>
                  <a:pt x="76380" y="19880"/>
                </a:lnTo>
                <a:lnTo>
                  <a:pt x="77060" y="19970"/>
                </a:lnTo>
                <a:lnTo>
                  <a:pt x="77080" y="19970"/>
                </a:lnTo>
                <a:lnTo>
                  <a:pt x="77080" y="19990"/>
                </a:lnTo>
                <a:lnTo>
                  <a:pt x="77060" y="20050"/>
                </a:lnTo>
                <a:lnTo>
                  <a:pt x="77060" y="20060"/>
                </a:lnTo>
                <a:lnTo>
                  <a:pt x="77060" y="20110"/>
                </a:lnTo>
                <a:lnTo>
                  <a:pt x="77040" y="20120"/>
                </a:lnTo>
                <a:lnTo>
                  <a:pt x="77030" y="20140"/>
                </a:lnTo>
                <a:lnTo>
                  <a:pt x="77030" y="20160"/>
                </a:lnTo>
                <a:lnTo>
                  <a:pt x="77000" y="20180"/>
                </a:lnTo>
                <a:lnTo>
                  <a:pt x="76940" y="20210"/>
                </a:lnTo>
                <a:lnTo>
                  <a:pt x="76800" y="20320"/>
                </a:lnTo>
                <a:lnTo>
                  <a:pt x="76700" y="20390"/>
                </a:lnTo>
                <a:lnTo>
                  <a:pt x="76400" y="20220"/>
                </a:lnTo>
                <a:lnTo>
                  <a:pt x="76260" y="20470"/>
                </a:lnTo>
                <a:lnTo>
                  <a:pt x="76220" y="20540"/>
                </a:lnTo>
                <a:lnTo>
                  <a:pt x="76220" y="20550"/>
                </a:lnTo>
                <a:lnTo>
                  <a:pt x="76180" y="20680"/>
                </a:lnTo>
                <a:lnTo>
                  <a:pt x="76180" y="20690"/>
                </a:lnTo>
                <a:lnTo>
                  <a:pt x="76150" y="20700"/>
                </a:lnTo>
                <a:lnTo>
                  <a:pt x="76130" y="20710"/>
                </a:lnTo>
                <a:lnTo>
                  <a:pt x="76120" y="20710"/>
                </a:lnTo>
                <a:lnTo>
                  <a:pt x="76100" y="20720"/>
                </a:lnTo>
                <a:lnTo>
                  <a:pt x="76090" y="20750"/>
                </a:lnTo>
                <a:lnTo>
                  <a:pt x="76080" y="20760"/>
                </a:lnTo>
                <a:lnTo>
                  <a:pt x="76070" y="20780"/>
                </a:lnTo>
                <a:lnTo>
                  <a:pt x="76060" y="20790"/>
                </a:lnTo>
                <a:lnTo>
                  <a:pt x="76070" y="20790"/>
                </a:lnTo>
                <a:lnTo>
                  <a:pt x="76050" y="20800"/>
                </a:lnTo>
                <a:lnTo>
                  <a:pt x="75980" y="20850"/>
                </a:lnTo>
                <a:lnTo>
                  <a:pt x="75950" y="20850"/>
                </a:lnTo>
                <a:lnTo>
                  <a:pt x="75940" y="20870"/>
                </a:lnTo>
                <a:lnTo>
                  <a:pt x="75920" y="20880"/>
                </a:lnTo>
                <a:lnTo>
                  <a:pt x="75890" y="20890"/>
                </a:lnTo>
                <a:lnTo>
                  <a:pt x="75880" y="20890"/>
                </a:lnTo>
                <a:lnTo>
                  <a:pt x="75840" y="20940"/>
                </a:lnTo>
                <a:lnTo>
                  <a:pt x="75920" y="21090"/>
                </a:lnTo>
                <a:lnTo>
                  <a:pt x="75960" y="21170"/>
                </a:lnTo>
                <a:lnTo>
                  <a:pt x="75960" y="21180"/>
                </a:lnTo>
                <a:lnTo>
                  <a:pt x="75900" y="21400"/>
                </a:lnTo>
                <a:lnTo>
                  <a:pt x="75900" y="21600"/>
                </a:lnTo>
                <a:lnTo>
                  <a:pt x="75860" y="21690"/>
                </a:lnTo>
                <a:lnTo>
                  <a:pt x="75850" y="21710"/>
                </a:lnTo>
                <a:lnTo>
                  <a:pt x="75840" y="21720"/>
                </a:lnTo>
                <a:lnTo>
                  <a:pt x="75830" y="21760"/>
                </a:lnTo>
                <a:lnTo>
                  <a:pt x="75820" y="21770"/>
                </a:lnTo>
                <a:lnTo>
                  <a:pt x="75880" y="21960"/>
                </a:lnTo>
                <a:lnTo>
                  <a:pt x="75920" y="22110"/>
                </a:lnTo>
                <a:lnTo>
                  <a:pt x="75920" y="22140"/>
                </a:lnTo>
                <a:lnTo>
                  <a:pt x="75910" y="22160"/>
                </a:lnTo>
                <a:lnTo>
                  <a:pt x="75850" y="22310"/>
                </a:lnTo>
                <a:lnTo>
                  <a:pt x="76000" y="22450"/>
                </a:lnTo>
                <a:lnTo>
                  <a:pt x="76120" y="22570"/>
                </a:lnTo>
                <a:lnTo>
                  <a:pt x="76100" y="22580"/>
                </a:lnTo>
                <a:lnTo>
                  <a:pt x="76110" y="22590"/>
                </a:lnTo>
                <a:lnTo>
                  <a:pt x="76060" y="22610"/>
                </a:lnTo>
                <a:lnTo>
                  <a:pt x="76030" y="22670"/>
                </a:lnTo>
                <a:lnTo>
                  <a:pt x="76040" y="22700"/>
                </a:lnTo>
                <a:lnTo>
                  <a:pt x="76080" y="22770"/>
                </a:lnTo>
                <a:lnTo>
                  <a:pt x="76100" y="22820"/>
                </a:lnTo>
                <a:lnTo>
                  <a:pt x="76110" y="22840"/>
                </a:lnTo>
                <a:lnTo>
                  <a:pt x="76120" y="22850"/>
                </a:lnTo>
                <a:lnTo>
                  <a:pt x="76140" y="22870"/>
                </a:lnTo>
                <a:lnTo>
                  <a:pt x="76160" y="22890"/>
                </a:lnTo>
                <a:lnTo>
                  <a:pt x="76160" y="22900"/>
                </a:lnTo>
                <a:lnTo>
                  <a:pt x="76170" y="22910"/>
                </a:lnTo>
                <a:lnTo>
                  <a:pt x="76160" y="22970"/>
                </a:lnTo>
                <a:lnTo>
                  <a:pt x="76150" y="23130"/>
                </a:lnTo>
                <a:lnTo>
                  <a:pt x="76190" y="23230"/>
                </a:lnTo>
                <a:lnTo>
                  <a:pt x="76210" y="23260"/>
                </a:lnTo>
                <a:lnTo>
                  <a:pt x="76210" y="23280"/>
                </a:lnTo>
                <a:lnTo>
                  <a:pt x="76260" y="23380"/>
                </a:lnTo>
                <a:lnTo>
                  <a:pt x="76310" y="23520"/>
                </a:lnTo>
                <a:lnTo>
                  <a:pt x="76360" y="23600"/>
                </a:lnTo>
                <a:lnTo>
                  <a:pt x="76390" y="23650"/>
                </a:lnTo>
                <a:lnTo>
                  <a:pt x="76410" y="23680"/>
                </a:lnTo>
                <a:lnTo>
                  <a:pt x="76460" y="23760"/>
                </a:lnTo>
                <a:lnTo>
                  <a:pt x="76680" y="24110"/>
                </a:lnTo>
                <a:lnTo>
                  <a:pt x="76740" y="24210"/>
                </a:lnTo>
                <a:lnTo>
                  <a:pt x="76790" y="24290"/>
                </a:lnTo>
                <a:lnTo>
                  <a:pt x="76790" y="24320"/>
                </a:lnTo>
                <a:lnTo>
                  <a:pt x="76990" y="25180"/>
                </a:lnTo>
                <a:lnTo>
                  <a:pt x="77090" y="25420"/>
                </a:lnTo>
                <a:lnTo>
                  <a:pt x="77080" y="25460"/>
                </a:lnTo>
                <a:lnTo>
                  <a:pt x="77170" y="25490"/>
                </a:lnTo>
                <a:lnTo>
                  <a:pt x="77220" y="25530"/>
                </a:lnTo>
                <a:lnTo>
                  <a:pt x="77270" y="25600"/>
                </a:lnTo>
                <a:lnTo>
                  <a:pt x="77280" y="25620"/>
                </a:lnTo>
                <a:lnTo>
                  <a:pt x="77410" y="25600"/>
                </a:lnTo>
                <a:lnTo>
                  <a:pt x="77450" y="25620"/>
                </a:lnTo>
                <a:lnTo>
                  <a:pt x="77500" y="25640"/>
                </a:lnTo>
                <a:lnTo>
                  <a:pt x="77620" y="25690"/>
                </a:lnTo>
                <a:lnTo>
                  <a:pt x="78350" y="26020"/>
                </a:lnTo>
                <a:lnTo>
                  <a:pt x="78360" y="26020"/>
                </a:lnTo>
                <a:lnTo>
                  <a:pt x="78390" y="26030"/>
                </a:lnTo>
                <a:lnTo>
                  <a:pt x="78450" y="26060"/>
                </a:lnTo>
                <a:lnTo>
                  <a:pt x="78550" y="26110"/>
                </a:lnTo>
                <a:lnTo>
                  <a:pt x="78500" y="26140"/>
                </a:lnTo>
                <a:lnTo>
                  <a:pt x="78390" y="26200"/>
                </a:lnTo>
                <a:lnTo>
                  <a:pt x="78380" y="26280"/>
                </a:lnTo>
                <a:lnTo>
                  <a:pt x="79030" y="27100"/>
                </a:lnTo>
                <a:lnTo>
                  <a:pt x="79230" y="27340"/>
                </a:lnTo>
                <a:lnTo>
                  <a:pt x="79340" y="27470"/>
                </a:lnTo>
                <a:lnTo>
                  <a:pt x="79350" y="27530"/>
                </a:lnTo>
                <a:lnTo>
                  <a:pt x="79350" y="27630"/>
                </a:lnTo>
                <a:lnTo>
                  <a:pt x="79480" y="29080"/>
                </a:lnTo>
                <a:lnTo>
                  <a:pt x="79490" y="29110"/>
                </a:lnTo>
                <a:lnTo>
                  <a:pt x="79490" y="29150"/>
                </a:lnTo>
                <a:lnTo>
                  <a:pt x="82630" y="31300"/>
                </a:lnTo>
                <a:lnTo>
                  <a:pt x="80070" y="31400"/>
                </a:lnTo>
                <a:lnTo>
                  <a:pt x="77980" y="31500"/>
                </a:lnTo>
                <a:lnTo>
                  <a:pt x="77890" y="31510"/>
                </a:lnTo>
                <a:lnTo>
                  <a:pt x="77850" y="31510"/>
                </a:lnTo>
                <a:lnTo>
                  <a:pt x="75850" y="31620"/>
                </a:lnTo>
                <a:lnTo>
                  <a:pt x="74590" y="31740"/>
                </a:lnTo>
                <a:lnTo>
                  <a:pt x="74540" y="31740"/>
                </a:lnTo>
                <a:lnTo>
                  <a:pt x="74510" y="31730"/>
                </a:lnTo>
                <a:lnTo>
                  <a:pt x="74430" y="31630"/>
                </a:lnTo>
                <a:lnTo>
                  <a:pt x="74340" y="31510"/>
                </a:lnTo>
                <a:lnTo>
                  <a:pt x="73900" y="30950"/>
                </a:lnTo>
                <a:lnTo>
                  <a:pt x="73700" y="30700"/>
                </a:lnTo>
                <a:lnTo>
                  <a:pt x="73570" y="30510"/>
                </a:lnTo>
                <a:lnTo>
                  <a:pt x="73460" y="30390"/>
                </a:lnTo>
                <a:lnTo>
                  <a:pt x="73340" y="30180"/>
                </a:lnTo>
                <a:lnTo>
                  <a:pt x="73150" y="29880"/>
                </a:lnTo>
                <a:lnTo>
                  <a:pt x="72980" y="29620"/>
                </a:lnTo>
                <a:lnTo>
                  <a:pt x="72740" y="29220"/>
                </a:lnTo>
                <a:lnTo>
                  <a:pt x="72490" y="28820"/>
                </a:lnTo>
                <a:lnTo>
                  <a:pt x="72390" y="28660"/>
                </a:lnTo>
                <a:lnTo>
                  <a:pt x="72280" y="28510"/>
                </a:lnTo>
                <a:lnTo>
                  <a:pt x="72280" y="28500"/>
                </a:lnTo>
                <a:lnTo>
                  <a:pt x="72280" y="28490"/>
                </a:lnTo>
                <a:lnTo>
                  <a:pt x="72210" y="28370"/>
                </a:lnTo>
                <a:lnTo>
                  <a:pt x="72100" y="28170"/>
                </a:lnTo>
                <a:lnTo>
                  <a:pt x="72000" y="27970"/>
                </a:lnTo>
                <a:lnTo>
                  <a:pt x="71990" y="27970"/>
                </a:lnTo>
                <a:lnTo>
                  <a:pt x="71930" y="27730"/>
                </a:lnTo>
                <a:lnTo>
                  <a:pt x="71620" y="26680"/>
                </a:lnTo>
                <a:lnTo>
                  <a:pt x="71580" y="26530"/>
                </a:lnTo>
                <a:lnTo>
                  <a:pt x="71590" y="26520"/>
                </a:lnTo>
                <a:lnTo>
                  <a:pt x="71560" y="26430"/>
                </a:lnTo>
                <a:lnTo>
                  <a:pt x="71460" y="26100"/>
                </a:lnTo>
                <a:lnTo>
                  <a:pt x="71250" y="25410"/>
                </a:lnTo>
                <a:lnTo>
                  <a:pt x="71240" y="25360"/>
                </a:lnTo>
                <a:lnTo>
                  <a:pt x="71210" y="25280"/>
                </a:lnTo>
                <a:lnTo>
                  <a:pt x="71180" y="25190"/>
                </a:lnTo>
                <a:lnTo>
                  <a:pt x="71170" y="25160"/>
                </a:lnTo>
                <a:lnTo>
                  <a:pt x="71050" y="24810"/>
                </a:lnTo>
                <a:lnTo>
                  <a:pt x="70880" y="24260"/>
                </a:lnTo>
                <a:lnTo>
                  <a:pt x="70850" y="24180"/>
                </a:lnTo>
                <a:lnTo>
                  <a:pt x="70650" y="23550"/>
                </a:lnTo>
                <a:lnTo>
                  <a:pt x="70540" y="23200"/>
                </a:lnTo>
                <a:lnTo>
                  <a:pt x="70400" y="22030"/>
                </a:lnTo>
                <a:lnTo>
                  <a:pt x="70350" y="21610"/>
                </a:lnTo>
                <a:lnTo>
                  <a:pt x="70340" y="21640"/>
                </a:lnTo>
                <a:lnTo>
                  <a:pt x="70330" y="21660"/>
                </a:lnTo>
                <a:lnTo>
                  <a:pt x="70300" y="21760"/>
                </a:lnTo>
                <a:lnTo>
                  <a:pt x="70280" y="21770"/>
                </a:lnTo>
                <a:lnTo>
                  <a:pt x="70270" y="21770"/>
                </a:lnTo>
                <a:lnTo>
                  <a:pt x="70250" y="21750"/>
                </a:lnTo>
                <a:lnTo>
                  <a:pt x="70230" y="21650"/>
                </a:lnTo>
                <a:lnTo>
                  <a:pt x="70190" y="21560"/>
                </a:lnTo>
                <a:lnTo>
                  <a:pt x="70180" y="21550"/>
                </a:lnTo>
                <a:lnTo>
                  <a:pt x="70150" y="21550"/>
                </a:lnTo>
                <a:lnTo>
                  <a:pt x="70120" y="21550"/>
                </a:lnTo>
                <a:lnTo>
                  <a:pt x="70070" y="21550"/>
                </a:lnTo>
                <a:lnTo>
                  <a:pt x="70020" y="21570"/>
                </a:lnTo>
                <a:lnTo>
                  <a:pt x="69980" y="21590"/>
                </a:lnTo>
                <a:lnTo>
                  <a:pt x="69890" y="21630"/>
                </a:lnTo>
                <a:lnTo>
                  <a:pt x="69820" y="21670"/>
                </a:lnTo>
                <a:lnTo>
                  <a:pt x="69800" y="21680"/>
                </a:lnTo>
                <a:lnTo>
                  <a:pt x="69770" y="21710"/>
                </a:lnTo>
                <a:lnTo>
                  <a:pt x="69490" y="20450"/>
                </a:lnTo>
                <a:lnTo>
                  <a:pt x="69040" y="20020"/>
                </a:lnTo>
                <a:lnTo>
                  <a:pt x="69060" y="19510"/>
                </a:lnTo>
                <a:lnTo>
                  <a:pt x="68940" y="1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