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Menia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El Me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40" y="47570"/>
                </a:moveTo>
                <a:lnTo>
                  <a:pt x="51620" y="47580"/>
                </a:lnTo>
                <a:lnTo>
                  <a:pt x="51710" y="47200"/>
                </a:lnTo>
                <a:lnTo>
                  <a:pt x="51860" y="46610"/>
                </a:lnTo>
                <a:lnTo>
                  <a:pt x="51560" y="44870"/>
                </a:lnTo>
                <a:lnTo>
                  <a:pt x="51470" y="44340"/>
                </a:lnTo>
                <a:lnTo>
                  <a:pt x="51470" y="44330"/>
                </a:lnTo>
                <a:lnTo>
                  <a:pt x="51280" y="43300"/>
                </a:lnTo>
                <a:lnTo>
                  <a:pt x="51130" y="42400"/>
                </a:lnTo>
                <a:lnTo>
                  <a:pt x="51060" y="42010"/>
                </a:lnTo>
                <a:lnTo>
                  <a:pt x="51050" y="41980"/>
                </a:lnTo>
                <a:lnTo>
                  <a:pt x="51040" y="41910"/>
                </a:lnTo>
                <a:lnTo>
                  <a:pt x="51290" y="40790"/>
                </a:lnTo>
                <a:lnTo>
                  <a:pt x="51470" y="40070"/>
                </a:lnTo>
                <a:lnTo>
                  <a:pt x="51480" y="40060"/>
                </a:lnTo>
                <a:lnTo>
                  <a:pt x="51490" y="40050"/>
                </a:lnTo>
                <a:lnTo>
                  <a:pt x="51580" y="39260"/>
                </a:lnTo>
                <a:lnTo>
                  <a:pt x="51590" y="38250"/>
                </a:lnTo>
                <a:lnTo>
                  <a:pt x="51620" y="36950"/>
                </a:lnTo>
                <a:lnTo>
                  <a:pt x="51630" y="36900"/>
                </a:lnTo>
                <a:lnTo>
                  <a:pt x="51660" y="36400"/>
                </a:lnTo>
                <a:lnTo>
                  <a:pt x="51740" y="33510"/>
                </a:lnTo>
                <a:lnTo>
                  <a:pt x="52690" y="32470"/>
                </a:lnTo>
                <a:lnTo>
                  <a:pt x="52680" y="32260"/>
                </a:lnTo>
                <a:lnTo>
                  <a:pt x="52660" y="32100"/>
                </a:lnTo>
                <a:lnTo>
                  <a:pt x="52650" y="31740"/>
                </a:lnTo>
                <a:lnTo>
                  <a:pt x="52590" y="31190"/>
                </a:lnTo>
                <a:lnTo>
                  <a:pt x="52560" y="30750"/>
                </a:lnTo>
                <a:lnTo>
                  <a:pt x="52550" y="30730"/>
                </a:lnTo>
                <a:lnTo>
                  <a:pt x="52610" y="30680"/>
                </a:lnTo>
                <a:lnTo>
                  <a:pt x="52790" y="30560"/>
                </a:lnTo>
                <a:lnTo>
                  <a:pt x="53080" y="30390"/>
                </a:lnTo>
                <a:lnTo>
                  <a:pt x="52800" y="29260"/>
                </a:lnTo>
                <a:lnTo>
                  <a:pt x="52710" y="28890"/>
                </a:lnTo>
                <a:lnTo>
                  <a:pt x="52710" y="28870"/>
                </a:lnTo>
                <a:lnTo>
                  <a:pt x="53140" y="29170"/>
                </a:lnTo>
                <a:lnTo>
                  <a:pt x="53370" y="29380"/>
                </a:lnTo>
                <a:lnTo>
                  <a:pt x="53650" y="29650"/>
                </a:lnTo>
                <a:lnTo>
                  <a:pt x="53900" y="29830"/>
                </a:lnTo>
                <a:lnTo>
                  <a:pt x="54080" y="29980"/>
                </a:lnTo>
                <a:lnTo>
                  <a:pt x="54330" y="30130"/>
                </a:lnTo>
                <a:lnTo>
                  <a:pt x="54610" y="30310"/>
                </a:lnTo>
                <a:lnTo>
                  <a:pt x="55070" y="30700"/>
                </a:lnTo>
                <a:lnTo>
                  <a:pt x="55470" y="30940"/>
                </a:lnTo>
                <a:lnTo>
                  <a:pt x="56010" y="31030"/>
                </a:lnTo>
                <a:lnTo>
                  <a:pt x="56670" y="31090"/>
                </a:lnTo>
                <a:lnTo>
                  <a:pt x="56820" y="31120"/>
                </a:lnTo>
                <a:lnTo>
                  <a:pt x="57280" y="31300"/>
                </a:lnTo>
                <a:lnTo>
                  <a:pt x="57530" y="31330"/>
                </a:lnTo>
                <a:lnTo>
                  <a:pt x="58420" y="31480"/>
                </a:lnTo>
                <a:lnTo>
                  <a:pt x="58850" y="31600"/>
                </a:lnTo>
                <a:lnTo>
                  <a:pt x="59890" y="31810"/>
                </a:lnTo>
                <a:lnTo>
                  <a:pt x="60550" y="31990"/>
                </a:lnTo>
                <a:lnTo>
                  <a:pt x="60860" y="32110"/>
                </a:lnTo>
                <a:lnTo>
                  <a:pt x="61130" y="32290"/>
                </a:lnTo>
                <a:lnTo>
                  <a:pt x="61210" y="32380"/>
                </a:lnTo>
                <a:lnTo>
                  <a:pt x="61460" y="32470"/>
                </a:lnTo>
                <a:lnTo>
                  <a:pt x="61850" y="32610"/>
                </a:lnTo>
                <a:lnTo>
                  <a:pt x="62130" y="32800"/>
                </a:lnTo>
                <a:lnTo>
                  <a:pt x="62080" y="34060"/>
                </a:lnTo>
                <a:lnTo>
                  <a:pt x="62070" y="34090"/>
                </a:lnTo>
                <a:lnTo>
                  <a:pt x="61420" y="35690"/>
                </a:lnTo>
                <a:lnTo>
                  <a:pt x="61400" y="35690"/>
                </a:lnTo>
                <a:lnTo>
                  <a:pt x="61380" y="35770"/>
                </a:lnTo>
                <a:lnTo>
                  <a:pt x="60930" y="37220"/>
                </a:lnTo>
                <a:lnTo>
                  <a:pt x="60660" y="38120"/>
                </a:lnTo>
                <a:lnTo>
                  <a:pt x="60530" y="38560"/>
                </a:lnTo>
                <a:lnTo>
                  <a:pt x="60420" y="38950"/>
                </a:lnTo>
                <a:lnTo>
                  <a:pt x="60260" y="39440"/>
                </a:lnTo>
                <a:lnTo>
                  <a:pt x="59500" y="41960"/>
                </a:lnTo>
                <a:lnTo>
                  <a:pt x="59480" y="42010"/>
                </a:lnTo>
                <a:lnTo>
                  <a:pt x="59450" y="42020"/>
                </a:lnTo>
                <a:lnTo>
                  <a:pt x="59160" y="42990"/>
                </a:lnTo>
                <a:lnTo>
                  <a:pt x="59140" y="43000"/>
                </a:lnTo>
                <a:lnTo>
                  <a:pt x="59070" y="43010"/>
                </a:lnTo>
                <a:lnTo>
                  <a:pt x="59010" y="43070"/>
                </a:lnTo>
                <a:lnTo>
                  <a:pt x="58990" y="43090"/>
                </a:lnTo>
                <a:lnTo>
                  <a:pt x="58900" y="43150"/>
                </a:lnTo>
                <a:lnTo>
                  <a:pt x="58850" y="43200"/>
                </a:lnTo>
                <a:lnTo>
                  <a:pt x="58850" y="43260"/>
                </a:lnTo>
                <a:lnTo>
                  <a:pt x="58850" y="43290"/>
                </a:lnTo>
                <a:lnTo>
                  <a:pt x="58830" y="43320"/>
                </a:lnTo>
                <a:lnTo>
                  <a:pt x="58800" y="43390"/>
                </a:lnTo>
                <a:lnTo>
                  <a:pt x="58790" y="43450"/>
                </a:lnTo>
                <a:lnTo>
                  <a:pt x="58530" y="43950"/>
                </a:lnTo>
                <a:lnTo>
                  <a:pt x="58140" y="44680"/>
                </a:lnTo>
                <a:lnTo>
                  <a:pt x="57470" y="45950"/>
                </a:lnTo>
                <a:lnTo>
                  <a:pt x="57460" y="45970"/>
                </a:lnTo>
                <a:lnTo>
                  <a:pt x="56540" y="46370"/>
                </a:lnTo>
                <a:lnTo>
                  <a:pt x="55990" y="46600"/>
                </a:lnTo>
                <a:lnTo>
                  <a:pt x="55840" y="46660"/>
                </a:lnTo>
                <a:lnTo>
                  <a:pt x="54600" y="46750"/>
                </a:lnTo>
                <a:lnTo>
                  <a:pt x="53650" y="46830"/>
                </a:lnTo>
                <a:lnTo>
                  <a:pt x="52860" y="47120"/>
                </a:lnTo>
                <a:lnTo>
                  <a:pt x="52180" y="47370"/>
                </a:lnTo>
                <a:lnTo>
                  <a:pt x="51640" y="4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