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M'Ghair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El M'Gha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980" y="18550"/>
                </a:moveTo>
                <a:lnTo>
                  <a:pt x="66000" y="18540"/>
                </a:lnTo>
                <a:lnTo>
                  <a:pt x="66020" y="18590"/>
                </a:lnTo>
                <a:lnTo>
                  <a:pt x="66030" y="18600"/>
                </a:lnTo>
                <a:lnTo>
                  <a:pt x="66220" y="18720"/>
                </a:lnTo>
                <a:lnTo>
                  <a:pt x="66460" y="18870"/>
                </a:lnTo>
                <a:lnTo>
                  <a:pt x="66690" y="18910"/>
                </a:lnTo>
                <a:lnTo>
                  <a:pt x="66770" y="18930"/>
                </a:lnTo>
                <a:lnTo>
                  <a:pt x="66790" y="18940"/>
                </a:lnTo>
                <a:lnTo>
                  <a:pt x="66980" y="18950"/>
                </a:lnTo>
                <a:lnTo>
                  <a:pt x="67120" y="18980"/>
                </a:lnTo>
                <a:lnTo>
                  <a:pt x="67170" y="18990"/>
                </a:lnTo>
                <a:lnTo>
                  <a:pt x="67700" y="19030"/>
                </a:lnTo>
                <a:lnTo>
                  <a:pt x="67810" y="19060"/>
                </a:lnTo>
                <a:lnTo>
                  <a:pt x="68310" y="19130"/>
                </a:lnTo>
                <a:lnTo>
                  <a:pt x="68910" y="19220"/>
                </a:lnTo>
                <a:lnTo>
                  <a:pt x="68920" y="19200"/>
                </a:lnTo>
                <a:lnTo>
                  <a:pt x="68940" y="19200"/>
                </a:lnTo>
                <a:lnTo>
                  <a:pt x="68940" y="19190"/>
                </a:lnTo>
                <a:lnTo>
                  <a:pt x="68940" y="19180"/>
                </a:lnTo>
                <a:lnTo>
                  <a:pt x="69060" y="19510"/>
                </a:lnTo>
                <a:lnTo>
                  <a:pt x="69040" y="20020"/>
                </a:lnTo>
                <a:lnTo>
                  <a:pt x="69490" y="20450"/>
                </a:lnTo>
                <a:lnTo>
                  <a:pt x="69770" y="21710"/>
                </a:lnTo>
                <a:lnTo>
                  <a:pt x="69740" y="21740"/>
                </a:lnTo>
                <a:lnTo>
                  <a:pt x="69690" y="21810"/>
                </a:lnTo>
                <a:lnTo>
                  <a:pt x="69680" y="21810"/>
                </a:lnTo>
                <a:lnTo>
                  <a:pt x="69650" y="21880"/>
                </a:lnTo>
                <a:lnTo>
                  <a:pt x="69620" y="21920"/>
                </a:lnTo>
                <a:lnTo>
                  <a:pt x="69510" y="21970"/>
                </a:lnTo>
                <a:lnTo>
                  <a:pt x="69450" y="21990"/>
                </a:lnTo>
                <a:lnTo>
                  <a:pt x="69410" y="21990"/>
                </a:lnTo>
                <a:lnTo>
                  <a:pt x="69380" y="21960"/>
                </a:lnTo>
                <a:lnTo>
                  <a:pt x="69380" y="21900"/>
                </a:lnTo>
                <a:lnTo>
                  <a:pt x="69380" y="21840"/>
                </a:lnTo>
                <a:lnTo>
                  <a:pt x="69380" y="21790"/>
                </a:lnTo>
                <a:lnTo>
                  <a:pt x="69370" y="21780"/>
                </a:lnTo>
                <a:lnTo>
                  <a:pt x="69330" y="21770"/>
                </a:lnTo>
                <a:lnTo>
                  <a:pt x="69250" y="21820"/>
                </a:lnTo>
                <a:lnTo>
                  <a:pt x="69220" y="21850"/>
                </a:lnTo>
                <a:lnTo>
                  <a:pt x="69210" y="21870"/>
                </a:lnTo>
                <a:lnTo>
                  <a:pt x="69200" y="21900"/>
                </a:lnTo>
                <a:lnTo>
                  <a:pt x="69210" y="21940"/>
                </a:lnTo>
                <a:lnTo>
                  <a:pt x="69220" y="21990"/>
                </a:lnTo>
                <a:lnTo>
                  <a:pt x="69200" y="22050"/>
                </a:lnTo>
                <a:lnTo>
                  <a:pt x="69180" y="22150"/>
                </a:lnTo>
                <a:lnTo>
                  <a:pt x="69180" y="22180"/>
                </a:lnTo>
                <a:lnTo>
                  <a:pt x="69190" y="22200"/>
                </a:lnTo>
                <a:lnTo>
                  <a:pt x="69220" y="22240"/>
                </a:lnTo>
                <a:lnTo>
                  <a:pt x="69260" y="22270"/>
                </a:lnTo>
                <a:lnTo>
                  <a:pt x="69280" y="22300"/>
                </a:lnTo>
                <a:lnTo>
                  <a:pt x="69290" y="22330"/>
                </a:lnTo>
                <a:lnTo>
                  <a:pt x="69290" y="22360"/>
                </a:lnTo>
                <a:lnTo>
                  <a:pt x="69290" y="22400"/>
                </a:lnTo>
                <a:lnTo>
                  <a:pt x="69330" y="22440"/>
                </a:lnTo>
                <a:lnTo>
                  <a:pt x="69340" y="22450"/>
                </a:lnTo>
                <a:lnTo>
                  <a:pt x="69370" y="22480"/>
                </a:lnTo>
                <a:lnTo>
                  <a:pt x="69370" y="22500"/>
                </a:lnTo>
                <a:lnTo>
                  <a:pt x="69370" y="22570"/>
                </a:lnTo>
                <a:lnTo>
                  <a:pt x="69370" y="22610"/>
                </a:lnTo>
                <a:lnTo>
                  <a:pt x="69370" y="22650"/>
                </a:lnTo>
                <a:lnTo>
                  <a:pt x="69390" y="22680"/>
                </a:lnTo>
                <a:lnTo>
                  <a:pt x="69390" y="22720"/>
                </a:lnTo>
                <a:lnTo>
                  <a:pt x="69390" y="22740"/>
                </a:lnTo>
                <a:lnTo>
                  <a:pt x="69380" y="22770"/>
                </a:lnTo>
                <a:lnTo>
                  <a:pt x="69360" y="22810"/>
                </a:lnTo>
                <a:lnTo>
                  <a:pt x="69340" y="22840"/>
                </a:lnTo>
                <a:lnTo>
                  <a:pt x="69330" y="22890"/>
                </a:lnTo>
                <a:lnTo>
                  <a:pt x="69340" y="22980"/>
                </a:lnTo>
                <a:lnTo>
                  <a:pt x="69380" y="23200"/>
                </a:lnTo>
                <a:lnTo>
                  <a:pt x="69380" y="23210"/>
                </a:lnTo>
                <a:lnTo>
                  <a:pt x="69380" y="23250"/>
                </a:lnTo>
                <a:lnTo>
                  <a:pt x="69380" y="23260"/>
                </a:lnTo>
                <a:lnTo>
                  <a:pt x="69330" y="23300"/>
                </a:lnTo>
                <a:lnTo>
                  <a:pt x="69310" y="23310"/>
                </a:lnTo>
                <a:lnTo>
                  <a:pt x="69240" y="23320"/>
                </a:lnTo>
                <a:lnTo>
                  <a:pt x="69220" y="23320"/>
                </a:lnTo>
                <a:lnTo>
                  <a:pt x="69200" y="23340"/>
                </a:lnTo>
                <a:lnTo>
                  <a:pt x="69190" y="23360"/>
                </a:lnTo>
                <a:lnTo>
                  <a:pt x="69180" y="23410"/>
                </a:lnTo>
                <a:lnTo>
                  <a:pt x="69180" y="23460"/>
                </a:lnTo>
                <a:lnTo>
                  <a:pt x="69180" y="23470"/>
                </a:lnTo>
                <a:lnTo>
                  <a:pt x="69200" y="23520"/>
                </a:lnTo>
                <a:lnTo>
                  <a:pt x="69240" y="23570"/>
                </a:lnTo>
                <a:lnTo>
                  <a:pt x="69290" y="23630"/>
                </a:lnTo>
                <a:lnTo>
                  <a:pt x="69350" y="23680"/>
                </a:lnTo>
                <a:lnTo>
                  <a:pt x="69390" y="23730"/>
                </a:lnTo>
                <a:lnTo>
                  <a:pt x="69410" y="23770"/>
                </a:lnTo>
                <a:lnTo>
                  <a:pt x="69410" y="23810"/>
                </a:lnTo>
                <a:lnTo>
                  <a:pt x="69420" y="23880"/>
                </a:lnTo>
                <a:lnTo>
                  <a:pt x="69460" y="24330"/>
                </a:lnTo>
                <a:lnTo>
                  <a:pt x="69460" y="24320"/>
                </a:lnTo>
                <a:lnTo>
                  <a:pt x="69090" y="24310"/>
                </a:lnTo>
                <a:lnTo>
                  <a:pt x="69080" y="24300"/>
                </a:lnTo>
                <a:lnTo>
                  <a:pt x="69070" y="24300"/>
                </a:lnTo>
                <a:lnTo>
                  <a:pt x="68040" y="24310"/>
                </a:lnTo>
                <a:lnTo>
                  <a:pt x="67900" y="24320"/>
                </a:lnTo>
                <a:lnTo>
                  <a:pt x="67850" y="24320"/>
                </a:lnTo>
                <a:lnTo>
                  <a:pt x="67860" y="24340"/>
                </a:lnTo>
                <a:lnTo>
                  <a:pt x="67840" y="24340"/>
                </a:lnTo>
                <a:lnTo>
                  <a:pt x="65920" y="24280"/>
                </a:lnTo>
                <a:lnTo>
                  <a:pt x="65930" y="24260"/>
                </a:lnTo>
                <a:lnTo>
                  <a:pt x="65950" y="24230"/>
                </a:lnTo>
                <a:lnTo>
                  <a:pt x="66010" y="24150"/>
                </a:lnTo>
                <a:lnTo>
                  <a:pt x="66070" y="24080"/>
                </a:lnTo>
                <a:lnTo>
                  <a:pt x="66080" y="24060"/>
                </a:lnTo>
                <a:lnTo>
                  <a:pt x="66080" y="24040"/>
                </a:lnTo>
                <a:lnTo>
                  <a:pt x="66070" y="23930"/>
                </a:lnTo>
                <a:lnTo>
                  <a:pt x="66040" y="23830"/>
                </a:lnTo>
                <a:lnTo>
                  <a:pt x="66020" y="23800"/>
                </a:lnTo>
                <a:lnTo>
                  <a:pt x="65950" y="23640"/>
                </a:lnTo>
                <a:lnTo>
                  <a:pt x="65940" y="23600"/>
                </a:lnTo>
                <a:lnTo>
                  <a:pt x="65960" y="23380"/>
                </a:lnTo>
                <a:lnTo>
                  <a:pt x="65960" y="23150"/>
                </a:lnTo>
                <a:lnTo>
                  <a:pt x="65960" y="23090"/>
                </a:lnTo>
                <a:lnTo>
                  <a:pt x="65920" y="22890"/>
                </a:lnTo>
                <a:lnTo>
                  <a:pt x="65890" y="22670"/>
                </a:lnTo>
                <a:lnTo>
                  <a:pt x="65900" y="22640"/>
                </a:lnTo>
                <a:lnTo>
                  <a:pt x="65890" y="22630"/>
                </a:lnTo>
                <a:lnTo>
                  <a:pt x="65790" y="22360"/>
                </a:lnTo>
                <a:lnTo>
                  <a:pt x="65800" y="22370"/>
                </a:lnTo>
                <a:lnTo>
                  <a:pt x="65690" y="22200"/>
                </a:lnTo>
                <a:lnTo>
                  <a:pt x="65720" y="22030"/>
                </a:lnTo>
                <a:lnTo>
                  <a:pt x="65740" y="22000"/>
                </a:lnTo>
                <a:lnTo>
                  <a:pt x="65850" y="21810"/>
                </a:lnTo>
                <a:lnTo>
                  <a:pt x="65880" y="21610"/>
                </a:lnTo>
                <a:lnTo>
                  <a:pt x="65880" y="21440"/>
                </a:lnTo>
                <a:lnTo>
                  <a:pt x="65890" y="21380"/>
                </a:lnTo>
                <a:lnTo>
                  <a:pt x="66140" y="20980"/>
                </a:lnTo>
                <a:lnTo>
                  <a:pt x="66150" y="20980"/>
                </a:lnTo>
                <a:lnTo>
                  <a:pt x="66180" y="20940"/>
                </a:lnTo>
                <a:lnTo>
                  <a:pt x="66210" y="20800"/>
                </a:lnTo>
                <a:lnTo>
                  <a:pt x="66280" y="20640"/>
                </a:lnTo>
                <a:lnTo>
                  <a:pt x="66330" y="20430"/>
                </a:lnTo>
                <a:lnTo>
                  <a:pt x="66200" y="20330"/>
                </a:lnTo>
                <a:lnTo>
                  <a:pt x="65920" y="19970"/>
                </a:lnTo>
                <a:lnTo>
                  <a:pt x="65760" y="19840"/>
                </a:lnTo>
                <a:lnTo>
                  <a:pt x="65590" y="19730"/>
                </a:lnTo>
                <a:lnTo>
                  <a:pt x="65700" y="19490"/>
                </a:lnTo>
                <a:lnTo>
                  <a:pt x="65720" y="19440"/>
                </a:lnTo>
                <a:lnTo>
                  <a:pt x="65750" y="19350"/>
                </a:lnTo>
                <a:lnTo>
                  <a:pt x="65710" y="19290"/>
                </a:lnTo>
                <a:lnTo>
                  <a:pt x="65690" y="19240"/>
                </a:lnTo>
                <a:lnTo>
                  <a:pt x="65670" y="19200"/>
                </a:lnTo>
                <a:lnTo>
                  <a:pt x="65660" y="19190"/>
                </a:lnTo>
                <a:lnTo>
                  <a:pt x="65630" y="19160"/>
                </a:lnTo>
                <a:lnTo>
                  <a:pt x="65620" y="19150"/>
                </a:lnTo>
                <a:lnTo>
                  <a:pt x="65610" y="19130"/>
                </a:lnTo>
                <a:lnTo>
                  <a:pt x="65510" y="19060"/>
                </a:lnTo>
                <a:lnTo>
                  <a:pt x="65560" y="18990"/>
                </a:lnTo>
                <a:lnTo>
                  <a:pt x="65660" y="18930"/>
                </a:lnTo>
                <a:lnTo>
                  <a:pt x="65750" y="18860"/>
                </a:lnTo>
                <a:lnTo>
                  <a:pt x="65850" y="18820"/>
                </a:lnTo>
                <a:lnTo>
                  <a:pt x="65910" y="18800"/>
                </a:lnTo>
                <a:lnTo>
                  <a:pt x="65890" y="18780"/>
                </a:lnTo>
                <a:lnTo>
                  <a:pt x="65850" y="18750"/>
                </a:lnTo>
                <a:lnTo>
                  <a:pt x="65770" y="18660"/>
                </a:lnTo>
                <a:lnTo>
                  <a:pt x="65810" y="18640"/>
                </a:lnTo>
                <a:lnTo>
                  <a:pt x="65930" y="18600"/>
                </a:lnTo>
                <a:lnTo>
                  <a:pt x="65980" y="1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