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 Bayadh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El Bayad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40" y="33510"/>
                </a:moveTo>
                <a:lnTo>
                  <a:pt x="51730" y="33520"/>
                </a:lnTo>
                <a:lnTo>
                  <a:pt x="51500" y="33660"/>
                </a:lnTo>
                <a:lnTo>
                  <a:pt x="51230" y="33830"/>
                </a:lnTo>
                <a:lnTo>
                  <a:pt x="49250" y="35060"/>
                </a:lnTo>
                <a:lnTo>
                  <a:pt x="48080" y="35820"/>
                </a:lnTo>
                <a:lnTo>
                  <a:pt x="47510" y="36170"/>
                </a:lnTo>
                <a:lnTo>
                  <a:pt x="46800" y="36670"/>
                </a:lnTo>
                <a:lnTo>
                  <a:pt x="46440" y="36920"/>
                </a:lnTo>
                <a:lnTo>
                  <a:pt x="45510" y="37590"/>
                </a:lnTo>
                <a:lnTo>
                  <a:pt x="44370" y="38430"/>
                </a:lnTo>
                <a:lnTo>
                  <a:pt x="44240" y="38320"/>
                </a:lnTo>
                <a:lnTo>
                  <a:pt x="43960" y="38080"/>
                </a:lnTo>
                <a:lnTo>
                  <a:pt x="42830" y="37130"/>
                </a:lnTo>
                <a:lnTo>
                  <a:pt x="42540" y="36910"/>
                </a:lnTo>
                <a:lnTo>
                  <a:pt x="42470" y="36840"/>
                </a:lnTo>
                <a:lnTo>
                  <a:pt x="41830" y="36310"/>
                </a:lnTo>
                <a:lnTo>
                  <a:pt x="41620" y="36140"/>
                </a:lnTo>
                <a:lnTo>
                  <a:pt x="41540" y="36080"/>
                </a:lnTo>
                <a:lnTo>
                  <a:pt x="41520" y="36010"/>
                </a:lnTo>
                <a:lnTo>
                  <a:pt x="41550" y="35920"/>
                </a:lnTo>
                <a:lnTo>
                  <a:pt x="41700" y="35480"/>
                </a:lnTo>
                <a:lnTo>
                  <a:pt x="41640" y="35430"/>
                </a:lnTo>
                <a:lnTo>
                  <a:pt x="41600" y="35390"/>
                </a:lnTo>
                <a:lnTo>
                  <a:pt x="41550" y="35320"/>
                </a:lnTo>
                <a:lnTo>
                  <a:pt x="41510" y="35280"/>
                </a:lnTo>
                <a:lnTo>
                  <a:pt x="41420" y="35220"/>
                </a:lnTo>
                <a:lnTo>
                  <a:pt x="41380" y="35170"/>
                </a:lnTo>
                <a:lnTo>
                  <a:pt x="41250" y="35100"/>
                </a:lnTo>
                <a:lnTo>
                  <a:pt x="41170" y="35070"/>
                </a:lnTo>
                <a:lnTo>
                  <a:pt x="41110" y="35010"/>
                </a:lnTo>
                <a:lnTo>
                  <a:pt x="41040" y="34880"/>
                </a:lnTo>
                <a:lnTo>
                  <a:pt x="41010" y="34810"/>
                </a:lnTo>
                <a:lnTo>
                  <a:pt x="41030" y="34740"/>
                </a:lnTo>
                <a:lnTo>
                  <a:pt x="40970" y="34690"/>
                </a:lnTo>
                <a:lnTo>
                  <a:pt x="40930" y="34650"/>
                </a:lnTo>
                <a:lnTo>
                  <a:pt x="40960" y="34570"/>
                </a:lnTo>
                <a:lnTo>
                  <a:pt x="40920" y="34500"/>
                </a:lnTo>
                <a:lnTo>
                  <a:pt x="40890" y="34410"/>
                </a:lnTo>
                <a:lnTo>
                  <a:pt x="40930" y="34350"/>
                </a:lnTo>
                <a:lnTo>
                  <a:pt x="40920" y="34270"/>
                </a:lnTo>
                <a:lnTo>
                  <a:pt x="40970" y="34230"/>
                </a:lnTo>
                <a:lnTo>
                  <a:pt x="41020" y="34220"/>
                </a:lnTo>
                <a:lnTo>
                  <a:pt x="41080" y="34080"/>
                </a:lnTo>
                <a:lnTo>
                  <a:pt x="41120" y="34030"/>
                </a:lnTo>
                <a:lnTo>
                  <a:pt x="41030" y="33960"/>
                </a:lnTo>
                <a:lnTo>
                  <a:pt x="40980" y="33900"/>
                </a:lnTo>
                <a:lnTo>
                  <a:pt x="40950" y="33820"/>
                </a:lnTo>
                <a:lnTo>
                  <a:pt x="40920" y="33790"/>
                </a:lnTo>
                <a:lnTo>
                  <a:pt x="40900" y="33700"/>
                </a:lnTo>
                <a:lnTo>
                  <a:pt x="40860" y="33630"/>
                </a:lnTo>
                <a:lnTo>
                  <a:pt x="40860" y="33560"/>
                </a:lnTo>
                <a:lnTo>
                  <a:pt x="40890" y="33490"/>
                </a:lnTo>
                <a:lnTo>
                  <a:pt x="40940" y="33530"/>
                </a:lnTo>
                <a:lnTo>
                  <a:pt x="40990" y="33510"/>
                </a:lnTo>
                <a:lnTo>
                  <a:pt x="41020" y="33460"/>
                </a:lnTo>
                <a:lnTo>
                  <a:pt x="41060" y="33440"/>
                </a:lnTo>
                <a:lnTo>
                  <a:pt x="41110" y="33380"/>
                </a:lnTo>
                <a:lnTo>
                  <a:pt x="41050" y="33310"/>
                </a:lnTo>
                <a:lnTo>
                  <a:pt x="41050" y="33240"/>
                </a:lnTo>
                <a:lnTo>
                  <a:pt x="40980" y="33190"/>
                </a:lnTo>
                <a:lnTo>
                  <a:pt x="40910" y="33140"/>
                </a:lnTo>
                <a:lnTo>
                  <a:pt x="40960" y="33100"/>
                </a:lnTo>
                <a:lnTo>
                  <a:pt x="40940" y="33040"/>
                </a:lnTo>
                <a:lnTo>
                  <a:pt x="40940" y="32970"/>
                </a:lnTo>
                <a:lnTo>
                  <a:pt x="41030" y="32970"/>
                </a:lnTo>
                <a:lnTo>
                  <a:pt x="41020" y="32890"/>
                </a:lnTo>
                <a:lnTo>
                  <a:pt x="40980" y="32830"/>
                </a:lnTo>
                <a:lnTo>
                  <a:pt x="40990" y="32770"/>
                </a:lnTo>
                <a:lnTo>
                  <a:pt x="41060" y="32770"/>
                </a:lnTo>
                <a:lnTo>
                  <a:pt x="41130" y="32760"/>
                </a:lnTo>
                <a:lnTo>
                  <a:pt x="41120" y="32690"/>
                </a:lnTo>
                <a:lnTo>
                  <a:pt x="41090" y="32620"/>
                </a:lnTo>
                <a:lnTo>
                  <a:pt x="41090" y="32550"/>
                </a:lnTo>
                <a:lnTo>
                  <a:pt x="41080" y="32490"/>
                </a:lnTo>
                <a:lnTo>
                  <a:pt x="41040" y="32350"/>
                </a:lnTo>
                <a:lnTo>
                  <a:pt x="40980" y="32300"/>
                </a:lnTo>
                <a:lnTo>
                  <a:pt x="40940" y="31740"/>
                </a:lnTo>
                <a:lnTo>
                  <a:pt x="40980" y="31630"/>
                </a:lnTo>
                <a:lnTo>
                  <a:pt x="40980" y="31540"/>
                </a:lnTo>
                <a:lnTo>
                  <a:pt x="41000" y="31450"/>
                </a:lnTo>
                <a:lnTo>
                  <a:pt x="41080" y="31400"/>
                </a:lnTo>
                <a:lnTo>
                  <a:pt x="41050" y="31330"/>
                </a:lnTo>
                <a:lnTo>
                  <a:pt x="41080" y="31270"/>
                </a:lnTo>
                <a:lnTo>
                  <a:pt x="41150" y="31220"/>
                </a:lnTo>
                <a:lnTo>
                  <a:pt x="41180" y="31130"/>
                </a:lnTo>
                <a:lnTo>
                  <a:pt x="41220" y="31070"/>
                </a:lnTo>
                <a:lnTo>
                  <a:pt x="41210" y="31000"/>
                </a:lnTo>
                <a:lnTo>
                  <a:pt x="41280" y="30950"/>
                </a:lnTo>
                <a:lnTo>
                  <a:pt x="41350" y="30880"/>
                </a:lnTo>
                <a:lnTo>
                  <a:pt x="41430" y="30830"/>
                </a:lnTo>
                <a:lnTo>
                  <a:pt x="41510" y="30790"/>
                </a:lnTo>
                <a:lnTo>
                  <a:pt x="41600" y="30790"/>
                </a:lnTo>
                <a:lnTo>
                  <a:pt x="41690" y="30820"/>
                </a:lnTo>
                <a:lnTo>
                  <a:pt x="41770" y="30870"/>
                </a:lnTo>
                <a:lnTo>
                  <a:pt x="41850" y="30920"/>
                </a:lnTo>
                <a:lnTo>
                  <a:pt x="41810" y="30860"/>
                </a:lnTo>
                <a:lnTo>
                  <a:pt x="41810" y="30810"/>
                </a:lnTo>
                <a:lnTo>
                  <a:pt x="41830" y="30740"/>
                </a:lnTo>
                <a:lnTo>
                  <a:pt x="41870" y="30670"/>
                </a:lnTo>
                <a:lnTo>
                  <a:pt x="41940" y="30610"/>
                </a:lnTo>
                <a:lnTo>
                  <a:pt x="41950" y="30540"/>
                </a:lnTo>
                <a:lnTo>
                  <a:pt x="41950" y="30470"/>
                </a:lnTo>
                <a:lnTo>
                  <a:pt x="41990" y="30400"/>
                </a:lnTo>
                <a:lnTo>
                  <a:pt x="42040" y="30340"/>
                </a:lnTo>
                <a:lnTo>
                  <a:pt x="42030" y="30300"/>
                </a:lnTo>
                <a:lnTo>
                  <a:pt x="42040" y="30210"/>
                </a:lnTo>
                <a:lnTo>
                  <a:pt x="42030" y="30120"/>
                </a:lnTo>
                <a:lnTo>
                  <a:pt x="42030" y="30020"/>
                </a:lnTo>
                <a:lnTo>
                  <a:pt x="42080" y="29940"/>
                </a:lnTo>
                <a:lnTo>
                  <a:pt x="42230" y="29680"/>
                </a:lnTo>
                <a:lnTo>
                  <a:pt x="42350" y="29480"/>
                </a:lnTo>
                <a:lnTo>
                  <a:pt x="42400" y="29390"/>
                </a:lnTo>
                <a:lnTo>
                  <a:pt x="42620" y="28840"/>
                </a:lnTo>
                <a:lnTo>
                  <a:pt x="42530" y="28360"/>
                </a:lnTo>
                <a:lnTo>
                  <a:pt x="42580" y="28230"/>
                </a:lnTo>
                <a:lnTo>
                  <a:pt x="42600" y="28040"/>
                </a:lnTo>
                <a:lnTo>
                  <a:pt x="42590" y="28030"/>
                </a:lnTo>
                <a:lnTo>
                  <a:pt x="42470" y="27900"/>
                </a:lnTo>
                <a:lnTo>
                  <a:pt x="42400" y="27820"/>
                </a:lnTo>
                <a:lnTo>
                  <a:pt x="42420" y="27780"/>
                </a:lnTo>
                <a:lnTo>
                  <a:pt x="42450" y="27590"/>
                </a:lnTo>
                <a:lnTo>
                  <a:pt x="42290" y="27500"/>
                </a:lnTo>
                <a:lnTo>
                  <a:pt x="42340" y="27120"/>
                </a:lnTo>
                <a:lnTo>
                  <a:pt x="42540" y="27010"/>
                </a:lnTo>
                <a:lnTo>
                  <a:pt x="42650" y="26940"/>
                </a:lnTo>
                <a:lnTo>
                  <a:pt x="42660" y="26920"/>
                </a:lnTo>
                <a:lnTo>
                  <a:pt x="42680" y="26880"/>
                </a:lnTo>
                <a:lnTo>
                  <a:pt x="42690" y="26840"/>
                </a:lnTo>
                <a:lnTo>
                  <a:pt x="42700" y="26790"/>
                </a:lnTo>
                <a:lnTo>
                  <a:pt x="42730" y="26730"/>
                </a:lnTo>
                <a:lnTo>
                  <a:pt x="42770" y="26620"/>
                </a:lnTo>
                <a:lnTo>
                  <a:pt x="42750" y="26590"/>
                </a:lnTo>
                <a:lnTo>
                  <a:pt x="42700" y="26560"/>
                </a:lnTo>
                <a:lnTo>
                  <a:pt x="42670" y="26560"/>
                </a:lnTo>
                <a:lnTo>
                  <a:pt x="42630" y="26530"/>
                </a:lnTo>
                <a:lnTo>
                  <a:pt x="42680" y="26500"/>
                </a:lnTo>
                <a:lnTo>
                  <a:pt x="42700" y="26460"/>
                </a:lnTo>
                <a:lnTo>
                  <a:pt x="42810" y="26320"/>
                </a:lnTo>
                <a:lnTo>
                  <a:pt x="42810" y="26140"/>
                </a:lnTo>
                <a:lnTo>
                  <a:pt x="42780" y="26120"/>
                </a:lnTo>
                <a:lnTo>
                  <a:pt x="42770" y="26110"/>
                </a:lnTo>
                <a:lnTo>
                  <a:pt x="42710" y="26070"/>
                </a:lnTo>
                <a:lnTo>
                  <a:pt x="42710" y="26050"/>
                </a:lnTo>
                <a:lnTo>
                  <a:pt x="42680" y="26050"/>
                </a:lnTo>
                <a:lnTo>
                  <a:pt x="42650" y="26000"/>
                </a:lnTo>
                <a:lnTo>
                  <a:pt x="42640" y="25960"/>
                </a:lnTo>
                <a:lnTo>
                  <a:pt x="42630" y="25920"/>
                </a:lnTo>
                <a:lnTo>
                  <a:pt x="42630" y="25860"/>
                </a:lnTo>
                <a:lnTo>
                  <a:pt x="42630" y="25840"/>
                </a:lnTo>
                <a:lnTo>
                  <a:pt x="42640" y="25780"/>
                </a:lnTo>
                <a:lnTo>
                  <a:pt x="42700" y="25640"/>
                </a:lnTo>
                <a:lnTo>
                  <a:pt x="42720" y="25530"/>
                </a:lnTo>
                <a:lnTo>
                  <a:pt x="42740" y="25420"/>
                </a:lnTo>
                <a:lnTo>
                  <a:pt x="42730" y="25350"/>
                </a:lnTo>
                <a:lnTo>
                  <a:pt x="42730" y="25290"/>
                </a:lnTo>
                <a:lnTo>
                  <a:pt x="42740" y="25200"/>
                </a:lnTo>
                <a:lnTo>
                  <a:pt x="42820" y="24820"/>
                </a:lnTo>
                <a:lnTo>
                  <a:pt x="42790" y="24780"/>
                </a:lnTo>
                <a:lnTo>
                  <a:pt x="42780" y="24770"/>
                </a:lnTo>
                <a:lnTo>
                  <a:pt x="43010" y="23880"/>
                </a:lnTo>
                <a:lnTo>
                  <a:pt x="43010" y="23870"/>
                </a:lnTo>
                <a:lnTo>
                  <a:pt x="43200" y="23130"/>
                </a:lnTo>
                <a:lnTo>
                  <a:pt x="43160" y="23000"/>
                </a:lnTo>
                <a:lnTo>
                  <a:pt x="43150" y="22950"/>
                </a:lnTo>
                <a:lnTo>
                  <a:pt x="43110" y="22840"/>
                </a:lnTo>
                <a:lnTo>
                  <a:pt x="43090" y="22730"/>
                </a:lnTo>
                <a:lnTo>
                  <a:pt x="43030" y="22530"/>
                </a:lnTo>
                <a:lnTo>
                  <a:pt x="43030" y="22520"/>
                </a:lnTo>
                <a:lnTo>
                  <a:pt x="43030" y="22510"/>
                </a:lnTo>
                <a:lnTo>
                  <a:pt x="43040" y="22500"/>
                </a:lnTo>
                <a:lnTo>
                  <a:pt x="43360" y="22320"/>
                </a:lnTo>
                <a:lnTo>
                  <a:pt x="43460" y="22280"/>
                </a:lnTo>
                <a:lnTo>
                  <a:pt x="43460" y="22270"/>
                </a:lnTo>
                <a:lnTo>
                  <a:pt x="43420" y="22280"/>
                </a:lnTo>
                <a:lnTo>
                  <a:pt x="43400" y="22280"/>
                </a:lnTo>
                <a:lnTo>
                  <a:pt x="43350" y="22260"/>
                </a:lnTo>
                <a:lnTo>
                  <a:pt x="43300" y="22250"/>
                </a:lnTo>
                <a:lnTo>
                  <a:pt x="43260" y="22190"/>
                </a:lnTo>
                <a:lnTo>
                  <a:pt x="43250" y="22150"/>
                </a:lnTo>
                <a:lnTo>
                  <a:pt x="43200" y="22020"/>
                </a:lnTo>
                <a:lnTo>
                  <a:pt x="43150" y="21910"/>
                </a:lnTo>
                <a:lnTo>
                  <a:pt x="43150" y="21890"/>
                </a:lnTo>
                <a:lnTo>
                  <a:pt x="43090" y="21890"/>
                </a:lnTo>
                <a:lnTo>
                  <a:pt x="43070" y="21870"/>
                </a:lnTo>
                <a:lnTo>
                  <a:pt x="43050" y="21860"/>
                </a:lnTo>
                <a:lnTo>
                  <a:pt x="43020" y="21840"/>
                </a:lnTo>
                <a:lnTo>
                  <a:pt x="42990" y="21830"/>
                </a:lnTo>
                <a:lnTo>
                  <a:pt x="43000" y="21790"/>
                </a:lnTo>
                <a:lnTo>
                  <a:pt x="42990" y="21600"/>
                </a:lnTo>
                <a:lnTo>
                  <a:pt x="43000" y="21500"/>
                </a:lnTo>
                <a:lnTo>
                  <a:pt x="43010" y="21480"/>
                </a:lnTo>
                <a:lnTo>
                  <a:pt x="43010" y="21370"/>
                </a:lnTo>
                <a:lnTo>
                  <a:pt x="43030" y="21280"/>
                </a:lnTo>
                <a:lnTo>
                  <a:pt x="42810" y="21130"/>
                </a:lnTo>
                <a:lnTo>
                  <a:pt x="42800" y="21140"/>
                </a:lnTo>
                <a:lnTo>
                  <a:pt x="42770" y="21160"/>
                </a:lnTo>
                <a:lnTo>
                  <a:pt x="42660" y="21220"/>
                </a:lnTo>
                <a:lnTo>
                  <a:pt x="42610" y="21240"/>
                </a:lnTo>
                <a:lnTo>
                  <a:pt x="42530" y="21280"/>
                </a:lnTo>
                <a:lnTo>
                  <a:pt x="42470" y="21320"/>
                </a:lnTo>
                <a:lnTo>
                  <a:pt x="42440" y="21300"/>
                </a:lnTo>
                <a:lnTo>
                  <a:pt x="42450" y="21300"/>
                </a:lnTo>
                <a:lnTo>
                  <a:pt x="42460" y="21290"/>
                </a:lnTo>
                <a:lnTo>
                  <a:pt x="42490" y="21260"/>
                </a:lnTo>
                <a:lnTo>
                  <a:pt x="42510" y="21250"/>
                </a:lnTo>
                <a:lnTo>
                  <a:pt x="42500" y="21190"/>
                </a:lnTo>
                <a:lnTo>
                  <a:pt x="42490" y="21190"/>
                </a:lnTo>
                <a:lnTo>
                  <a:pt x="42470" y="21200"/>
                </a:lnTo>
                <a:lnTo>
                  <a:pt x="42460" y="21190"/>
                </a:lnTo>
                <a:lnTo>
                  <a:pt x="42450" y="21180"/>
                </a:lnTo>
                <a:lnTo>
                  <a:pt x="42450" y="21160"/>
                </a:lnTo>
                <a:lnTo>
                  <a:pt x="42450" y="21110"/>
                </a:lnTo>
                <a:lnTo>
                  <a:pt x="42490" y="20980"/>
                </a:lnTo>
                <a:lnTo>
                  <a:pt x="42490" y="20950"/>
                </a:lnTo>
                <a:lnTo>
                  <a:pt x="42470" y="20890"/>
                </a:lnTo>
                <a:lnTo>
                  <a:pt x="42440" y="20860"/>
                </a:lnTo>
                <a:lnTo>
                  <a:pt x="42400" y="20790"/>
                </a:lnTo>
                <a:lnTo>
                  <a:pt x="42480" y="20630"/>
                </a:lnTo>
                <a:lnTo>
                  <a:pt x="42540" y="20530"/>
                </a:lnTo>
                <a:lnTo>
                  <a:pt x="42580" y="20440"/>
                </a:lnTo>
                <a:lnTo>
                  <a:pt x="42660" y="20300"/>
                </a:lnTo>
                <a:lnTo>
                  <a:pt x="42690" y="20210"/>
                </a:lnTo>
                <a:lnTo>
                  <a:pt x="42690" y="20180"/>
                </a:lnTo>
                <a:lnTo>
                  <a:pt x="42700" y="20160"/>
                </a:lnTo>
                <a:lnTo>
                  <a:pt x="42720" y="20130"/>
                </a:lnTo>
                <a:lnTo>
                  <a:pt x="42730" y="20130"/>
                </a:lnTo>
                <a:lnTo>
                  <a:pt x="42790" y="20140"/>
                </a:lnTo>
                <a:lnTo>
                  <a:pt x="42820" y="20140"/>
                </a:lnTo>
                <a:lnTo>
                  <a:pt x="42860" y="20120"/>
                </a:lnTo>
                <a:lnTo>
                  <a:pt x="42880" y="20070"/>
                </a:lnTo>
                <a:lnTo>
                  <a:pt x="42890" y="20030"/>
                </a:lnTo>
                <a:lnTo>
                  <a:pt x="42900" y="20010"/>
                </a:lnTo>
                <a:lnTo>
                  <a:pt x="42890" y="19970"/>
                </a:lnTo>
                <a:lnTo>
                  <a:pt x="42870" y="19880"/>
                </a:lnTo>
                <a:lnTo>
                  <a:pt x="42830" y="19780"/>
                </a:lnTo>
                <a:lnTo>
                  <a:pt x="42830" y="19750"/>
                </a:lnTo>
                <a:lnTo>
                  <a:pt x="42850" y="19640"/>
                </a:lnTo>
                <a:lnTo>
                  <a:pt x="42830" y="19570"/>
                </a:lnTo>
                <a:lnTo>
                  <a:pt x="42800" y="19530"/>
                </a:lnTo>
                <a:lnTo>
                  <a:pt x="42800" y="19520"/>
                </a:lnTo>
                <a:lnTo>
                  <a:pt x="42800" y="19510"/>
                </a:lnTo>
                <a:lnTo>
                  <a:pt x="42790" y="19500"/>
                </a:lnTo>
                <a:lnTo>
                  <a:pt x="42800" y="19480"/>
                </a:lnTo>
                <a:lnTo>
                  <a:pt x="42790" y="19470"/>
                </a:lnTo>
                <a:lnTo>
                  <a:pt x="42800" y="19430"/>
                </a:lnTo>
                <a:lnTo>
                  <a:pt x="42790" y="19410"/>
                </a:lnTo>
                <a:lnTo>
                  <a:pt x="42800" y="19360"/>
                </a:lnTo>
                <a:lnTo>
                  <a:pt x="42800" y="19350"/>
                </a:lnTo>
                <a:lnTo>
                  <a:pt x="42790" y="19340"/>
                </a:lnTo>
                <a:lnTo>
                  <a:pt x="42750" y="19290"/>
                </a:lnTo>
                <a:lnTo>
                  <a:pt x="42710" y="19160"/>
                </a:lnTo>
                <a:lnTo>
                  <a:pt x="42700" y="19150"/>
                </a:lnTo>
                <a:lnTo>
                  <a:pt x="42680" y="19130"/>
                </a:lnTo>
                <a:lnTo>
                  <a:pt x="42680" y="19110"/>
                </a:lnTo>
                <a:lnTo>
                  <a:pt x="42680" y="19100"/>
                </a:lnTo>
                <a:lnTo>
                  <a:pt x="42680" y="19090"/>
                </a:lnTo>
                <a:lnTo>
                  <a:pt x="42670" y="19080"/>
                </a:lnTo>
                <a:lnTo>
                  <a:pt x="42670" y="19030"/>
                </a:lnTo>
                <a:lnTo>
                  <a:pt x="42660" y="19010"/>
                </a:lnTo>
                <a:lnTo>
                  <a:pt x="42640" y="19000"/>
                </a:lnTo>
                <a:lnTo>
                  <a:pt x="42640" y="18970"/>
                </a:lnTo>
                <a:lnTo>
                  <a:pt x="42630" y="18960"/>
                </a:lnTo>
                <a:lnTo>
                  <a:pt x="42630" y="18950"/>
                </a:lnTo>
                <a:lnTo>
                  <a:pt x="42640" y="18930"/>
                </a:lnTo>
                <a:lnTo>
                  <a:pt x="42630" y="18920"/>
                </a:lnTo>
                <a:lnTo>
                  <a:pt x="42640" y="18920"/>
                </a:lnTo>
                <a:lnTo>
                  <a:pt x="42620" y="18900"/>
                </a:lnTo>
                <a:lnTo>
                  <a:pt x="42630" y="18870"/>
                </a:lnTo>
                <a:lnTo>
                  <a:pt x="42660" y="18900"/>
                </a:lnTo>
                <a:lnTo>
                  <a:pt x="42670" y="18910"/>
                </a:lnTo>
                <a:lnTo>
                  <a:pt x="42700" y="18910"/>
                </a:lnTo>
                <a:lnTo>
                  <a:pt x="42750" y="18920"/>
                </a:lnTo>
                <a:lnTo>
                  <a:pt x="42780" y="18950"/>
                </a:lnTo>
                <a:lnTo>
                  <a:pt x="42800" y="18960"/>
                </a:lnTo>
                <a:lnTo>
                  <a:pt x="43080" y="19060"/>
                </a:lnTo>
                <a:lnTo>
                  <a:pt x="43090" y="19010"/>
                </a:lnTo>
                <a:lnTo>
                  <a:pt x="43110" y="19020"/>
                </a:lnTo>
                <a:lnTo>
                  <a:pt x="43180" y="19080"/>
                </a:lnTo>
                <a:lnTo>
                  <a:pt x="43240" y="19110"/>
                </a:lnTo>
                <a:lnTo>
                  <a:pt x="43260" y="19130"/>
                </a:lnTo>
                <a:lnTo>
                  <a:pt x="43280" y="19170"/>
                </a:lnTo>
                <a:lnTo>
                  <a:pt x="43310" y="19190"/>
                </a:lnTo>
                <a:lnTo>
                  <a:pt x="43390" y="19260"/>
                </a:lnTo>
                <a:lnTo>
                  <a:pt x="43470" y="19340"/>
                </a:lnTo>
                <a:lnTo>
                  <a:pt x="43490" y="19350"/>
                </a:lnTo>
                <a:lnTo>
                  <a:pt x="43520" y="19380"/>
                </a:lnTo>
                <a:lnTo>
                  <a:pt x="43530" y="19430"/>
                </a:lnTo>
                <a:lnTo>
                  <a:pt x="43550" y="19460"/>
                </a:lnTo>
                <a:lnTo>
                  <a:pt x="44000" y="19510"/>
                </a:lnTo>
                <a:lnTo>
                  <a:pt x="44250" y="19330"/>
                </a:lnTo>
                <a:lnTo>
                  <a:pt x="44580" y="19100"/>
                </a:lnTo>
                <a:lnTo>
                  <a:pt x="44580" y="19090"/>
                </a:lnTo>
                <a:lnTo>
                  <a:pt x="44590" y="19080"/>
                </a:lnTo>
                <a:lnTo>
                  <a:pt x="44810" y="19320"/>
                </a:lnTo>
                <a:lnTo>
                  <a:pt x="44820" y="19330"/>
                </a:lnTo>
                <a:lnTo>
                  <a:pt x="44860" y="19370"/>
                </a:lnTo>
                <a:lnTo>
                  <a:pt x="44910" y="19430"/>
                </a:lnTo>
                <a:lnTo>
                  <a:pt x="44930" y="19460"/>
                </a:lnTo>
                <a:lnTo>
                  <a:pt x="44950" y="19560"/>
                </a:lnTo>
                <a:lnTo>
                  <a:pt x="44980" y="19550"/>
                </a:lnTo>
                <a:lnTo>
                  <a:pt x="45020" y="19510"/>
                </a:lnTo>
                <a:lnTo>
                  <a:pt x="45100" y="19470"/>
                </a:lnTo>
                <a:lnTo>
                  <a:pt x="45120" y="19460"/>
                </a:lnTo>
                <a:lnTo>
                  <a:pt x="45130" y="19460"/>
                </a:lnTo>
                <a:lnTo>
                  <a:pt x="45140" y="19450"/>
                </a:lnTo>
                <a:lnTo>
                  <a:pt x="45150" y="19460"/>
                </a:lnTo>
                <a:lnTo>
                  <a:pt x="45160" y="19440"/>
                </a:lnTo>
                <a:lnTo>
                  <a:pt x="45190" y="19430"/>
                </a:lnTo>
                <a:lnTo>
                  <a:pt x="45210" y="19410"/>
                </a:lnTo>
                <a:lnTo>
                  <a:pt x="45220" y="19410"/>
                </a:lnTo>
                <a:lnTo>
                  <a:pt x="45230" y="19400"/>
                </a:lnTo>
                <a:lnTo>
                  <a:pt x="45250" y="19400"/>
                </a:lnTo>
                <a:lnTo>
                  <a:pt x="45260" y="19400"/>
                </a:lnTo>
                <a:lnTo>
                  <a:pt x="45270" y="19400"/>
                </a:lnTo>
                <a:lnTo>
                  <a:pt x="45270" y="19390"/>
                </a:lnTo>
                <a:lnTo>
                  <a:pt x="45270" y="19380"/>
                </a:lnTo>
                <a:lnTo>
                  <a:pt x="45280" y="19360"/>
                </a:lnTo>
                <a:lnTo>
                  <a:pt x="45310" y="19360"/>
                </a:lnTo>
                <a:lnTo>
                  <a:pt x="45350" y="19320"/>
                </a:lnTo>
                <a:lnTo>
                  <a:pt x="45360" y="19320"/>
                </a:lnTo>
                <a:lnTo>
                  <a:pt x="45370" y="19310"/>
                </a:lnTo>
                <a:lnTo>
                  <a:pt x="45360" y="19310"/>
                </a:lnTo>
                <a:lnTo>
                  <a:pt x="45400" y="19280"/>
                </a:lnTo>
                <a:lnTo>
                  <a:pt x="45410" y="19280"/>
                </a:lnTo>
                <a:lnTo>
                  <a:pt x="45510" y="19220"/>
                </a:lnTo>
                <a:lnTo>
                  <a:pt x="45530" y="19200"/>
                </a:lnTo>
                <a:lnTo>
                  <a:pt x="45540" y="19190"/>
                </a:lnTo>
                <a:lnTo>
                  <a:pt x="45570" y="19160"/>
                </a:lnTo>
                <a:lnTo>
                  <a:pt x="45630" y="19110"/>
                </a:lnTo>
                <a:lnTo>
                  <a:pt x="45640" y="19090"/>
                </a:lnTo>
                <a:lnTo>
                  <a:pt x="45660" y="19070"/>
                </a:lnTo>
                <a:lnTo>
                  <a:pt x="45730" y="19020"/>
                </a:lnTo>
                <a:lnTo>
                  <a:pt x="45750" y="19020"/>
                </a:lnTo>
                <a:lnTo>
                  <a:pt x="45760" y="19000"/>
                </a:lnTo>
                <a:lnTo>
                  <a:pt x="45810" y="18970"/>
                </a:lnTo>
                <a:lnTo>
                  <a:pt x="45850" y="18930"/>
                </a:lnTo>
                <a:lnTo>
                  <a:pt x="45880" y="18920"/>
                </a:lnTo>
                <a:lnTo>
                  <a:pt x="45900" y="18900"/>
                </a:lnTo>
                <a:lnTo>
                  <a:pt x="45910" y="18910"/>
                </a:lnTo>
                <a:lnTo>
                  <a:pt x="45920" y="18910"/>
                </a:lnTo>
                <a:lnTo>
                  <a:pt x="45950" y="18930"/>
                </a:lnTo>
                <a:lnTo>
                  <a:pt x="45970" y="18940"/>
                </a:lnTo>
                <a:lnTo>
                  <a:pt x="45970" y="18950"/>
                </a:lnTo>
                <a:lnTo>
                  <a:pt x="45980" y="18950"/>
                </a:lnTo>
                <a:lnTo>
                  <a:pt x="46000" y="18960"/>
                </a:lnTo>
                <a:lnTo>
                  <a:pt x="46030" y="18960"/>
                </a:lnTo>
                <a:lnTo>
                  <a:pt x="46030" y="18970"/>
                </a:lnTo>
                <a:lnTo>
                  <a:pt x="46060" y="18970"/>
                </a:lnTo>
                <a:lnTo>
                  <a:pt x="46200" y="19000"/>
                </a:lnTo>
                <a:lnTo>
                  <a:pt x="46490" y="19050"/>
                </a:lnTo>
                <a:lnTo>
                  <a:pt x="46870" y="19120"/>
                </a:lnTo>
                <a:lnTo>
                  <a:pt x="47310" y="19210"/>
                </a:lnTo>
                <a:lnTo>
                  <a:pt x="47290" y="19350"/>
                </a:lnTo>
                <a:lnTo>
                  <a:pt x="47280" y="19450"/>
                </a:lnTo>
                <a:lnTo>
                  <a:pt x="47270" y="19500"/>
                </a:lnTo>
                <a:lnTo>
                  <a:pt x="47240" y="19700"/>
                </a:lnTo>
                <a:lnTo>
                  <a:pt x="47190" y="20110"/>
                </a:lnTo>
                <a:lnTo>
                  <a:pt x="47170" y="20200"/>
                </a:lnTo>
                <a:lnTo>
                  <a:pt x="47170" y="20230"/>
                </a:lnTo>
                <a:lnTo>
                  <a:pt x="47560" y="20200"/>
                </a:lnTo>
                <a:lnTo>
                  <a:pt x="47740" y="20210"/>
                </a:lnTo>
                <a:lnTo>
                  <a:pt x="47760" y="20200"/>
                </a:lnTo>
                <a:lnTo>
                  <a:pt x="47830" y="20200"/>
                </a:lnTo>
                <a:lnTo>
                  <a:pt x="47890" y="20180"/>
                </a:lnTo>
                <a:lnTo>
                  <a:pt x="47920" y="20180"/>
                </a:lnTo>
                <a:lnTo>
                  <a:pt x="48050" y="20180"/>
                </a:lnTo>
                <a:lnTo>
                  <a:pt x="48200" y="20160"/>
                </a:lnTo>
                <a:lnTo>
                  <a:pt x="48250" y="20160"/>
                </a:lnTo>
                <a:lnTo>
                  <a:pt x="48270" y="20160"/>
                </a:lnTo>
                <a:lnTo>
                  <a:pt x="48310" y="20160"/>
                </a:lnTo>
                <a:lnTo>
                  <a:pt x="48330" y="20190"/>
                </a:lnTo>
                <a:lnTo>
                  <a:pt x="48330" y="20220"/>
                </a:lnTo>
                <a:lnTo>
                  <a:pt x="48320" y="20240"/>
                </a:lnTo>
                <a:lnTo>
                  <a:pt x="48300" y="20250"/>
                </a:lnTo>
                <a:lnTo>
                  <a:pt x="48300" y="20260"/>
                </a:lnTo>
                <a:lnTo>
                  <a:pt x="48300" y="20270"/>
                </a:lnTo>
                <a:lnTo>
                  <a:pt x="48300" y="20280"/>
                </a:lnTo>
                <a:lnTo>
                  <a:pt x="48310" y="20270"/>
                </a:lnTo>
                <a:lnTo>
                  <a:pt x="48320" y="20270"/>
                </a:lnTo>
                <a:lnTo>
                  <a:pt x="48320" y="20280"/>
                </a:lnTo>
                <a:lnTo>
                  <a:pt x="48310" y="20310"/>
                </a:lnTo>
                <a:lnTo>
                  <a:pt x="48290" y="20320"/>
                </a:lnTo>
                <a:lnTo>
                  <a:pt x="48290" y="20330"/>
                </a:lnTo>
                <a:lnTo>
                  <a:pt x="48320" y="20350"/>
                </a:lnTo>
                <a:lnTo>
                  <a:pt x="48320" y="20390"/>
                </a:lnTo>
                <a:lnTo>
                  <a:pt x="48340" y="20430"/>
                </a:lnTo>
                <a:lnTo>
                  <a:pt x="48350" y="20440"/>
                </a:lnTo>
                <a:lnTo>
                  <a:pt x="48350" y="20470"/>
                </a:lnTo>
                <a:lnTo>
                  <a:pt x="48360" y="20470"/>
                </a:lnTo>
                <a:lnTo>
                  <a:pt x="48360" y="20490"/>
                </a:lnTo>
                <a:lnTo>
                  <a:pt x="48370" y="20510"/>
                </a:lnTo>
                <a:lnTo>
                  <a:pt x="48360" y="20530"/>
                </a:lnTo>
                <a:lnTo>
                  <a:pt x="48360" y="20540"/>
                </a:lnTo>
                <a:lnTo>
                  <a:pt x="48360" y="20550"/>
                </a:lnTo>
                <a:lnTo>
                  <a:pt x="48390" y="20550"/>
                </a:lnTo>
                <a:lnTo>
                  <a:pt x="48390" y="20560"/>
                </a:lnTo>
                <a:lnTo>
                  <a:pt x="48400" y="20570"/>
                </a:lnTo>
                <a:lnTo>
                  <a:pt x="48410" y="20600"/>
                </a:lnTo>
                <a:lnTo>
                  <a:pt x="48420" y="20610"/>
                </a:lnTo>
                <a:lnTo>
                  <a:pt x="48420" y="20620"/>
                </a:lnTo>
                <a:lnTo>
                  <a:pt x="48450" y="20630"/>
                </a:lnTo>
                <a:lnTo>
                  <a:pt x="48440" y="20640"/>
                </a:lnTo>
                <a:lnTo>
                  <a:pt x="48440" y="20650"/>
                </a:lnTo>
                <a:lnTo>
                  <a:pt x="48470" y="20650"/>
                </a:lnTo>
                <a:lnTo>
                  <a:pt x="48490" y="20670"/>
                </a:lnTo>
                <a:lnTo>
                  <a:pt x="48480" y="20690"/>
                </a:lnTo>
                <a:lnTo>
                  <a:pt x="48490" y="20710"/>
                </a:lnTo>
                <a:lnTo>
                  <a:pt x="48490" y="20720"/>
                </a:lnTo>
                <a:lnTo>
                  <a:pt x="48480" y="20730"/>
                </a:lnTo>
                <a:lnTo>
                  <a:pt x="48500" y="20750"/>
                </a:lnTo>
                <a:lnTo>
                  <a:pt x="48520" y="20790"/>
                </a:lnTo>
                <a:lnTo>
                  <a:pt x="48540" y="20810"/>
                </a:lnTo>
                <a:lnTo>
                  <a:pt x="48580" y="20840"/>
                </a:lnTo>
                <a:lnTo>
                  <a:pt x="48580" y="20850"/>
                </a:lnTo>
                <a:lnTo>
                  <a:pt x="48580" y="20860"/>
                </a:lnTo>
                <a:lnTo>
                  <a:pt x="48590" y="20870"/>
                </a:lnTo>
                <a:lnTo>
                  <a:pt x="48590" y="20880"/>
                </a:lnTo>
                <a:lnTo>
                  <a:pt x="48590" y="20910"/>
                </a:lnTo>
                <a:lnTo>
                  <a:pt x="48600" y="20910"/>
                </a:lnTo>
                <a:lnTo>
                  <a:pt x="48630" y="20900"/>
                </a:lnTo>
                <a:lnTo>
                  <a:pt x="48630" y="20910"/>
                </a:lnTo>
                <a:lnTo>
                  <a:pt x="48630" y="20940"/>
                </a:lnTo>
                <a:lnTo>
                  <a:pt x="48640" y="20960"/>
                </a:lnTo>
                <a:lnTo>
                  <a:pt x="48650" y="20980"/>
                </a:lnTo>
                <a:lnTo>
                  <a:pt x="48650" y="21010"/>
                </a:lnTo>
                <a:lnTo>
                  <a:pt x="48660" y="21030"/>
                </a:lnTo>
                <a:lnTo>
                  <a:pt x="48670" y="21040"/>
                </a:lnTo>
                <a:lnTo>
                  <a:pt x="48710" y="21090"/>
                </a:lnTo>
                <a:lnTo>
                  <a:pt x="48730" y="21120"/>
                </a:lnTo>
                <a:lnTo>
                  <a:pt x="48730" y="21150"/>
                </a:lnTo>
                <a:lnTo>
                  <a:pt x="48760" y="21160"/>
                </a:lnTo>
                <a:lnTo>
                  <a:pt x="48770" y="21170"/>
                </a:lnTo>
                <a:lnTo>
                  <a:pt x="48760" y="21170"/>
                </a:lnTo>
                <a:lnTo>
                  <a:pt x="48730" y="21170"/>
                </a:lnTo>
                <a:lnTo>
                  <a:pt x="48740" y="21180"/>
                </a:lnTo>
                <a:lnTo>
                  <a:pt x="48730" y="21190"/>
                </a:lnTo>
                <a:lnTo>
                  <a:pt x="48730" y="21260"/>
                </a:lnTo>
                <a:lnTo>
                  <a:pt x="48710" y="21260"/>
                </a:lnTo>
                <a:lnTo>
                  <a:pt x="48710" y="21270"/>
                </a:lnTo>
                <a:lnTo>
                  <a:pt x="48700" y="21280"/>
                </a:lnTo>
                <a:lnTo>
                  <a:pt x="48710" y="21300"/>
                </a:lnTo>
                <a:lnTo>
                  <a:pt x="48720" y="21310"/>
                </a:lnTo>
                <a:lnTo>
                  <a:pt x="48730" y="21320"/>
                </a:lnTo>
                <a:lnTo>
                  <a:pt x="48720" y="21340"/>
                </a:lnTo>
                <a:lnTo>
                  <a:pt x="48730" y="21360"/>
                </a:lnTo>
                <a:lnTo>
                  <a:pt x="48740" y="21380"/>
                </a:lnTo>
                <a:lnTo>
                  <a:pt x="48810" y="21400"/>
                </a:lnTo>
                <a:lnTo>
                  <a:pt x="48850" y="21430"/>
                </a:lnTo>
                <a:lnTo>
                  <a:pt x="48880" y="21430"/>
                </a:lnTo>
                <a:lnTo>
                  <a:pt x="48910" y="21440"/>
                </a:lnTo>
                <a:lnTo>
                  <a:pt x="48950" y="21470"/>
                </a:lnTo>
                <a:lnTo>
                  <a:pt x="48960" y="21490"/>
                </a:lnTo>
                <a:lnTo>
                  <a:pt x="48970" y="21500"/>
                </a:lnTo>
                <a:lnTo>
                  <a:pt x="48990" y="21510"/>
                </a:lnTo>
                <a:lnTo>
                  <a:pt x="49010" y="21530"/>
                </a:lnTo>
                <a:lnTo>
                  <a:pt x="49050" y="21530"/>
                </a:lnTo>
                <a:lnTo>
                  <a:pt x="49080" y="21550"/>
                </a:lnTo>
                <a:lnTo>
                  <a:pt x="49110" y="21550"/>
                </a:lnTo>
                <a:lnTo>
                  <a:pt x="49190" y="21570"/>
                </a:lnTo>
                <a:lnTo>
                  <a:pt x="49220" y="21600"/>
                </a:lnTo>
                <a:lnTo>
                  <a:pt x="49240" y="21630"/>
                </a:lnTo>
                <a:lnTo>
                  <a:pt x="49250" y="21660"/>
                </a:lnTo>
                <a:lnTo>
                  <a:pt x="49270" y="21680"/>
                </a:lnTo>
                <a:lnTo>
                  <a:pt x="49270" y="21700"/>
                </a:lnTo>
                <a:lnTo>
                  <a:pt x="49280" y="21710"/>
                </a:lnTo>
                <a:lnTo>
                  <a:pt x="49290" y="21740"/>
                </a:lnTo>
                <a:lnTo>
                  <a:pt x="49360" y="21790"/>
                </a:lnTo>
                <a:lnTo>
                  <a:pt x="49410" y="21850"/>
                </a:lnTo>
                <a:lnTo>
                  <a:pt x="49450" y="21880"/>
                </a:lnTo>
                <a:lnTo>
                  <a:pt x="49460" y="21890"/>
                </a:lnTo>
                <a:lnTo>
                  <a:pt x="49520" y="21940"/>
                </a:lnTo>
                <a:lnTo>
                  <a:pt x="49570" y="21960"/>
                </a:lnTo>
                <a:lnTo>
                  <a:pt x="49620" y="21970"/>
                </a:lnTo>
                <a:lnTo>
                  <a:pt x="49640" y="21970"/>
                </a:lnTo>
                <a:lnTo>
                  <a:pt x="49960" y="21820"/>
                </a:lnTo>
                <a:lnTo>
                  <a:pt x="49970" y="21820"/>
                </a:lnTo>
                <a:lnTo>
                  <a:pt x="50230" y="21770"/>
                </a:lnTo>
                <a:lnTo>
                  <a:pt x="50290" y="21840"/>
                </a:lnTo>
                <a:lnTo>
                  <a:pt x="50320" y="21860"/>
                </a:lnTo>
                <a:lnTo>
                  <a:pt x="50350" y="21860"/>
                </a:lnTo>
                <a:lnTo>
                  <a:pt x="50380" y="21890"/>
                </a:lnTo>
                <a:lnTo>
                  <a:pt x="50420" y="21950"/>
                </a:lnTo>
                <a:lnTo>
                  <a:pt x="50430" y="21970"/>
                </a:lnTo>
                <a:lnTo>
                  <a:pt x="50450" y="21980"/>
                </a:lnTo>
                <a:lnTo>
                  <a:pt x="50460" y="22010"/>
                </a:lnTo>
                <a:lnTo>
                  <a:pt x="50460" y="22030"/>
                </a:lnTo>
                <a:lnTo>
                  <a:pt x="50470" y="22040"/>
                </a:lnTo>
                <a:lnTo>
                  <a:pt x="50480" y="22050"/>
                </a:lnTo>
                <a:lnTo>
                  <a:pt x="50510" y="22060"/>
                </a:lnTo>
                <a:lnTo>
                  <a:pt x="50580" y="22070"/>
                </a:lnTo>
                <a:lnTo>
                  <a:pt x="50600" y="22080"/>
                </a:lnTo>
                <a:lnTo>
                  <a:pt x="50610" y="22100"/>
                </a:lnTo>
                <a:lnTo>
                  <a:pt x="50620" y="22130"/>
                </a:lnTo>
                <a:lnTo>
                  <a:pt x="50620" y="22150"/>
                </a:lnTo>
                <a:lnTo>
                  <a:pt x="50640" y="22180"/>
                </a:lnTo>
                <a:lnTo>
                  <a:pt x="50650" y="22220"/>
                </a:lnTo>
                <a:lnTo>
                  <a:pt x="50700" y="22370"/>
                </a:lnTo>
                <a:lnTo>
                  <a:pt x="50720" y="22420"/>
                </a:lnTo>
                <a:lnTo>
                  <a:pt x="50720" y="22440"/>
                </a:lnTo>
                <a:lnTo>
                  <a:pt x="50700" y="22520"/>
                </a:lnTo>
                <a:lnTo>
                  <a:pt x="50700" y="22530"/>
                </a:lnTo>
                <a:lnTo>
                  <a:pt x="50660" y="22550"/>
                </a:lnTo>
                <a:lnTo>
                  <a:pt x="50670" y="22570"/>
                </a:lnTo>
                <a:lnTo>
                  <a:pt x="50670" y="22620"/>
                </a:lnTo>
                <a:lnTo>
                  <a:pt x="50730" y="22700"/>
                </a:lnTo>
                <a:lnTo>
                  <a:pt x="50710" y="22720"/>
                </a:lnTo>
                <a:lnTo>
                  <a:pt x="50710" y="22740"/>
                </a:lnTo>
                <a:lnTo>
                  <a:pt x="50710" y="22750"/>
                </a:lnTo>
                <a:lnTo>
                  <a:pt x="50690" y="22770"/>
                </a:lnTo>
                <a:lnTo>
                  <a:pt x="50680" y="22780"/>
                </a:lnTo>
                <a:lnTo>
                  <a:pt x="50680" y="22810"/>
                </a:lnTo>
                <a:lnTo>
                  <a:pt x="50660" y="22840"/>
                </a:lnTo>
                <a:lnTo>
                  <a:pt x="50670" y="22870"/>
                </a:lnTo>
                <a:lnTo>
                  <a:pt x="50680" y="22890"/>
                </a:lnTo>
                <a:lnTo>
                  <a:pt x="50690" y="22910"/>
                </a:lnTo>
                <a:lnTo>
                  <a:pt x="50700" y="22920"/>
                </a:lnTo>
                <a:lnTo>
                  <a:pt x="50710" y="22930"/>
                </a:lnTo>
                <a:lnTo>
                  <a:pt x="50690" y="22960"/>
                </a:lnTo>
                <a:lnTo>
                  <a:pt x="50680" y="22960"/>
                </a:lnTo>
                <a:lnTo>
                  <a:pt x="50670" y="22970"/>
                </a:lnTo>
                <a:lnTo>
                  <a:pt x="50680" y="22980"/>
                </a:lnTo>
                <a:lnTo>
                  <a:pt x="50710" y="22990"/>
                </a:lnTo>
                <a:lnTo>
                  <a:pt x="50720" y="22980"/>
                </a:lnTo>
                <a:lnTo>
                  <a:pt x="50750" y="23010"/>
                </a:lnTo>
                <a:lnTo>
                  <a:pt x="50780" y="22990"/>
                </a:lnTo>
                <a:lnTo>
                  <a:pt x="50800" y="22980"/>
                </a:lnTo>
                <a:lnTo>
                  <a:pt x="50810" y="23010"/>
                </a:lnTo>
                <a:lnTo>
                  <a:pt x="50810" y="23030"/>
                </a:lnTo>
                <a:lnTo>
                  <a:pt x="50820" y="23030"/>
                </a:lnTo>
                <a:lnTo>
                  <a:pt x="50850" y="23050"/>
                </a:lnTo>
                <a:lnTo>
                  <a:pt x="50860" y="23060"/>
                </a:lnTo>
                <a:lnTo>
                  <a:pt x="50860" y="23090"/>
                </a:lnTo>
                <a:lnTo>
                  <a:pt x="50860" y="23100"/>
                </a:lnTo>
                <a:lnTo>
                  <a:pt x="50900" y="23110"/>
                </a:lnTo>
                <a:lnTo>
                  <a:pt x="50910" y="23100"/>
                </a:lnTo>
                <a:lnTo>
                  <a:pt x="50920" y="23050"/>
                </a:lnTo>
                <a:lnTo>
                  <a:pt x="50950" y="23040"/>
                </a:lnTo>
                <a:lnTo>
                  <a:pt x="50970" y="23050"/>
                </a:lnTo>
                <a:lnTo>
                  <a:pt x="51000" y="23110"/>
                </a:lnTo>
                <a:lnTo>
                  <a:pt x="50990" y="23150"/>
                </a:lnTo>
                <a:lnTo>
                  <a:pt x="51030" y="23170"/>
                </a:lnTo>
                <a:lnTo>
                  <a:pt x="51040" y="23180"/>
                </a:lnTo>
                <a:lnTo>
                  <a:pt x="51030" y="23200"/>
                </a:lnTo>
                <a:lnTo>
                  <a:pt x="50990" y="23220"/>
                </a:lnTo>
                <a:lnTo>
                  <a:pt x="50980" y="23230"/>
                </a:lnTo>
                <a:lnTo>
                  <a:pt x="50990" y="23260"/>
                </a:lnTo>
                <a:lnTo>
                  <a:pt x="51010" y="23260"/>
                </a:lnTo>
                <a:lnTo>
                  <a:pt x="51020" y="23280"/>
                </a:lnTo>
                <a:lnTo>
                  <a:pt x="51060" y="23310"/>
                </a:lnTo>
                <a:lnTo>
                  <a:pt x="51060" y="23320"/>
                </a:lnTo>
                <a:lnTo>
                  <a:pt x="51060" y="23340"/>
                </a:lnTo>
                <a:lnTo>
                  <a:pt x="51070" y="23360"/>
                </a:lnTo>
                <a:lnTo>
                  <a:pt x="51120" y="23340"/>
                </a:lnTo>
                <a:lnTo>
                  <a:pt x="51140" y="23340"/>
                </a:lnTo>
                <a:lnTo>
                  <a:pt x="51150" y="23370"/>
                </a:lnTo>
                <a:lnTo>
                  <a:pt x="51190" y="23400"/>
                </a:lnTo>
                <a:lnTo>
                  <a:pt x="51210" y="23420"/>
                </a:lnTo>
                <a:lnTo>
                  <a:pt x="51230" y="23470"/>
                </a:lnTo>
                <a:lnTo>
                  <a:pt x="51110" y="23560"/>
                </a:lnTo>
                <a:lnTo>
                  <a:pt x="51060" y="23760"/>
                </a:lnTo>
                <a:lnTo>
                  <a:pt x="51040" y="23860"/>
                </a:lnTo>
                <a:lnTo>
                  <a:pt x="51110" y="24070"/>
                </a:lnTo>
                <a:lnTo>
                  <a:pt x="51010" y="24330"/>
                </a:lnTo>
                <a:lnTo>
                  <a:pt x="51000" y="24350"/>
                </a:lnTo>
                <a:lnTo>
                  <a:pt x="51040" y="24350"/>
                </a:lnTo>
                <a:lnTo>
                  <a:pt x="51150" y="24350"/>
                </a:lnTo>
                <a:lnTo>
                  <a:pt x="51210" y="24350"/>
                </a:lnTo>
                <a:lnTo>
                  <a:pt x="51400" y="24370"/>
                </a:lnTo>
                <a:lnTo>
                  <a:pt x="51430" y="24380"/>
                </a:lnTo>
                <a:lnTo>
                  <a:pt x="51480" y="24380"/>
                </a:lnTo>
                <a:lnTo>
                  <a:pt x="51510" y="24390"/>
                </a:lnTo>
                <a:lnTo>
                  <a:pt x="51640" y="24410"/>
                </a:lnTo>
                <a:lnTo>
                  <a:pt x="51570" y="24590"/>
                </a:lnTo>
                <a:lnTo>
                  <a:pt x="51590" y="24750"/>
                </a:lnTo>
                <a:lnTo>
                  <a:pt x="51610" y="24750"/>
                </a:lnTo>
                <a:lnTo>
                  <a:pt x="51900" y="24850"/>
                </a:lnTo>
                <a:lnTo>
                  <a:pt x="52310" y="24990"/>
                </a:lnTo>
                <a:lnTo>
                  <a:pt x="52730" y="24900"/>
                </a:lnTo>
                <a:lnTo>
                  <a:pt x="52730" y="25010"/>
                </a:lnTo>
                <a:lnTo>
                  <a:pt x="52710" y="25290"/>
                </a:lnTo>
                <a:lnTo>
                  <a:pt x="52690" y="25700"/>
                </a:lnTo>
                <a:lnTo>
                  <a:pt x="51930" y="25670"/>
                </a:lnTo>
                <a:lnTo>
                  <a:pt x="51910" y="25670"/>
                </a:lnTo>
                <a:lnTo>
                  <a:pt x="51880" y="25690"/>
                </a:lnTo>
                <a:lnTo>
                  <a:pt x="51870" y="25720"/>
                </a:lnTo>
                <a:lnTo>
                  <a:pt x="51870" y="25740"/>
                </a:lnTo>
                <a:lnTo>
                  <a:pt x="51930" y="25810"/>
                </a:lnTo>
                <a:lnTo>
                  <a:pt x="51980" y="25840"/>
                </a:lnTo>
                <a:lnTo>
                  <a:pt x="52000" y="25900"/>
                </a:lnTo>
                <a:lnTo>
                  <a:pt x="51990" y="25930"/>
                </a:lnTo>
                <a:lnTo>
                  <a:pt x="51980" y="26010"/>
                </a:lnTo>
                <a:lnTo>
                  <a:pt x="51960" y="26070"/>
                </a:lnTo>
                <a:lnTo>
                  <a:pt x="51950" y="26110"/>
                </a:lnTo>
                <a:lnTo>
                  <a:pt x="51960" y="26170"/>
                </a:lnTo>
                <a:lnTo>
                  <a:pt x="51970" y="26220"/>
                </a:lnTo>
                <a:lnTo>
                  <a:pt x="52000" y="26270"/>
                </a:lnTo>
                <a:lnTo>
                  <a:pt x="52060" y="26360"/>
                </a:lnTo>
                <a:lnTo>
                  <a:pt x="52130" y="26490"/>
                </a:lnTo>
                <a:lnTo>
                  <a:pt x="52140" y="26530"/>
                </a:lnTo>
                <a:lnTo>
                  <a:pt x="52140" y="26540"/>
                </a:lnTo>
                <a:lnTo>
                  <a:pt x="52160" y="26600"/>
                </a:lnTo>
                <a:lnTo>
                  <a:pt x="52190" y="26700"/>
                </a:lnTo>
                <a:lnTo>
                  <a:pt x="52220" y="26730"/>
                </a:lnTo>
                <a:lnTo>
                  <a:pt x="52230" y="26770"/>
                </a:lnTo>
                <a:lnTo>
                  <a:pt x="52220" y="26800"/>
                </a:lnTo>
                <a:lnTo>
                  <a:pt x="52230" y="26830"/>
                </a:lnTo>
                <a:lnTo>
                  <a:pt x="52280" y="26870"/>
                </a:lnTo>
                <a:lnTo>
                  <a:pt x="52280" y="26920"/>
                </a:lnTo>
                <a:lnTo>
                  <a:pt x="52270" y="26970"/>
                </a:lnTo>
                <a:lnTo>
                  <a:pt x="52300" y="27010"/>
                </a:lnTo>
                <a:lnTo>
                  <a:pt x="52360" y="27070"/>
                </a:lnTo>
                <a:lnTo>
                  <a:pt x="52430" y="27140"/>
                </a:lnTo>
                <a:lnTo>
                  <a:pt x="52470" y="27190"/>
                </a:lnTo>
                <a:lnTo>
                  <a:pt x="52480" y="27230"/>
                </a:lnTo>
                <a:lnTo>
                  <a:pt x="52480" y="27310"/>
                </a:lnTo>
                <a:lnTo>
                  <a:pt x="52500" y="27380"/>
                </a:lnTo>
                <a:lnTo>
                  <a:pt x="52500" y="27410"/>
                </a:lnTo>
                <a:lnTo>
                  <a:pt x="52540" y="27470"/>
                </a:lnTo>
                <a:lnTo>
                  <a:pt x="52530" y="27500"/>
                </a:lnTo>
                <a:lnTo>
                  <a:pt x="52520" y="27530"/>
                </a:lnTo>
                <a:lnTo>
                  <a:pt x="52590" y="27560"/>
                </a:lnTo>
                <a:lnTo>
                  <a:pt x="52560" y="27560"/>
                </a:lnTo>
                <a:lnTo>
                  <a:pt x="52700" y="28820"/>
                </a:lnTo>
                <a:lnTo>
                  <a:pt x="52710" y="28870"/>
                </a:lnTo>
                <a:lnTo>
                  <a:pt x="52710" y="28890"/>
                </a:lnTo>
                <a:lnTo>
                  <a:pt x="52800" y="29260"/>
                </a:lnTo>
                <a:lnTo>
                  <a:pt x="53080" y="30390"/>
                </a:lnTo>
                <a:lnTo>
                  <a:pt x="52790" y="30560"/>
                </a:lnTo>
                <a:lnTo>
                  <a:pt x="52610" y="30680"/>
                </a:lnTo>
                <a:lnTo>
                  <a:pt x="52550" y="30730"/>
                </a:lnTo>
                <a:lnTo>
                  <a:pt x="52560" y="30750"/>
                </a:lnTo>
                <a:lnTo>
                  <a:pt x="52590" y="31190"/>
                </a:lnTo>
                <a:lnTo>
                  <a:pt x="52650" y="31740"/>
                </a:lnTo>
                <a:lnTo>
                  <a:pt x="52660" y="32100"/>
                </a:lnTo>
                <a:lnTo>
                  <a:pt x="52680" y="32260"/>
                </a:lnTo>
                <a:lnTo>
                  <a:pt x="52690" y="32470"/>
                </a:lnTo>
                <a:lnTo>
                  <a:pt x="51740" y="3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