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El-Tarf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El-Tarf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150" y="5560"/>
                </a:moveTo>
                <a:lnTo>
                  <a:pt x="80150" y="5570"/>
                </a:lnTo>
                <a:lnTo>
                  <a:pt x="80140" y="5560"/>
                </a:lnTo>
                <a:lnTo>
                  <a:pt x="80150" y="5560"/>
                </a:lnTo>
                <a:close/>
                <a:moveTo>
                  <a:pt x="80180" y="5550"/>
                </a:moveTo>
                <a:lnTo>
                  <a:pt x="80190" y="5560"/>
                </a:lnTo>
                <a:lnTo>
                  <a:pt x="80180" y="5560"/>
                </a:lnTo>
                <a:lnTo>
                  <a:pt x="80180" y="5550"/>
                </a:lnTo>
                <a:close/>
                <a:moveTo>
                  <a:pt x="76460" y="6960"/>
                </a:moveTo>
                <a:lnTo>
                  <a:pt x="76460" y="6950"/>
                </a:lnTo>
                <a:lnTo>
                  <a:pt x="76460" y="6940"/>
                </a:lnTo>
                <a:lnTo>
                  <a:pt x="76470" y="6920"/>
                </a:lnTo>
                <a:lnTo>
                  <a:pt x="76460" y="6890"/>
                </a:lnTo>
                <a:lnTo>
                  <a:pt x="76470" y="6880"/>
                </a:lnTo>
                <a:lnTo>
                  <a:pt x="76480" y="6820"/>
                </a:lnTo>
                <a:lnTo>
                  <a:pt x="76490" y="6800"/>
                </a:lnTo>
                <a:lnTo>
                  <a:pt x="76500" y="6800"/>
                </a:lnTo>
                <a:lnTo>
                  <a:pt x="76550" y="6770"/>
                </a:lnTo>
                <a:lnTo>
                  <a:pt x="76560" y="6770"/>
                </a:lnTo>
                <a:lnTo>
                  <a:pt x="76570" y="6750"/>
                </a:lnTo>
                <a:lnTo>
                  <a:pt x="76590" y="6660"/>
                </a:lnTo>
                <a:lnTo>
                  <a:pt x="76580" y="6650"/>
                </a:lnTo>
                <a:lnTo>
                  <a:pt x="76560" y="6630"/>
                </a:lnTo>
                <a:lnTo>
                  <a:pt x="76520" y="6600"/>
                </a:lnTo>
                <a:lnTo>
                  <a:pt x="76520" y="6590"/>
                </a:lnTo>
                <a:lnTo>
                  <a:pt x="76540" y="6540"/>
                </a:lnTo>
                <a:lnTo>
                  <a:pt x="76510" y="6520"/>
                </a:lnTo>
                <a:lnTo>
                  <a:pt x="76510" y="6490"/>
                </a:lnTo>
                <a:lnTo>
                  <a:pt x="76540" y="6490"/>
                </a:lnTo>
                <a:lnTo>
                  <a:pt x="76560" y="6470"/>
                </a:lnTo>
                <a:lnTo>
                  <a:pt x="76570" y="6470"/>
                </a:lnTo>
                <a:lnTo>
                  <a:pt x="76580" y="6460"/>
                </a:lnTo>
                <a:lnTo>
                  <a:pt x="76600" y="6430"/>
                </a:lnTo>
                <a:lnTo>
                  <a:pt x="76590" y="6420"/>
                </a:lnTo>
                <a:lnTo>
                  <a:pt x="76600" y="6410"/>
                </a:lnTo>
                <a:lnTo>
                  <a:pt x="76610" y="6380"/>
                </a:lnTo>
                <a:lnTo>
                  <a:pt x="76630" y="6340"/>
                </a:lnTo>
                <a:lnTo>
                  <a:pt x="76670" y="6380"/>
                </a:lnTo>
                <a:lnTo>
                  <a:pt x="76690" y="6400"/>
                </a:lnTo>
                <a:lnTo>
                  <a:pt x="76710" y="6370"/>
                </a:lnTo>
                <a:lnTo>
                  <a:pt x="76720" y="6280"/>
                </a:lnTo>
                <a:lnTo>
                  <a:pt x="76730" y="6260"/>
                </a:lnTo>
                <a:lnTo>
                  <a:pt x="76810" y="6290"/>
                </a:lnTo>
                <a:lnTo>
                  <a:pt x="76830" y="6320"/>
                </a:lnTo>
                <a:lnTo>
                  <a:pt x="76830" y="6290"/>
                </a:lnTo>
                <a:lnTo>
                  <a:pt x="76930" y="6300"/>
                </a:lnTo>
                <a:lnTo>
                  <a:pt x="76930" y="6250"/>
                </a:lnTo>
                <a:lnTo>
                  <a:pt x="76930" y="6240"/>
                </a:lnTo>
                <a:lnTo>
                  <a:pt x="76920" y="6240"/>
                </a:lnTo>
                <a:lnTo>
                  <a:pt x="76930" y="6180"/>
                </a:lnTo>
                <a:lnTo>
                  <a:pt x="76960" y="6130"/>
                </a:lnTo>
                <a:lnTo>
                  <a:pt x="76970" y="6120"/>
                </a:lnTo>
                <a:lnTo>
                  <a:pt x="76970" y="6110"/>
                </a:lnTo>
                <a:lnTo>
                  <a:pt x="76940" y="6100"/>
                </a:lnTo>
                <a:lnTo>
                  <a:pt x="76950" y="6070"/>
                </a:lnTo>
                <a:lnTo>
                  <a:pt x="76950" y="6050"/>
                </a:lnTo>
                <a:lnTo>
                  <a:pt x="76950" y="6020"/>
                </a:lnTo>
                <a:lnTo>
                  <a:pt x="77070" y="6050"/>
                </a:lnTo>
                <a:lnTo>
                  <a:pt x="77110" y="6080"/>
                </a:lnTo>
                <a:lnTo>
                  <a:pt x="77130" y="6060"/>
                </a:lnTo>
                <a:lnTo>
                  <a:pt x="77140" y="6050"/>
                </a:lnTo>
                <a:lnTo>
                  <a:pt x="77190" y="6030"/>
                </a:lnTo>
                <a:lnTo>
                  <a:pt x="77170" y="5970"/>
                </a:lnTo>
                <a:lnTo>
                  <a:pt x="77170" y="5950"/>
                </a:lnTo>
                <a:lnTo>
                  <a:pt x="77170" y="5930"/>
                </a:lnTo>
                <a:lnTo>
                  <a:pt x="77140" y="5920"/>
                </a:lnTo>
                <a:lnTo>
                  <a:pt x="77130" y="5900"/>
                </a:lnTo>
                <a:lnTo>
                  <a:pt x="77140" y="5900"/>
                </a:lnTo>
                <a:lnTo>
                  <a:pt x="77150" y="5910"/>
                </a:lnTo>
                <a:lnTo>
                  <a:pt x="77160" y="5910"/>
                </a:lnTo>
                <a:lnTo>
                  <a:pt x="77170" y="5910"/>
                </a:lnTo>
                <a:lnTo>
                  <a:pt x="77190" y="5910"/>
                </a:lnTo>
                <a:lnTo>
                  <a:pt x="77200" y="5920"/>
                </a:lnTo>
                <a:lnTo>
                  <a:pt x="77210" y="5920"/>
                </a:lnTo>
                <a:lnTo>
                  <a:pt x="77220" y="5920"/>
                </a:lnTo>
                <a:lnTo>
                  <a:pt x="77230" y="5920"/>
                </a:lnTo>
                <a:lnTo>
                  <a:pt x="77240" y="5920"/>
                </a:lnTo>
                <a:lnTo>
                  <a:pt x="77250" y="5930"/>
                </a:lnTo>
                <a:lnTo>
                  <a:pt x="77260" y="5930"/>
                </a:lnTo>
                <a:lnTo>
                  <a:pt x="77270" y="5930"/>
                </a:lnTo>
                <a:lnTo>
                  <a:pt x="77280" y="5930"/>
                </a:lnTo>
                <a:lnTo>
                  <a:pt x="77290" y="5930"/>
                </a:lnTo>
                <a:lnTo>
                  <a:pt x="77300" y="5930"/>
                </a:lnTo>
                <a:lnTo>
                  <a:pt x="77310" y="5930"/>
                </a:lnTo>
                <a:lnTo>
                  <a:pt x="77320" y="5930"/>
                </a:lnTo>
                <a:lnTo>
                  <a:pt x="77330" y="5930"/>
                </a:lnTo>
                <a:lnTo>
                  <a:pt x="77340" y="5930"/>
                </a:lnTo>
                <a:lnTo>
                  <a:pt x="77350" y="5930"/>
                </a:lnTo>
                <a:lnTo>
                  <a:pt x="77360" y="5930"/>
                </a:lnTo>
                <a:lnTo>
                  <a:pt x="77370" y="5930"/>
                </a:lnTo>
                <a:lnTo>
                  <a:pt x="77380" y="5930"/>
                </a:lnTo>
                <a:lnTo>
                  <a:pt x="77390" y="5930"/>
                </a:lnTo>
                <a:lnTo>
                  <a:pt x="77400" y="5930"/>
                </a:lnTo>
                <a:lnTo>
                  <a:pt x="77410" y="5930"/>
                </a:lnTo>
                <a:lnTo>
                  <a:pt x="77500" y="5920"/>
                </a:lnTo>
                <a:lnTo>
                  <a:pt x="77510" y="5920"/>
                </a:lnTo>
                <a:lnTo>
                  <a:pt x="77540" y="5920"/>
                </a:lnTo>
                <a:lnTo>
                  <a:pt x="77610" y="5910"/>
                </a:lnTo>
                <a:lnTo>
                  <a:pt x="77670" y="5900"/>
                </a:lnTo>
                <a:lnTo>
                  <a:pt x="77680" y="5890"/>
                </a:lnTo>
                <a:lnTo>
                  <a:pt x="77690" y="5890"/>
                </a:lnTo>
                <a:lnTo>
                  <a:pt x="77700" y="5890"/>
                </a:lnTo>
                <a:lnTo>
                  <a:pt x="77710" y="5890"/>
                </a:lnTo>
                <a:lnTo>
                  <a:pt x="77720" y="5890"/>
                </a:lnTo>
                <a:lnTo>
                  <a:pt x="77890" y="5840"/>
                </a:lnTo>
                <a:lnTo>
                  <a:pt x="77900" y="5830"/>
                </a:lnTo>
                <a:lnTo>
                  <a:pt x="78080" y="5760"/>
                </a:lnTo>
                <a:lnTo>
                  <a:pt x="78130" y="5740"/>
                </a:lnTo>
                <a:lnTo>
                  <a:pt x="78170" y="5720"/>
                </a:lnTo>
                <a:lnTo>
                  <a:pt x="78180" y="5720"/>
                </a:lnTo>
                <a:lnTo>
                  <a:pt x="78200" y="5710"/>
                </a:lnTo>
                <a:lnTo>
                  <a:pt x="78210" y="5700"/>
                </a:lnTo>
                <a:lnTo>
                  <a:pt x="78200" y="5700"/>
                </a:lnTo>
                <a:lnTo>
                  <a:pt x="78210" y="5700"/>
                </a:lnTo>
                <a:lnTo>
                  <a:pt x="78230" y="5700"/>
                </a:lnTo>
                <a:lnTo>
                  <a:pt x="78230" y="5690"/>
                </a:lnTo>
                <a:lnTo>
                  <a:pt x="78240" y="5690"/>
                </a:lnTo>
                <a:lnTo>
                  <a:pt x="78260" y="5680"/>
                </a:lnTo>
                <a:lnTo>
                  <a:pt x="78260" y="5670"/>
                </a:lnTo>
                <a:lnTo>
                  <a:pt x="78270" y="5670"/>
                </a:lnTo>
                <a:lnTo>
                  <a:pt x="78270" y="5680"/>
                </a:lnTo>
                <a:lnTo>
                  <a:pt x="78280" y="5680"/>
                </a:lnTo>
                <a:lnTo>
                  <a:pt x="78290" y="5680"/>
                </a:lnTo>
                <a:lnTo>
                  <a:pt x="78290" y="5660"/>
                </a:lnTo>
                <a:lnTo>
                  <a:pt x="78300" y="5660"/>
                </a:lnTo>
                <a:lnTo>
                  <a:pt x="78310" y="5660"/>
                </a:lnTo>
                <a:lnTo>
                  <a:pt x="78310" y="5650"/>
                </a:lnTo>
                <a:lnTo>
                  <a:pt x="78320" y="5650"/>
                </a:lnTo>
                <a:lnTo>
                  <a:pt x="78350" y="5630"/>
                </a:lnTo>
                <a:lnTo>
                  <a:pt x="78360" y="5630"/>
                </a:lnTo>
                <a:lnTo>
                  <a:pt x="78380" y="5620"/>
                </a:lnTo>
                <a:lnTo>
                  <a:pt x="78430" y="5590"/>
                </a:lnTo>
                <a:lnTo>
                  <a:pt x="78440" y="5590"/>
                </a:lnTo>
                <a:lnTo>
                  <a:pt x="78450" y="5590"/>
                </a:lnTo>
                <a:lnTo>
                  <a:pt x="78450" y="5580"/>
                </a:lnTo>
                <a:lnTo>
                  <a:pt x="78470" y="5580"/>
                </a:lnTo>
                <a:lnTo>
                  <a:pt x="78480" y="5580"/>
                </a:lnTo>
                <a:lnTo>
                  <a:pt x="78490" y="5570"/>
                </a:lnTo>
                <a:lnTo>
                  <a:pt x="78490" y="5560"/>
                </a:lnTo>
                <a:lnTo>
                  <a:pt x="78490" y="5570"/>
                </a:lnTo>
                <a:lnTo>
                  <a:pt x="78510" y="5560"/>
                </a:lnTo>
                <a:lnTo>
                  <a:pt x="78510" y="5550"/>
                </a:lnTo>
                <a:lnTo>
                  <a:pt x="78510" y="5560"/>
                </a:lnTo>
                <a:lnTo>
                  <a:pt x="78520" y="5560"/>
                </a:lnTo>
                <a:lnTo>
                  <a:pt x="78540" y="5550"/>
                </a:lnTo>
                <a:lnTo>
                  <a:pt x="78540" y="5540"/>
                </a:lnTo>
                <a:lnTo>
                  <a:pt x="78550" y="5540"/>
                </a:lnTo>
                <a:lnTo>
                  <a:pt x="78560" y="5530"/>
                </a:lnTo>
                <a:lnTo>
                  <a:pt x="78570" y="5530"/>
                </a:lnTo>
                <a:lnTo>
                  <a:pt x="78580" y="5530"/>
                </a:lnTo>
                <a:lnTo>
                  <a:pt x="78590" y="5520"/>
                </a:lnTo>
                <a:lnTo>
                  <a:pt x="78610" y="5510"/>
                </a:lnTo>
                <a:lnTo>
                  <a:pt x="78640" y="5500"/>
                </a:lnTo>
                <a:lnTo>
                  <a:pt x="78640" y="5490"/>
                </a:lnTo>
                <a:lnTo>
                  <a:pt x="78710" y="5460"/>
                </a:lnTo>
                <a:lnTo>
                  <a:pt x="78710" y="5450"/>
                </a:lnTo>
                <a:lnTo>
                  <a:pt x="78760" y="5430"/>
                </a:lnTo>
                <a:lnTo>
                  <a:pt x="78770" y="5420"/>
                </a:lnTo>
                <a:lnTo>
                  <a:pt x="78780" y="5420"/>
                </a:lnTo>
                <a:lnTo>
                  <a:pt x="78780" y="5410"/>
                </a:lnTo>
                <a:lnTo>
                  <a:pt x="78780" y="5400"/>
                </a:lnTo>
                <a:lnTo>
                  <a:pt x="78790" y="5390"/>
                </a:lnTo>
                <a:lnTo>
                  <a:pt x="78790" y="5400"/>
                </a:lnTo>
                <a:lnTo>
                  <a:pt x="78800" y="5400"/>
                </a:lnTo>
                <a:lnTo>
                  <a:pt x="78800" y="5390"/>
                </a:lnTo>
                <a:lnTo>
                  <a:pt x="78800" y="5400"/>
                </a:lnTo>
                <a:lnTo>
                  <a:pt x="78810" y="5400"/>
                </a:lnTo>
                <a:lnTo>
                  <a:pt x="78820" y="5400"/>
                </a:lnTo>
                <a:lnTo>
                  <a:pt x="78830" y="5400"/>
                </a:lnTo>
                <a:lnTo>
                  <a:pt x="78830" y="5380"/>
                </a:lnTo>
                <a:lnTo>
                  <a:pt x="78840" y="5370"/>
                </a:lnTo>
                <a:lnTo>
                  <a:pt x="78850" y="5370"/>
                </a:lnTo>
                <a:lnTo>
                  <a:pt x="78850" y="5360"/>
                </a:lnTo>
                <a:lnTo>
                  <a:pt x="78890" y="5360"/>
                </a:lnTo>
                <a:lnTo>
                  <a:pt x="78900" y="5350"/>
                </a:lnTo>
                <a:lnTo>
                  <a:pt x="78900" y="5340"/>
                </a:lnTo>
                <a:lnTo>
                  <a:pt x="78890" y="5340"/>
                </a:lnTo>
                <a:lnTo>
                  <a:pt x="78900" y="5340"/>
                </a:lnTo>
                <a:lnTo>
                  <a:pt x="78900" y="5330"/>
                </a:lnTo>
                <a:lnTo>
                  <a:pt x="78910" y="5330"/>
                </a:lnTo>
                <a:lnTo>
                  <a:pt x="78920" y="5320"/>
                </a:lnTo>
                <a:lnTo>
                  <a:pt x="78920" y="5330"/>
                </a:lnTo>
                <a:lnTo>
                  <a:pt x="78930" y="5330"/>
                </a:lnTo>
                <a:lnTo>
                  <a:pt x="78930" y="5340"/>
                </a:lnTo>
                <a:lnTo>
                  <a:pt x="78940" y="5340"/>
                </a:lnTo>
                <a:lnTo>
                  <a:pt x="78950" y="5330"/>
                </a:lnTo>
                <a:lnTo>
                  <a:pt x="78970" y="5340"/>
                </a:lnTo>
                <a:lnTo>
                  <a:pt x="78980" y="5340"/>
                </a:lnTo>
                <a:lnTo>
                  <a:pt x="78980" y="5350"/>
                </a:lnTo>
                <a:lnTo>
                  <a:pt x="78980" y="5360"/>
                </a:lnTo>
                <a:lnTo>
                  <a:pt x="78980" y="5380"/>
                </a:lnTo>
                <a:lnTo>
                  <a:pt x="78980" y="5410"/>
                </a:lnTo>
                <a:lnTo>
                  <a:pt x="78980" y="5420"/>
                </a:lnTo>
                <a:lnTo>
                  <a:pt x="78990" y="5430"/>
                </a:lnTo>
                <a:lnTo>
                  <a:pt x="79030" y="5430"/>
                </a:lnTo>
                <a:lnTo>
                  <a:pt x="79040" y="5430"/>
                </a:lnTo>
                <a:lnTo>
                  <a:pt x="79040" y="5440"/>
                </a:lnTo>
                <a:lnTo>
                  <a:pt x="79060" y="5440"/>
                </a:lnTo>
                <a:lnTo>
                  <a:pt x="79070" y="5440"/>
                </a:lnTo>
                <a:lnTo>
                  <a:pt x="79070" y="5450"/>
                </a:lnTo>
                <a:lnTo>
                  <a:pt x="79080" y="5450"/>
                </a:lnTo>
                <a:lnTo>
                  <a:pt x="79080" y="5460"/>
                </a:lnTo>
                <a:lnTo>
                  <a:pt x="79090" y="5470"/>
                </a:lnTo>
                <a:lnTo>
                  <a:pt x="79090" y="5480"/>
                </a:lnTo>
                <a:lnTo>
                  <a:pt x="79090" y="5490"/>
                </a:lnTo>
                <a:lnTo>
                  <a:pt x="79090" y="5500"/>
                </a:lnTo>
                <a:lnTo>
                  <a:pt x="79090" y="5510"/>
                </a:lnTo>
                <a:lnTo>
                  <a:pt x="79110" y="5520"/>
                </a:lnTo>
                <a:lnTo>
                  <a:pt x="79130" y="5520"/>
                </a:lnTo>
                <a:lnTo>
                  <a:pt x="79140" y="5530"/>
                </a:lnTo>
                <a:lnTo>
                  <a:pt x="79170" y="5530"/>
                </a:lnTo>
                <a:lnTo>
                  <a:pt x="79250" y="5520"/>
                </a:lnTo>
                <a:lnTo>
                  <a:pt x="79260" y="5520"/>
                </a:lnTo>
                <a:lnTo>
                  <a:pt x="79260" y="5510"/>
                </a:lnTo>
                <a:lnTo>
                  <a:pt x="79270" y="5510"/>
                </a:lnTo>
                <a:lnTo>
                  <a:pt x="79280" y="5510"/>
                </a:lnTo>
                <a:lnTo>
                  <a:pt x="79290" y="5510"/>
                </a:lnTo>
                <a:lnTo>
                  <a:pt x="79300" y="5520"/>
                </a:lnTo>
                <a:lnTo>
                  <a:pt x="79320" y="5520"/>
                </a:lnTo>
                <a:lnTo>
                  <a:pt x="79330" y="5520"/>
                </a:lnTo>
                <a:lnTo>
                  <a:pt x="79330" y="5510"/>
                </a:lnTo>
                <a:lnTo>
                  <a:pt x="79340" y="5510"/>
                </a:lnTo>
                <a:lnTo>
                  <a:pt x="79350" y="5510"/>
                </a:lnTo>
                <a:lnTo>
                  <a:pt x="79340" y="5500"/>
                </a:lnTo>
                <a:lnTo>
                  <a:pt x="79350" y="5500"/>
                </a:lnTo>
                <a:lnTo>
                  <a:pt x="79350" y="5510"/>
                </a:lnTo>
                <a:lnTo>
                  <a:pt x="79360" y="5510"/>
                </a:lnTo>
                <a:lnTo>
                  <a:pt x="79360" y="5500"/>
                </a:lnTo>
                <a:lnTo>
                  <a:pt x="79370" y="5500"/>
                </a:lnTo>
                <a:lnTo>
                  <a:pt x="79380" y="5500"/>
                </a:lnTo>
                <a:lnTo>
                  <a:pt x="79380" y="5510"/>
                </a:lnTo>
                <a:lnTo>
                  <a:pt x="79390" y="5510"/>
                </a:lnTo>
                <a:lnTo>
                  <a:pt x="79400" y="5510"/>
                </a:lnTo>
                <a:lnTo>
                  <a:pt x="79400" y="5520"/>
                </a:lnTo>
                <a:lnTo>
                  <a:pt x="79410" y="5520"/>
                </a:lnTo>
                <a:lnTo>
                  <a:pt x="79420" y="5520"/>
                </a:lnTo>
                <a:lnTo>
                  <a:pt x="79410" y="5510"/>
                </a:lnTo>
                <a:lnTo>
                  <a:pt x="79420" y="5510"/>
                </a:lnTo>
                <a:lnTo>
                  <a:pt x="79430" y="5510"/>
                </a:lnTo>
                <a:lnTo>
                  <a:pt x="79440" y="5510"/>
                </a:lnTo>
                <a:lnTo>
                  <a:pt x="79450" y="5510"/>
                </a:lnTo>
                <a:lnTo>
                  <a:pt x="79450" y="5500"/>
                </a:lnTo>
                <a:lnTo>
                  <a:pt x="79450" y="5510"/>
                </a:lnTo>
                <a:lnTo>
                  <a:pt x="79460" y="5510"/>
                </a:lnTo>
                <a:lnTo>
                  <a:pt x="79460" y="5500"/>
                </a:lnTo>
                <a:lnTo>
                  <a:pt x="79470" y="5500"/>
                </a:lnTo>
                <a:lnTo>
                  <a:pt x="79480" y="5500"/>
                </a:lnTo>
                <a:lnTo>
                  <a:pt x="79490" y="5500"/>
                </a:lnTo>
                <a:lnTo>
                  <a:pt x="79490" y="5490"/>
                </a:lnTo>
                <a:lnTo>
                  <a:pt x="79500" y="5490"/>
                </a:lnTo>
                <a:lnTo>
                  <a:pt x="79500" y="5480"/>
                </a:lnTo>
                <a:lnTo>
                  <a:pt x="79500" y="5490"/>
                </a:lnTo>
                <a:lnTo>
                  <a:pt x="79510" y="5490"/>
                </a:lnTo>
                <a:lnTo>
                  <a:pt x="79510" y="5500"/>
                </a:lnTo>
                <a:lnTo>
                  <a:pt x="79520" y="5500"/>
                </a:lnTo>
                <a:lnTo>
                  <a:pt x="79520" y="5510"/>
                </a:lnTo>
                <a:lnTo>
                  <a:pt x="79530" y="5500"/>
                </a:lnTo>
                <a:lnTo>
                  <a:pt x="79530" y="5510"/>
                </a:lnTo>
                <a:lnTo>
                  <a:pt x="79540" y="5510"/>
                </a:lnTo>
                <a:lnTo>
                  <a:pt x="79540" y="5520"/>
                </a:lnTo>
                <a:lnTo>
                  <a:pt x="79550" y="5520"/>
                </a:lnTo>
                <a:lnTo>
                  <a:pt x="79550" y="5510"/>
                </a:lnTo>
                <a:lnTo>
                  <a:pt x="79560" y="5510"/>
                </a:lnTo>
                <a:lnTo>
                  <a:pt x="79570" y="5510"/>
                </a:lnTo>
                <a:lnTo>
                  <a:pt x="79590" y="5510"/>
                </a:lnTo>
                <a:lnTo>
                  <a:pt x="79590" y="5520"/>
                </a:lnTo>
                <a:lnTo>
                  <a:pt x="79600" y="5530"/>
                </a:lnTo>
                <a:lnTo>
                  <a:pt x="79620" y="5530"/>
                </a:lnTo>
                <a:lnTo>
                  <a:pt x="79630" y="5530"/>
                </a:lnTo>
                <a:lnTo>
                  <a:pt x="79650" y="5540"/>
                </a:lnTo>
                <a:lnTo>
                  <a:pt x="79650" y="5530"/>
                </a:lnTo>
                <a:lnTo>
                  <a:pt x="79670" y="5530"/>
                </a:lnTo>
                <a:lnTo>
                  <a:pt x="79690" y="5530"/>
                </a:lnTo>
                <a:lnTo>
                  <a:pt x="79690" y="5540"/>
                </a:lnTo>
                <a:lnTo>
                  <a:pt x="79710" y="5550"/>
                </a:lnTo>
                <a:lnTo>
                  <a:pt x="79720" y="5570"/>
                </a:lnTo>
                <a:lnTo>
                  <a:pt x="79730" y="5570"/>
                </a:lnTo>
                <a:lnTo>
                  <a:pt x="79740" y="5580"/>
                </a:lnTo>
                <a:lnTo>
                  <a:pt x="79740" y="5590"/>
                </a:lnTo>
                <a:lnTo>
                  <a:pt x="79760" y="5600"/>
                </a:lnTo>
                <a:lnTo>
                  <a:pt x="79770" y="5600"/>
                </a:lnTo>
                <a:lnTo>
                  <a:pt x="79770" y="5610"/>
                </a:lnTo>
                <a:lnTo>
                  <a:pt x="79780" y="5610"/>
                </a:lnTo>
                <a:lnTo>
                  <a:pt x="79780" y="5620"/>
                </a:lnTo>
                <a:lnTo>
                  <a:pt x="79780" y="5630"/>
                </a:lnTo>
                <a:lnTo>
                  <a:pt x="79790" y="5640"/>
                </a:lnTo>
                <a:lnTo>
                  <a:pt x="79810" y="5640"/>
                </a:lnTo>
                <a:lnTo>
                  <a:pt x="79830" y="5630"/>
                </a:lnTo>
                <a:lnTo>
                  <a:pt x="79830" y="5620"/>
                </a:lnTo>
                <a:lnTo>
                  <a:pt x="79830" y="5610"/>
                </a:lnTo>
                <a:lnTo>
                  <a:pt x="79840" y="5620"/>
                </a:lnTo>
                <a:lnTo>
                  <a:pt x="79850" y="5620"/>
                </a:lnTo>
                <a:lnTo>
                  <a:pt x="79850" y="5610"/>
                </a:lnTo>
                <a:lnTo>
                  <a:pt x="79850" y="5620"/>
                </a:lnTo>
                <a:lnTo>
                  <a:pt x="79860" y="5620"/>
                </a:lnTo>
                <a:lnTo>
                  <a:pt x="79860" y="5630"/>
                </a:lnTo>
                <a:lnTo>
                  <a:pt x="79870" y="5630"/>
                </a:lnTo>
                <a:lnTo>
                  <a:pt x="79870" y="5620"/>
                </a:lnTo>
                <a:lnTo>
                  <a:pt x="79880" y="5620"/>
                </a:lnTo>
                <a:lnTo>
                  <a:pt x="79860" y="5620"/>
                </a:lnTo>
                <a:lnTo>
                  <a:pt x="79850" y="5610"/>
                </a:lnTo>
                <a:lnTo>
                  <a:pt x="79860" y="5610"/>
                </a:lnTo>
                <a:lnTo>
                  <a:pt x="79870" y="5610"/>
                </a:lnTo>
                <a:lnTo>
                  <a:pt x="79870" y="5620"/>
                </a:lnTo>
                <a:lnTo>
                  <a:pt x="79880" y="5610"/>
                </a:lnTo>
                <a:lnTo>
                  <a:pt x="79880" y="5620"/>
                </a:lnTo>
                <a:lnTo>
                  <a:pt x="79890" y="5620"/>
                </a:lnTo>
                <a:lnTo>
                  <a:pt x="79900" y="5620"/>
                </a:lnTo>
                <a:lnTo>
                  <a:pt x="79900" y="5630"/>
                </a:lnTo>
                <a:lnTo>
                  <a:pt x="79900" y="5620"/>
                </a:lnTo>
                <a:lnTo>
                  <a:pt x="79900" y="5630"/>
                </a:lnTo>
                <a:lnTo>
                  <a:pt x="79910" y="5630"/>
                </a:lnTo>
                <a:lnTo>
                  <a:pt x="79910" y="5620"/>
                </a:lnTo>
                <a:lnTo>
                  <a:pt x="79910" y="5610"/>
                </a:lnTo>
                <a:lnTo>
                  <a:pt x="79930" y="5620"/>
                </a:lnTo>
                <a:lnTo>
                  <a:pt x="79930" y="5610"/>
                </a:lnTo>
                <a:lnTo>
                  <a:pt x="79960" y="5620"/>
                </a:lnTo>
                <a:lnTo>
                  <a:pt x="79980" y="5630"/>
                </a:lnTo>
                <a:lnTo>
                  <a:pt x="79980" y="5620"/>
                </a:lnTo>
                <a:lnTo>
                  <a:pt x="79980" y="5610"/>
                </a:lnTo>
                <a:lnTo>
                  <a:pt x="79990" y="5610"/>
                </a:lnTo>
                <a:lnTo>
                  <a:pt x="80000" y="5610"/>
                </a:lnTo>
                <a:lnTo>
                  <a:pt x="80010" y="5610"/>
                </a:lnTo>
                <a:lnTo>
                  <a:pt x="80010" y="5600"/>
                </a:lnTo>
                <a:lnTo>
                  <a:pt x="80020" y="5600"/>
                </a:lnTo>
                <a:lnTo>
                  <a:pt x="80020" y="5590"/>
                </a:lnTo>
                <a:lnTo>
                  <a:pt x="80030" y="5590"/>
                </a:lnTo>
                <a:lnTo>
                  <a:pt x="80030" y="5600"/>
                </a:lnTo>
                <a:lnTo>
                  <a:pt x="80040" y="5600"/>
                </a:lnTo>
                <a:lnTo>
                  <a:pt x="80050" y="5590"/>
                </a:lnTo>
                <a:lnTo>
                  <a:pt x="80050" y="5600"/>
                </a:lnTo>
                <a:lnTo>
                  <a:pt x="80050" y="5590"/>
                </a:lnTo>
                <a:lnTo>
                  <a:pt x="80060" y="5590"/>
                </a:lnTo>
                <a:lnTo>
                  <a:pt x="80060" y="5580"/>
                </a:lnTo>
                <a:lnTo>
                  <a:pt x="80060" y="5590"/>
                </a:lnTo>
                <a:lnTo>
                  <a:pt x="80070" y="5590"/>
                </a:lnTo>
                <a:lnTo>
                  <a:pt x="80080" y="5590"/>
                </a:lnTo>
                <a:lnTo>
                  <a:pt x="80080" y="5580"/>
                </a:lnTo>
                <a:lnTo>
                  <a:pt x="80080" y="5570"/>
                </a:lnTo>
                <a:lnTo>
                  <a:pt x="80090" y="5570"/>
                </a:lnTo>
                <a:lnTo>
                  <a:pt x="80090" y="5580"/>
                </a:lnTo>
                <a:lnTo>
                  <a:pt x="80100" y="5580"/>
                </a:lnTo>
                <a:lnTo>
                  <a:pt x="80100" y="5590"/>
                </a:lnTo>
                <a:lnTo>
                  <a:pt x="80110" y="5590"/>
                </a:lnTo>
                <a:lnTo>
                  <a:pt x="80120" y="5590"/>
                </a:lnTo>
                <a:lnTo>
                  <a:pt x="80130" y="5590"/>
                </a:lnTo>
                <a:lnTo>
                  <a:pt x="80140" y="5580"/>
                </a:lnTo>
                <a:lnTo>
                  <a:pt x="80140" y="5570"/>
                </a:lnTo>
                <a:lnTo>
                  <a:pt x="80150" y="5580"/>
                </a:lnTo>
                <a:lnTo>
                  <a:pt x="80150" y="5570"/>
                </a:lnTo>
                <a:lnTo>
                  <a:pt x="80170" y="5570"/>
                </a:lnTo>
                <a:lnTo>
                  <a:pt x="80160" y="5560"/>
                </a:lnTo>
                <a:lnTo>
                  <a:pt x="80170" y="5560"/>
                </a:lnTo>
                <a:lnTo>
                  <a:pt x="80170" y="5570"/>
                </a:lnTo>
                <a:lnTo>
                  <a:pt x="80180" y="5570"/>
                </a:lnTo>
                <a:lnTo>
                  <a:pt x="80190" y="5570"/>
                </a:lnTo>
                <a:lnTo>
                  <a:pt x="80190" y="5560"/>
                </a:lnTo>
                <a:lnTo>
                  <a:pt x="80200" y="5560"/>
                </a:lnTo>
                <a:lnTo>
                  <a:pt x="80200" y="5550"/>
                </a:lnTo>
                <a:lnTo>
                  <a:pt x="80220" y="5550"/>
                </a:lnTo>
                <a:lnTo>
                  <a:pt x="80220" y="5540"/>
                </a:lnTo>
                <a:lnTo>
                  <a:pt x="80230" y="5540"/>
                </a:lnTo>
                <a:lnTo>
                  <a:pt x="80230" y="5530"/>
                </a:lnTo>
                <a:lnTo>
                  <a:pt x="80240" y="5530"/>
                </a:lnTo>
                <a:lnTo>
                  <a:pt x="80250" y="5530"/>
                </a:lnTo>
                <a:lnTo>
                  <a:pt x="80250" y="5520"/>
                </a:lnTo>
                <a:lnTo>
                  <a:pt x="80260" y="5520"/>
                </a:lnTo>
                <a:lnTo>
                  <a:pt x="80270" y="5510"/>
                </a:lnTo>
                <a:lnTo>
                  <a:pt x="80280" y="5510"/>
                </a:lnTo>
                <a:lnTo>
                  <a:pt x="80290" y="5510"/>
                </a:lnTo>
                <a:lnTo>
                  <a:pt x="80300" y="5510"/>
                </a:lnTo>
                <a:lnTo>
                  <a:pt x="80310" y="5510"/>
                </a:lnTo>
                <a:lnTo>
                  <a:pt x="80310" y="5500"/>
                </a:lnTo>
                <a:lnTo>
                  <a:pt x="80320" y="5500"/>
                </a:lnTo>
                <a:lnTo>
                  <a:pt x="80330" y="5490"/>
                </a:lnTo>
                <a:lnTo>
                  <a:pt x="80340" y="5490"/>
                </a:lnTo>
                <a:lnTo>
                  <a:pt x="80350" y="5490"/>
                </a:lnTo>
                <a:lnTo>
                  <a:pt x="80350" y="5480"/>
                </a:lnTo>
                <a:lnTo>
                  <a:pt x="80360" y="5480"/>
                </a:lnTo>
                <a:lnTo>
                  <a:pt x="80350" y="5480"/>
                </a:lnTo>
                <a:lnTo>
                  <a:pt x="80350" y="5470"/>
                </a:lnTo>
                <a:lnTo>
                  <a:pt x="80360" y="5470"/>
                </a:lnTo>
                <a:lnTo>
                  <a:pt x="80370" y="5460"/>
                </a:lnTo>
                <a:lnTo>
                  <a:pt x="80380" y="5460"/>
                </a:lnTo>
                <a:lnTo>
                  <a:pt x="80390" y="5460"/>
                </a:lnTo>
                <a:lnTo>
                  <a:pt x="80400" y="5460"/>
                </a:lnTo>
                <a:lnTo>
                  <a:pt x="80410" y="5460"/>
                </a:lnTo>
                <a:lnTo>
                  <a:pt x="80410" y="5450"/>
                </a:lnTo>
                <a:lnTo>
                  <a:pt x="80420" y="5450"/>
                </a:lnTo>
                <a:lnTo>
                  <a:pt x="80430" y="5440"/>
                </a:lnTo>
                <a:lnTo>
                  <a:pt x="80440" y="5450"/>
                </a:lnTo>
                <a:lnTo>
                  <a:pt x="80460" y="5440"/>
                </a:lnTo>
                <a:lnTo>
                  <a:pt x="80470" y="5440"/>
                </a:lnTo>
                <a:lnTo>
                  <a:pt x="80500" y="5450"/>
                </a:lnTo>
                <a:lnTo>
                  <a:pt x="80510" y="5440"/>
                </a:lnTo>
                <a:lnTo>
                  <a:pt x="80510" y="5450"/>
                </a:lnTo>
                <a:lnTo>
                  <a:pt x="80520" y="5450"/>
                </a:lnTo>
                <a:lnTo>
                  <a:pt x="80520" y="5440"/>
                </a:lnTo>
                <a:lnTo>
                  <a:pt x="80530" y="5440"/>
                </a:lnTo>
                <a:lnTo>
                  <a:pt x="80530" y="5430"/>
                </a:lnTo>
                <a:lnTo>
                  <a:pt x="80540" y="5430"/>
                </a:lnTo>
                <a:lnTo>
                  <a:pt x="80560" y="5430"/>
                </a:lnTo>
                <a:lnTo>
                  <a:pt x="80570" y="5420"/>
                </a:lnTo>
                <a:lnTo>
                  <a:pt x="80570" y="5410"/>
                </a:lnTo>
                <a:lnTo>
                  <a:pt x="80580" y="5410"/>
                </a:lnTo>
                <a:lnTo>
                  <a:pt x="80580" y="5400"/>
                </a:lnTo>
                <a:lnTo>
                  <a:pt x="80590" y="5400"/>
                </a:lnTo>
                <a:lnTo>
                  <a:pt x="80590" y="5390"/>
                </a:lnTo>
                <a:lnTo>
                  <a:pt x="80600" y="5390"/>
                </a:lnTo>
                <a:lnTo>
                  <a:pt x="80590" y="5380"/>
                </a:lnTo>
                <a:lnTo>
                  <a:pt x="80600" y="5380"/>
                </a:lnTo>
                <a:lnTo>
                  <a:pt x="80610" y="5380"/>
                </a:lnTo>
                <a:lnTo>
                  <a:pt x="80620" y="5380"/>
                </a:lnTo>
                <a:lnTo>
                  <a:pt x="80610" y="5400"/>
                </a:lnTo>
                <a:lnTo>
                  <a:pt x="80620" y="5400"/>
                </a:lnTo>
                <a:lnTo>
                  <a:pt x="80620" y="5410"/>
                </a:lnTo>
                <a:lnTo>
                  <a:pt x="80620" y="5420"/>
                </a:lnTo>
                <a:lnTo>
                  <a:pt x="80630" y="5420"/>
                </a:lnTo>
                <a:lnTo>
                  <a:pt x="80650" y="5410"/>
                </a:lnTo>
                <a:lnTo>
                  <a:pt x="80660" y="5410"/>
                </a:lnTo>
                <a:lnTo>
                  <a:pt x="80690" y="5400"/>
                </a:lnTo>
                <a:lnTo>
                  <a:pt x="80680" y="5400"/>
                </a:lnTo>
                <a:lnTo>
                  <a:pt x="80690" y="5400"/>
                </a:lnTo>
                <a:lnTo>
                  <a:pt x="80680" y="5400"/>
                </a:lnTo>
                <a:lnTo>
                  <a:pt x="80690" y="5400"/>
                </a:lnTo>
                <a:lnTo>
                  <a:pt x="80690" y="5410"/>
                </a:lnTo>
                <a:lnTo>
                  <a:pt x="80700" y="5410"/>
                </a:lnTo>
                <a:lnTo>
                  <a:pt x="80710" y="5410"/>
                </a:lnTo>
                <a:lnTo>
                  <a:pt x="80720" y="5410"/>
                </a:lnTo>
                <a:lnTo>
                  <a:pt x="80730" y="5400"/>
                </a:lnTo>
                <a:lnTo>
                  <a:pt x="80720" y="5400"/>
                </a:lnTo>
                <a:lnTo>
                  <a:pt x="80730" y="5380"/>
                </a:lnTo>
                <a:lnTo>
                  <a:pt x="80740" y="5380"/>
                </a:lnTo>
                <a:lnTo>
                  <a:pt x="80740" y="5390"/>
                </a:lnTo>
                <a:lnTo>
                  <a:pt x="80740" y="5380"/>
                </a:lnTo>
                <a:lnTo>
                  <a:pt x="80740" y="5390"/>
                </a:lnTo>
                <a:lnTo>
                  <a:pt x="80740" y="5400"/>
                </a:lnTo>
                <a:lnTo>
                  <a:pt x="80740" y="5410"/>
                </a:lnTo>
                <a:lnTo>
                  <a:pt x="80750" y="5440"/>
                </a:lnTo>
                <a:lnTo>
                  <a:pt x="80740" y="5440"/>
                </a:lnTo>
                <a:lnTo>
                  <a:pt x="80750" y="5450"/>
                </a:lnTo>
                <a:lnTo>
                  <a:pt x="80750" y="5460"/>
                </a:lnTo>
                <a:lnTo>
                  <a:pt x="80760" y="5470"/>
                </a:lnTo>
                <a:lnTo>
                  <a:pt x="80770" y="5480"/>
                </a:lnTo>
                <a:lnTo>
                  <a:pt x="80780" y="5490"/>
                </a:lnTo>
                <a:lnTo>
                  <a:pt x="80790" y="5530"/>
                </a:lnTo>
                <a:lnTo>
                  <a:pt x="80780" y="5530"/>
                </a:lnTo>
                <a:lnTo>
                  <a:pt x="80780" y="5540"/>
                </a:lnTo>
                <a:lnTo>
                  <a:pt x="80760" y="5540"/>
                </a:lnTo>
                <a:lnTo>
                  <a:pt x="80750" y="5550"/>
                </a:lnTo>
                <a:lnTo>
                  <a:pt x="80740" y="5560"/>
                </a:lnTo>
                <a:lnTo>
                  <a:pt x="80730" y="5580"/>
                </a:lnTo>
                <a:lnTo>
                  <a:pt x="80720" y="5590"/>
                </a:lnTo>
                <a:lnTo>
                  <a:pt x="80720" y="5600"/>
                </a:lnTo>
                <a:lnTo>
                  <a:pt x="80710" y="5610"/>
                </a:lnTo>
                <a:lnTo>
                  <a:pt x="80700" y="5630"/>
                </a:lnTo>
                <a:lnTo>
                  <a:pt x="80700" y="5650"/>
                </a:lnTo>
                <a:lnTo>
                  <a:pt x="80690" y="5670"/>
                </a:lnTo>
                <a:lnTo>
                  <a:pt x="80690" y="5680"/>
                </a:lnTo>
                <a:lnTo>
                  <a:pt x="80690" y="5700"/>
                </a:lnTo>
                <a:lnTo>
                  <a:pt x="80690" y="5710"/>
                </a:lnTo>
                <a:lnTo>
                  <a:pt x="80690" y="5730"/>
                </a:lnTo>
                <a:lnTo>
                  <a:pt x="80690" y="5740"/>
                </a:lnTo>
                <a:lnTo>
                  <a:pt x="80690" y="5760"/>
                </a:lnTo>
                <a:lnTo>
                  <a:pt x="80690" y="5780"/>
                </a:lnTo>
                <a:lnTo>
                  <a:pt x="80680" y="5790"/>
                </a:lnTo>
                <a:lnTo>
                  <a:pt x="80690" y="5820"/>
                </a:lnTo>
                <a:lnTo>
                  <a:pt x="80680" y="5840"/>
                </a:lnTo>
                <a:lnTo>
                  <a:pt x="80670" y="5850"/>
                </a:lnTo>
                <a:lnTo>
                  <a:pt x="80670" y="5860"/>
                </a:lnTo>
                <a:lnTo>
                  <a:pt x="80670" y="5870"/>
                </a:lnTo>
                <a:lnTo>
                  <a:pt x="80690" y="5860"/>
                </a:lnTo>
                <a:lnTo>
                  <a:pt x="80730" y="5870"/>
                </a:lnTo>
                <a:lnTo>
                  <a:pt x="80750" y="5870"/>
                </a:lnTo>
                <a:lnTo>
                  <a:pt x="80800" y="5900"/>
                </a:lnTo>
                <a:lnTo>
                  <a:pt x="80810" y="5900"/>
                </a:lnTo>
                <a:lnTo>
                  <a:pt x="80830" y="5880"/>
                </a:lnTo>
                <a:lnTo>
                  <a:pt x="80840" y="5880"/>
                </a:lnTo>
                <a:lnTo>
                  <a:pt x="80860" y="5920"/>
                </a:lnTo>
                <a:lnTo>
                  <a:pt x="80890" y="5940"/>
                </a:lnTo>
                <a:lnTo>
                  <a:pt x="80910" y="5950"/>
                </a:lnTo>
                <a:lnTo>
                  <a:pt x="80910" y="5970"/>
                </a:lnTo>
                <a:lnTo>
                  <a:pt x="80900" y="6000"/>
                </a:lnTo>
                <a:lnTo>
                  <a:pt x="80890" y="6010"/>
                </a:lnTo>
                <a:lnTo>
                  <a:pt x="80880" y="6020"/>
                </a:lnTo>
                <a:lnTo>
                  <a:pt x="80880" y="6030"/>
                </a:lnTo>
                <a:lnTo>
                  <a:pt x="80870" y="6060"/>
                </a:lnTo>
                <a:lnTo>
                  <a:pt x="80850" y="6070"/>
                </a:lnTo>
                <a:lnTo>
                  <a:pt x="80830" y="6090"/>
                </a:lnTo>
                <a:lnTo>
                  <a:pt x="80820" y="6090"/>
                </a:lnTo>
                <a:lnTo>
                  <a:pt x="80800" y="6100"/>
                </a:lnTo>
                <a:lnTo>
                  <a:pt x="80790" y="6100"/>
                </a:lnTo>
                <a:lnTo>
                  <a:pt x="80760" y="6120"/>
                </a:lnTo>
                <a:lnTo>
                  <a:pt x="80720" y="6140"/>
                </a:lnTo>
                <a:lnTo>
                  <a:pt x="80710" y="6150"/>
                </a:lnTo>
                <a:lnTo>
                  <a:pt x="80680" y="6160"/>
                </a:lnTo>
                <a:lnTo>
                  <a:pt x="80660" y="6170"/>
                </a:lnTo>
                <a:lnTo>
                  <a:pt x="80650" y="6190"/>
                </a:lnTo>
                <a:lnTo>
                  <a:pt x="80640" y="6190"/>
                </a:lnTo>
                <a:lnTo>
                  <a:pt x="80620" y="6200"/>
                </a:lnTo>
                <a:lnTo>
                  <a:pt x="80610" y="6210"/>
                </a:lnTo>
                <a:lnTo>
                  <a:pt x="80600" y="6210"/>
                </a:lnTo>
                <a:lnTo>
                  <a:pt x="80580" y="6190"/>
                </a:lnTo>
                <a:lnTo>
                  <a:pt x="80580" y="6180"/>
                </a:lnTo>
                <a:lnTo>
                  <a:pt x="80560" y="6170"/>
                </a:lnTo>
                <a:lnTo>
                  <a:pt x="80550" y="6170"/>
                </a:lnTo>
                <a:lnTo>
                  <a:pt x="80530" y="6190"/>
                </a:lnTo>
                <a:lnTo>
                  <a:pt x="80510" y="6210"/>
                </a:lnTo>
                <a:lnTo>
                  <a:pt x="80490" y="6230"/>
                </a:lnTo>
                <a:lnTo>
                  <a:pt x="80480" y="6260"/>
                </a:lnTo>
                <a:lnTo>
                  <a:pt x="80460" y="6270"/>
                </a:lnTo>
                <a:lnTo>
                  <a:pt x="80450" y="6290"/>
                </a:lnTo>
                <a:lnTo>
                  <a:pt x="80440" y="6300"/>
                </a:lnTo>
                <a:lnTo>
                  <a:pt x="80440" y="6310"/>
                </a:lnTo>
                <a:lnTo>
                  <a:pt x="80430" y="6310"/>
                </a:lnTo>
                <a:lnTo>
                  <a:pt x="80420" y="6300"/>
                </a:lnTo>
                <a:lnTo>
                  <a:pt x="80410" y="6300"/>
                </a:lnTo>
                <a:lnTo>
                  <a:pt x="80410" y="6310"/>
                </a:lnTo>
                <a:lnTo>
                  <a:pt x="80400" y="6300"/>
                </a:lnTo>
                <a:lnTo>
                  <a:pt x="80390" y="6310"/>
                </a:lnTo>
                <a:lnTo>
                  <a:pt x="80380" y="6300"/>
                </a:lnTo>
                <a:lnTo>
                  <a:pt x="80370" y="6300"/>
                </a:lnTo>
                <a:lnTo>
                  <a:pt x="80360" y="6290"/>
                </a:lnTo>
                <a:lnTo>
                  <a:pt x="80360" y="6280"/>
                </a:lnTo>
                <a:lnTo>
                  <a:pt x="80350" y="6280"/>
                </a:lnTo>
                <a:lnTo>
                  <a:pt x="80340" y="6300"/>
                </a:lnTo>
                <a:lnTo>
                  <a:pt x="80330" y="6300"/>
                </a:lnTo>
                <a:lnTo>
                  <a:pt x="80320" y="6300"/>
                </a:lnTo>
                <a:lnTo>
                  <a:pt x="80310" y="6300"/>
                </a:lnTo>
                <a:lnTo>
                  <a:pt x="80300" y="6310"/>
                </a:lnTo>
                <a:lnTo>
                  <a:pt x="80290" y="6310"/>
                </a:lnTo>
                <a:lnTo>
                  <a:pt x="80290" y="6300"/>
                </a:lnTo>
                <a:lnTo>
                  <a:pt x="80280" y="6300"/>
                </a:lnTo>
                <a:lnTo>
                  <a:pt x="80270" y="6300"/>
                </a:lnTo>
                <a:lnTo>
                  <a:pt x="80260" y="6300"/>
                </a:lnTo>
                <a:lnTo>
                  <a:pt x="80250" y="6300"/>
                </a:lnTo>
                <a:lnTo>
                  <a:pt x="80250" y="6280"/>
                </a:lnTo>
                <a:lnTo>
                  <a:pt x="80240" y="6280"/>
                </a:lnTo>
                <a:lnTo>
                  <a:pt x="80230" y="6270"/>
                </a:lnTo>
                <a:lnTo>
                  <a:pt x="80230" y="6260"/>
                </a:lnTo>
                <a:lnTo>
                  <a:pt x="80220" y="6270"/>
                </a:lnTo>
                <a:lnTo>
                  <a:pt x="80210" y="6270"/>
                </a:lnTo>
                <a:lnTo>
                  <a:pt x="80180" y="6270"/>
                </a:lnTo>
                <a:lnTo>
                  <a:pt x="80150" y="6280"/>
                </a:lnTo>
                <a:lnTo>
                  <a:pt x="80140" y="6280"/>
                </a:lnTo>
                <a:lnTo>
                  <a:pt x="80130" y="6280"/>
                </a:lnTo>
                <a:lnTo>
                  <a:pt x="80100" y="6280"/>
                </a:lnTo>
                <a:lnTo>
                  <a:pt x="80080" y="6280"/>
                </a:lnTo>
                <a:lnTo>
                  <a:pt x="80060" y="6280"/>
                </a:lnTo>
                <a:lnTo>
                  <a:pt x="80040" y="6270"/>
                </a:lnTo>
                <a:lnTo>
                  <a:pt x="80030" y="6270"/>
                </a:lnTo>
                <a:lnTo>
                  <a:pt x="80030" y="6280"/>
                </a:lnTo>
                <a:lnTo>
                  <a:pt x="80020" y="6290"/>
                </a:lnTo>
                <a:lnTo>
                  <a:pt x="80020" y="6300"/>
                </a:lnTo>
                <a:lnTo>
                  <a:pt x="80010" y="6300"/>
                </a:lnTo>
                <a:lnTo>
                  <a:pt x="79990" y="6310"/>
                </a:lnTo>
                <a:lnTo>
                  <a:pt x="79980" y="6310"/>
                </a:lnTo>
                <a:lnTo>
                  <a:pt x="79940" y="6330"/>
                </a:lnTo>
                <a:lnTo>
                  <a:pt x="79930" y="6330"/>
                </a:lnTo>
                <a:lnTo>
                  <a:pt x="79900" y="6350"/>
                </a:lnTo>
                <a:lnTo>
                  <a:pt x="79890" y="6360"/>
                </a:lnTo>
                <a:lnTo>
                  <a:pt x="79860" y="6370"/>
                </a:lnTo>
                <a:lnTo>
                  <a:pt x="79850" y="6380"/>
                </a:lnTo>
                <a:lnTo>
                  <a:pt x="79840" y="6380"/>
                </a:lnTo>
                <a:lnTo>
                  <a:pt x="79820" y="6380"/>
                </a:lnTo>
                <a:lnTo>
                  <a:pt x="79810" y="6380"/>
                </a:lnTo>
                <a:lnTo>
                  <a:pt x="79810" y="6390"/>
                </a:lnTo>
                <a:lnTo>
                  <a:pt x="79800" y="6400"/>
                </a:lnTo>
                <a:lnTo>
                  <a:pt x="79800" y="6420"/>
                </a:lnTo>
                <a:lnTo>
                  <a:pt x="79810" y="6430"/>
                </a:lnTo>
                <a:lnTo>
                  <a:pt x="79810" y="6440"/>
                </a:lnTo>
                <a:lnTo>
                  <a:pt x="79840" y="6460"/>
                </a:lnTo>
                <a:lnTo>
                  <a:pt x="79850" y="6460"/>
                </a:lnTo>
                <a:lnTo>
                  <a:pt x="79880" y="6460"/>
                </a:lnTo>
                <a:lnTo>
                  <a:pt x="79890" y="6450"/>
                </a:lnTo>
                <a:lnTo>
                  <a:pt x="79920" y="6440"/>
                </a:lnTo>
                <a:lnTo>
                  <a:pt x="79930" y="6430"/>
                </a:lnTo>
                <a:lnTo>
                  <a:pt x="79940" y="6430"/>
                </a:lnTo>
                <a:lnTo>
                  <a:pt x="79960" y="6450"/>
                </a:lnTo>
                <a:lnTo>
                  <a:pt x="79960" y="6460"/>
                </a:lnTo>
                <a:lnTo>
                  <a:pt x="79970" y="6460"/>
                </a:lnTo>
                <a:lnTo>
                  <a:pt x="79970" y="6470"/>
                </a:lnTo>
                <a:lnTo>
                  <a:pt x="79980" y="6470"/>
                </a:lnTo>
                <a:lnTo>
                  <a:pt x="79970" y="6490"/>
                </a:lnTo>
                <a:lnTo>
                  <a:pt x="79960" y="6500"/>
                </a:lnTo>
                <a:lnTo>
                  <a:pt x="79960" y="6510"/>
                </a:lnTo>
                <a:lnTo>
                  <a:pt x="79960" y="6520"/>
                </a:lnTo>
                <a:lnTo>
                  <a:pt x="79950" y="6520"/>
                </a:lnTo>
                <a:lnTo>
                  <a:pt x="79950" y="6530"/>
                </a:lnTo>
                <a:lnTo>
                  <a:pt x="79950" y="6540"/>
                </a:lnTo>
                <a:lnTo>
                  <a:pt x="79950" y="6560"/>
                </a:lnTo>
                <a:lnTo>
                  <a:pt x="79950" y="6580"/>
                </a:lnTo>
                <a:lnTo>
                  <a:pt x="79960" y="6600"/>
                </a:lnTo>
                <a:lnTo>
                  <a:pt x="79970" y="6610"/>
                </a:lnTo>
                <a:lnTo>
                  <a:pt x="79980" y="6630"/>
                </a:lnTo>
                <a:lnTo>
                  <a:pt x="79990" y="6630"/>
                </a:lnTo>
                <a:lnTo>
                  <a:pt x="80000" y="6640"/>
                </a:lnTo>
                <a:lnTo>
                  <a:pt x="80000" y="6650"/>
                </a:lnTo>
                <a:lnTo>
                  <a:pt x="80000" y="6660"/>
                </a:lnTo>
                <a:lnTo>
                  <a:pt x="80010" y="6670"/>
                </a:lnTo>
                <a:lnTo>
                  <a:pt x="80020" y="6690"/>
                </a:lnTo>
                <a:lnTo>
                  <a:pt x="80020" y="6720"/>
                </a:lnTo>
                <a:lnTo>
                  <a:pt x="80030" y="6730"/>
                </a:lnTo>
                <a:lnTo>
                  <a:pt x="80040" y="6730"/>
                </a:lnTo>
                <a:lnTo>
                  <a:pt x="80050" y="6730"/>
                </a:lnTo>
                <a:lnTo>
                  <a:pt x="80050" y="6750"/>
                </a:lnTo>
                <a:lnTo>
                  <a:pt x="80040" y="6760"/>
                </a:lnTo>
                <a:lnTo>
                  <a:pt x="80040" y="6770"/>
                </a:lnTo>
                <a:lnTo>
                  <a:pt x="80030" y="6770"/>
                </a:lnTo>
                <a:lnTo>
                  <a:pt x="80040" y="6780"/>
                </a:lnTo>
                <a:lnTo>
                  <a:pt x="80040" y="6790"/>
                </a:lnTo>
                <a:lnTo>
                  <a:pt x="80040" y="6800"/>
                </a:lnTo>
                <a:lnTo>
                  <a:pt x="80040" y="6810"/>
                </a:lnTo>
                <a:lnTo>
                  <a:pt x="80030" y="6810"/>
                </a:lnTo>
                <a:lnTo>
                  <a:pt x="80030" y="6820"/>
                </a:lnTo>
                <a:lnTo>
                  <a:pt x="80020" y="6830"/>
                </a:lnTo>
                <a:lnTo>
                  <a:pt x="80010" y="6840"/>
                </a:lnTo>
                <a:lnTo>
                  <a:pt x="80000" y="6850"/>
                </a:lnTo>
                <a:lnTo>
                  <a:pt x="79990" y="6870"/>
                </a:lnTo>
                <a:lnTo>
                  <a:pt x="79980" y="6880"/>
                </a:lnTo>
                <a:lnTo>
                  <a:pt x="79970" y="6890"/>
                </a:lnTo>
                <a:lnTo>
                  <a:pt x="79970" y="6900"/>
                </a:lnTo>
                <a:lnTo>
                  <a:pt x="79960" y="6900"/>
                </a:lnTo>
                <a:lnTo>
                  <a:pt x="79950" y="6910"/>
                </a:lnTo>
                <a:lnTo>
                  <a:pt x="79940" y="6920"/>
                </a:lnTo>
                <a:lnTo>
                  <a:pt x="79930" y="6920"/>
                </a:lnTo>
                <a:lnTo>
                  <a:pt x="79910" y="6930"/>
                </a:lnTo>
                <a:lnTo>
                  <a:pt x="79890" y="6930"/>
                </a:lnTo>
                <a:lnTo>
                  <a:pt x="79900" y="6940"/>
                </a:lnTo>
                <a:lnTo>
                  <a:pt x="79920" y="6950"/>
                </a:lnTo>
                <a:lnTo>
                  <a:pt x="79930" y="6950"/>
                </a:lnTo>
                <a:lnTo>
                  <a:pt x="79930" y="6960"/>
                </a:lnTo>
                <a:lnTo>
                  <a:pt x="79920" y="6990"/>
                </a:lnTo>
                <a:lnTo>
                  <a:pt x="79920" y="7030"/>
                </a:lnTo>
                <a:lnTo>
                  <a:pt x="79910" y="7040"/>
                </a:lnTo>
                <a:lnTo>
                  <a:pt x="79910" y="7050"/>
                </a:lnTo>
                <a:lnTo>
                  <a:pt x="79900" y="7050"/>
                </a:lnTo>
                <a:lnTo>
                  <a:pt x="79900" y="7060"/>
                </a:lnTo>
                <a:lnTo>
                  <a:pt x="79900" y="7070"/>
                </a:lnTo>
                <a:lnTo>
                  <a:pt x="79890" y="7090"/>
                </a:lnTo>
                <a:lnTo>
                  <a:pt x="79890" y="7100"/>
                </a:lnTo>
                <a:lnTo>
                  <a:pt x="79890" y="7120"/>
                </a:lnTo>
                <a:lnTo>
                  <a:pt x="79880" y="7140"/>
                </a:lnTo>
                <a:lnTo>
                  <a:pt x="79880" y="7160"/>
                </a:lnTo>
                <a:lnTo>
                  <a:pt x="79820" y="7160"/>
                </a:lnTo>
                <a:lnTo>
                  <a:pt x="79760" y="7140"/>
                </a:lnTo>
                <a:lnTo>
                  <a:pt x="79750" y="7150"/>
                </a:lnTo>
                <a:lnTo>
                  <a:pt x="79740" y="7140"/>
                </a:lnTo>
                <a:lnTo>
                  <a:pt x="79740" y="7150"/>
                </a:lnTo>
                <a:lnTo>
                  <a:pt x="79730" y="7160"/>
                </a:lnTo>
                <a:lnTo>
                  <a:pt x="79700" y="7170"/>
                </a:lnTo>
                <a:lnTo>
                  <a:pt x="79690" y="7180"/>
                </a:lnTo>
                <a:lnTo>
                  <a:pt x="79680" y="7170"/>
                </a:lnTo>
                <a:lnTo>
                  <a:pt x="79670" y="7190"/>
                </a:lnTo>
                <a:lnTo>
                  <a:pt x="79660" y="7200"/>
                </a:lnTo>
                <a:lnTo>
                  <a:pt x="79660" y="7210"/>
                </a:lnTo>
                <a:lnTo>
                  <a:pt x="79660" y="7220"/>
                </a:lnTo>
                <a:lnTo>
                  <a:pt x="79660" y="7230"/>
                </a:lnTo>
                <a:lnTo>
                  <a:pt x="79650" y="7240"/>
                </a:lnTo>
                <a:lnTo>
                  <a:pt x="79640" y="7260"/>
                </a:lnTo>
                <a:lnTo>
                  <a:pt x="79640" y="7270"/>
                </a:lnTo>
                <a:lnTo>
                  <a:pt x="79650" y="7280"/>
                </a:lnTo>
                <a:lnTo>
                  <a:pt x="79630" y="7290"/>
                </a:lnTo>
                <a:lnTo>
                  <a:pt x="79620" y="7290"/>
                </a:lnTo>
                <a:lnTo>
                  <a:pt x="79580" y="7290"/>
                </a:lnTo>
                <a:lnTo>
                  <a:pt x="79570" y="7290"/>
                </a:lnTo>
                <a:lnTo>
                  <a:pt x="79560" y="7290"/>
                </a:lnTo>
                <a:lnTo>
                  <a:pt x="79550" y="7300"/>
                </a:lnTo>
                <a:lnTo>
                  <a:pt x="79540" y="7300"/>
                </a:lnTo>
                <a:lnTo>
                  <a:pt x="79530" y="7310"/>
                </a:lnTo>
                <a:lnTo>
                  <a:pt x="79510" y="7320"/>
                </a:lnTo>
                <a:lnTo>
                  <a:pt x="79500" y="7320"/>
                </a:lnTo>
                <a:lnTo>
                  <a:pt x="79490" y="7330"/>
                </a:lnTo>
                <a:lnTo>
                  <a:pt x="79480" y="7340"/>
                </a:lnTo>
                <a:lnTo>
                  <a:pt x="79470" y="7350"/>
                </a:lnTo>
                <a:lnTo>
                  <a:pt x="79450" y="7360"/>
                </a:lnTo>
                <a:lnTo>
                  <a:pt x="79440" y="7370"/>
                </a:lnTo>
                <a:lnTo>
                  <a:pt x="79350" y="7400"/>
                </a:lnTo>
                <a:lnTo>
                  <a:pt x="79340" y="7430"/>
                </a:lnTo>
                <a:lnTo>
                  <a:pt x="79330" y="7440"/>
                </a:lnTo>
                <a:lnTo>
                  <a:pt x="79330" y="7450"/>
                </a:lnTo>
                <a:lnTo>
                  <a:pt x="79320" y="7460"/>
                </a:lnTo>
                <a:lnTo>
                  <a:pt x="79320" y="7470"/>
                </a:lnTo>
                <a:lnTo>
                  <a:pt x="79320" y="7480"/>
                </a:lnTo>
                <a:lnTo>
                  <a:pt x="79320" y="7490"/>
                </a:lnTo>
                <a:lnTo>
                  <a:pt x="79300" y="7500"/>
                </a:lnTo>
                <a:lnTo>
                  <a:pt x="79290" y="7520"/>
                </a:lnTo>
                <a:lnTo>
                  <a:pt x="79280" y="7530"/>
                </a:lnTo>
                <a:lnTo>
                  <a:pt x="79270" y="7530"/>
                </a:lnTo>
                <a:lnTo>
                  <a:pt x="79260" y="7540"/>
                </a:lnTo>
                <a:lnTo>
                  <a:pt x="79250" y="7540"/>
                </a:lnTo>
                <a:lnTo>
                  <a:pt x="79240" y="7550"/>
                </a:lnTo>
                <a:lnTo>
                  <a:pt x="79220" y="7560"/>
                </a:lnTo>
                <a:lnTo>
                  <a:pt x="79210" y="7570"/>
                </a:lnTo>
                <a:lnTo>
                  <a:pt x="79190" y="7590"/>
                </a:lnTo>
                <a:lnTo>
                  <a:pt x="79170" y="7600"/>
                </a:lnTo>
                <a:lnTo>
                  <a:pt x="79150" y="7600"/>
                </a:lnTo>
                <a:lnTo>
                  <a:pt x="79140" y="7590"/>
                </a:lnTo>
                <a:lnTo>
                  <a:pt x="79130" y="7590"/>
                </a:lnTo>
                <a:lnTo>
                  <a:pt x="79110" y="7600"/>
                </a:lnTo>
                <a:lnTo>
                  <a:pt x="79080" y="7610"/>
                </a:lnTo>
                <a:lnTo>
                  <a:pt x="79070" y="7610"/>
                </a:lnTo>
                <a:lnTo>
                  <a:pt x="79050" y="7600"/>
                </a:lnTo>
                <a:lnTo>
                  <a:pt x="79040" y="7600"/>
                </a:lnTo>
                <a:lnTo>
                  <a:pt x="79030" y="7610"/>
                </a:lnTo>
                <a:lnTo>
                  <a:pt x="79020" y="7620"/>
                </a:lnTo>
                <a:lnTo>
                  <a:pt x="79010" y="7640"/>
                </a:lnTo>
                <a:lnTo>
                  <a:pt x="78980" y="7660"/>
                </a:lnTo>
                <a:lnTo>
                  <a:pt x="78970" y="7670"/>
                </a:lnTo>
                <a:lnTo>
                  <a:pt x="78960" y="7670"/>
                </a:lnTo>
                <a:lnTo>
                  <a:pt x="78950" y="7680"/>
                </a:lnTo>
                <a:lnTo>
                  <a:pt x="78940" y="7680"/>
                </a:lnTo>
                <a:lnTo>
                  <a:pt x="78940" y="7690"/>
                </a:lnTo>
                <a:lnTo>
                  <a:pt x="78930" y="7700"/>
                </a:lnTo>
                <a:lnTo>
                  <a:pt x="78920" y="7700"/>
                </a:lnTo>
                <a:lnTo>
                  <a:pt x="78900" y="7700"/>
                </a:lnTo>
                <a:lnTo>
                  <a:pt x="78890" y="7700"/>
                </a:lnTo>
                <a:lnTo>
                  <a:pt x="78890" y="7710"/>
                </a:lnTo>
                <a:lnTo>
                  <a:pt x="78880" y="7720"/>
                </a:lnTo>
                <a:lnTo>
                  <a:pt x="78870" y="7720"/>
                </a:lnTo>
                <a:lnTo>
                  <a:pt x="78870" y="7730"/>
                </a:lnTo>
                <a:lnTo>
                  <a:pt x="78840" y="7730"/>
                </a:lnTo>
                <a:lnTo>
                  <a:pt x="78820" y="7730"/>
                </a:lnTo>
                <a:lnTo>
                  <a:pt x="78800" y="7750"/>
                </a:lnTo>
                <a:lnTo>
                  <a:pt x="78790" y="7760"/>
                </a:lnTo>
                <a:lnTo>
                  <a:pt x="78780" y="7760"/>
                </a:lnTo>
                <a:lnTo>
                  <a:pt x="78770" y="7770"/>
                </a:lnTo>
                <a:lnTo>
                  <a:pt x="78760" y="7770"/>
                </a:lnTo>
                <a:lnTo>
                  <a:pt x="78760" y="7760"/>
                </a:lnTo>
                <a:lnTo>
                  <a:pt x="78740" y="7750"/>
                </a:lnTo>
                <a:lnTo>
                  <a:pt x="78730" y="7750"/>
                </a:lnTo>
                <a:lnTo>
                  <a:pt x="78720" y="7740"/>
                </a:lnTo>
                <a:lnTo>
                  <a:pt x="78720" y="7750"/>
                </a:lnTo>
                <a:lnTo>
                  <a:pt x="78710" y="7740"/>
                </a:lnTo>
                <a:lnTo>
                  <a:pt x="78700" y="7740"/>
                </a:lnTo>
                <a:lnTo>
                  <a:pt x="78690" y="7740"/>
                </a:lnTo>
                <a:lnTo>
                  <a:pt x="78680" y="7750"/>
                </a:lnTo>
                <a:lnTo>
                  <a:pt x="78670" y="7760"/>
                </a:lnTo>
                <a:lnTo>
                  <a:pt x="78670" y="7780"/>
                </a:lnTo>
                <a:lnTo>
                  <a:pt x="78670" y="7800"/>
                </a:lnTo>
                <a:lnTo>
                  <a:pt x="78660" y="7800"/>
                </a:lnTo>
                <a:lnTo>
                  <a:pt x="78650" y="7810"/>
                </a:lnTo>
                <a:lnTo>
                  <a:pt x="78630" y="7820"/>
                </a:lnTo>
                <a:lnTo>
                  <a:pt x="78620" y="7820"/>
                </a:lnTo>
                <a:lnTo>
                  <a:pt x="78610" y="7820"/>
                </a:lnTo>
                <a:lnTo>
                  <a:pt x="78600" y="7820"/>
                </a:lnTo>
                <a:lnTo>
                  <a:pt x="78590" y="7820"/>
                </a:lnTo>
                <a:lnTo>
                  <a:pt x="78590" y="7830"/>
                </a:lnTo>
                <a:lnTo>
                  <a:pt x="78570" y="7840"/>
                </a:lnTo>
                <a:lnTo>
                  <a:pt x="78580" y="7850"/>
                </a:lnTo>
                <a:lnTo>
                  <a:pt x="78590" y="7850"/>
                </a:lnTo>
                <a:lnTo>
                  <a:pt x="78600" y="7860"/>
                </a:lnTo>
                <a:lnTo>
                  <a:pt x="78610" y="7860"/>
                </a:lnTo>
                <a:lnTo>
                  <a:pt x="78610" y="7870"/>
                </a:lnTo>
                <a:lnTo>
                  <a:pt x="78610" y="7880"/>
                </a:lnTo>
                <a:lnTo>
                  <a:pt x="78610" y="7890"/>
                </a:lnTo>
                <a:lnTo>
                  <a:pt x="78600" y="7910"/>
                </a:lnTo>
                <a:lnTo>
                  <a:pt x="78600" y="7920"/>
                </a:lnTo>
                <a:lnTo>
                  <a:pt x="78600" y="7930"/>
                </a:lnTo>
                <a:lnTo>
                  <a:pt x="78610" y="7940"/>
                </a:lnTo>
                <a:lnTo>
                  <a:pt x="78620" y="7960"/>
                </a:lnTo>
                <a:lnTo>
                  <a:pt x="78630" y="7970"/>
                </a:lnTo>
                <a:lnTo>
                  <a:pt x="78640" y="7980"/>
                </a:lnTo>
                <a:lnTo>
                  <a:pt x="78640" y="8000"/>
                </a:lnTo>
                <a:lnTo>
                  <a:pt x="78650" y="8010"/>
                </a:lnTo>
                <a:lnTo>
                  <a:pt x="78650" y="8020"/>
                </a:lnTo>
                <a:lnTo>
                  <a:pt x="78640" y="8020"/>
                </a:lnTo>
                <a:lnTo>
                  <a:pt x="78610" y="8050"/>
                </a:lnTo>
                <a:lnTo>
                  <a:pt x="78600" y="8060"/>
                </a:lnTo>
                <a:lnTo>
                  <a:pt x="78580" y="8080"/>
                </a:lnTo>
                <a:lnTo>
                  <a:pt x="78580" y="8090"/>
                </a:lnTo>
                <a:lnTo>
                  <a:pt x="78530" y="8070"/>
                </a:lnTo>
                <a:lnTo>
                  <a:pt x="78500" y="8070"/>
                </a:lnTo>
                <a:lnTo>
                  <a:pt x="78480" y="8070"/>
                </a:lnTo>
                <a:lnTo>
                  <a:pt x="78470" y="8060"/>
                </a:lnTo>
                <a:lnTo>
                  <a:pt x="78470" y="8050"/>
                </a:lnTo>
                <a:lnTo>
                  <a:pt x="78480" y="8040"/>
                </a:lnTo>
                <a:lnTo>
                  <a:pt x="78470" y="8040"/>
                </a:lnTo>
                <a:lnTo>
                  <a:pt x="78420" y="8050"/>
                </a:lnTo>
                <a:lnTo>
                  <a:pt x="78340" y="8120"/>
                </a:lnTo>
                <a:lnTo>
                  <a:pt x="78260" y="8130"/>
                </a:lnTo>
                <a:lnTo>
                  <a:pt x="78200" y="8240"/>
                </a:lnTo>
                <a:lnTo>
                  <a:pt x="78180" y="8260"/>
                </a:lnTo>
                <a:lnTo>
                  <a:pt x="78170" y="8310"/>
                </a:lnTo>
                <a:lnTo>
                  <a:pt x="78120" y="8340"/>
                </a:lnTo>
                <a:lnTo>
                  <a:pt x="78130" y="8380"/>
                </a:lnTo>
                <a:lnTo>
                  <a:pt x="78070" y="8390"/>
                </a:lnTo>
                <a:lnTo>
                  <a:pt x="78030" y="8370"/>
                </a:lnTo>
                <a:lnTo>
                  <a:pt x="78010" y="8360"/>
                </a:lnTo>
                <a:lnTo>
                  <a:pt x="78010" y="8320"/>
                </a:lnTo>
                <a:lnTo>
                  <a:pt x="78010" y="8290"/>
                </a:lnTo>
                <a:lnTo>
                  <a:pt x="78010" y="8280"/>
                </a:lnTo>
                <a:lnTo>
                  <a:pt x="77990" y="8280"/>
                </a:lnTo>
                <a:lnTo>
                  <a:pt x="77990" y="8270"/>
                </a:lnTo>
                <a:lnTo>
                  <a:pt x="77980" y="8240"/>
                </a:lnTo>
                <a:lnTo>
                  <a:pt x="77970" y="8170"/>
                </a:lnTo>
                <a:lnTo>
                  <a:pt x="77980" y="8150"/>
                </a:lnTo>
                <a:lnTo>
                  <a:pt x="77990" y="8130"/>
                </a:lnTo>
                <a:lnTo>
                  <a:pt x="77990" y="8120"/>
                </a:lnTo>
                <a:lnTo>
                  <a:pt x="77980" y="8110"/>
                </a:lnTo>
                <a:lnTo>
                  <a:pt x="77980" y="8090"/>
                </a:lnTo>
                <a:lnTo>
                  <a:pt x="77980" y="8080"/>
                </a:lnTo>
                <a:lnTo>
                  <a:pt x="77990" y="8060"/>
                </a:lnTo>
                <a:lnTo>
                  <a:pt x="78010" y="8060"/>
                </a:lnTo>
                <a:lnTo>
                  <a:pt x="78030" y="8040"/>
                </a:lnTo>
                <a:lnTo>
                  <a:pt x="78030" y="8020"/>
                </a:lnTo>
                <a:lnTo>
                  <a:pt x="78040" y="8020"/>
                </a:lnTo>
                <a:lnTo>
                  <a:pt x="78030" y="8020"/>
                </a:lnTo>
                <a:lnTo>
                  <a:pt x="77950" y="8010"/>
                </a:lnTo>
                <a:lnTo>
                  <a:pt x="77920" y="7980"/>
                </a:lnTo>
                <a:lnTo>
                  <a:pt x="77910" y="7970"/>
                </a:lnTo>
                <a:lnTo>
                  <a:pt x="77900" y="7960"/>
                </a:lnTo>
                <a:lnTo>
                  <a:pt x="77870" y="7970"/>
                </a:lnTo>
                <a:lnTo>
                  <a:pt x="77860" y="7980"/>
                </a:lnTo>
                <a:lnTo>
                  <a:pt x="77830" y="7980"/>
                </a:lnTo>
                <a:lnTo>
                  <a:pt x="77790" y="8000"/>
                </a:lnTo>
                <a:lnTo>
                  <a:pt x="77750" y="8000"/>
                </a:lnTo>
                <a:lnTo>
                  <a:pt x="77720" y="7940"/>
                </a:lnTo>
                <a:lnTo>
                  <a:pt x="77710" y="7930"/>
                </a:lnTo>
                <a:lnTo>
                  <a:pt x="77680" y="7890"/>
                </a:lnTo>
                <a:lnTo>
                  <a:pt x="77680" y="7880"/>
                </a:lnTo>
                <a:lnTo>
                  <a:pt x="77670" y="7870"/>
                </a:lnTo>
                <a:lnTo>
                  <a:pt x="77660" y="7840"/>
                </a:lnTo>
                <a:lnTo>
                  <a:pt x="77730" y="7810"/>
                </a:lnTo>
                <a:lnTo>
                  <a:pt x="77720" y="7800"/>
                </a:lnTo>
                <a:lnTo>
                  <a:pt x="77710" y="7790"/>
                </a:lnTo>
                <a:lnTo>
                  <a:pt x="77700" y="7780"/>
                </a:lnTo>
                <a:lnTo>
                  <a:pt x="77700" y="7760"/>
                </a:lnTo>
                <a:lnTo>
                  <a:pt x="77630" y="7700"/>
                </a:lnTo>
                <a:lnTo>
                  <a:pt x="77610" y="7660"/>
                </a:lnTo>
                <a:lnTo>
                  <a:pt x="77600" y="7630"/>
                </a:lnTo>
                <a:lnTo>
                  <a:pt x="77590" y="7630"/>
                </a:lnTo>
                <a:lnTo>
                  <a:pt x="77570" y="7600"/>
                </a:lnTo>
                <a:lnTo>
                  <a:pt x="77550" y="7600"/>
                </a:lnTo>
                <a:lnTo>
                  <a:pt x="77510" y="7580"/>
                </a:lnTo>
                <a:lnTo>
                  <a:pt x="77490" y="7580"/>
                </a:lnTo>
                <a:lnTo>
                  <a:pt x="77480" y="7570"/>
                </a:lnTo>
                <a:lnTo>
                  <a:pt x="77460" y="7580"/>
                </a:lnTo>
                <a:lnTo>
                  <a:pt x="77450" y="7580"/>
                </a:lnTo>
                <a:lnTo>
                  <a:pt x="77440" y="7570"/>
                </a:lnTo>
                <a:lnTo>
                  <a:pt x="77410" y="7570"/>
                </a:lnTo>
                <a:lnTo>
                  <a:pt x="77390" y="7560"/>
                </a:lnTo>
                <a:lnTo>
                  <a:pt x="77380" y="7550"/>
                </a:lnTo>
                <a:lnTo>
                  <a:pt x="77370" y="7520"/>
                </a:lnTo>
                <a:lnTo>
                  <a:pt x="77340" y="7500"/>
                </a:lnTo>
                <a:lnTo>
                  <a:pt x="77330" y="7470"/>
                </a:lnTo>
                <a:lnTo>
                  <a:pt x="77310" y="7470"/>
                </a:lnTo>
                <a:lnTo>
                  <a:pt x="77300" y="7470"/>
                </a:lnTo>
                <a:lnTo>
                  <a:pt x="77290" y="7480"/>
                </a:lnTo>
                <a:lnTo>
                  <a:pt x="77300" y="7500"/>
                </a:lnTo>
                <a:lnTo>
                  <a:pt x="77300" y="7520"/>
                </a:lnTo>
                <a:lnTo>
                  <a:pt x="77340" y="7580"/>
                </a:lnTo>
                <a:lnTo>
                  <a:pt x="77330" y="7600"/>
                </a:lnTo>
                <a:lnTo>
                  <a:pt x="77330" y="7610"/>
                </a:lnTo>
                <a:lnTo>
                  <a:pt x="77300" y="7630"/>
                </a:lnTo>
                <a:lnTo>
                  <a:pt x="77320" y="7610"/>
                </a:lnTo>
                <a:lnTo>
                  <a:pt x="77330" y="7580"/>
                </a:lnTo>
                <a:lnTo>
                  <a:pt x="77300" y="7560"/>
                </a:lnTo>
                <a:lnTo>
                  <a:pt x="77290" y="7560"/>
                </a:lnTo>
                <a:lnTo>
                  <a:pt x="77290" y="7530"/>
                </a:lnTo>
                <a:lnTo>
                  <a:pt x="77280" y="7510"/>
                </a:lnTo>
                <a:lnTo>
                  <a:pt x="77250" y="7510"/>
                </a:lnTo>
                <a:lnTo>
                  <a:pt x="77230" y="7530"/>
                </a:lnTo>
                <a:lnTo>
                  <a:pt x="77210" y="7520"/>
                </a:lnTo>
                <a:lnTo>
                  <a:pt x="77180" y="7520"/>
                </a:lnTo>
                <a:lnTo>
                  <a:pt x="77140" y="7550"/>
                </a:lnTo>
                <a:lnTo>
                  <a:pt x="77120" y="7560"/>
                </a:lnTo>
                <a:lnTo>
                  <a:pt x="77080" y="7570"/>
                </a:lnTo>
                <a:lnTo>
                  <a:pt x="77060" y="7590"/>
                </a:lnTo>
                <a:lnTo>
                  <a:pt x="77060" y="7580"/>
                </a:lnTo>
                <a:lnTo>
                  <a:pt x="77060" y="7570"/>
                </a:lnTo>
                <a:lnTo>
                  <a:pt x="77050" y="7580"/>
                </a:lnTo>
                <a:lnTo>
                  <a:pt x="77020" y="7580"/>
                </a:lnTo>
                <a:lnTo>
                  <a:pt x="77010" y="7570"/>
                </a:lnTo>
                <a:lnTo>
                  <a:pt x="77010" y="7550"/>
                </a:lnTo>
                <a:lnTo>
                  <a:pt x="76970" y="7540"/>
                </a:lnTo>
                <a:lnTo>
                  <a:pt x="76960" y="7520"/>
                </a:lnTo>
                <a:lnTo>
                  <a:pt x="76980" y="7490"/>
                </a:lnTo>
                <a:lnTo>
                  <a:pt x="76980" y="7480"/>
                </a:lnTo>
                <a:lnTo>
                  <a:pt x="76970" y="7470"/>
                </a:lnTo>
                <a:lnTo>
                  <a:pt x="76970" y="7460"/>
                </a:lnTo>
                <a:lnTo>
                  <a:pt x="76950" y="7440"/>
                </a:lnTo>
                <a:lnTo>
                  <a:pt x="76940" y="7440"/>
                </a:lnTo>
                <a:lnTo>
                  <a:pt x="76960" y="7350"/>
                </a:lnTo>
                <a:lnTo>
                  <a:pt x="76960" y="7320"/>
                </a:lnTo>
                <a:lnTo>
                  <a:pt x="76940" y="7310"/>
                </a:lnTo>
                <a:lnTo>
                  <a:pt x="76920" y="7300"/>
                </a:lnTo>
                <a:lnTo>
                  <a:pt x="76920" y="7280"/>
                </a:lnTo>
                <a:lnTo>
                  <a:pt x="76930" y="7260"/>
                </a:lnTo>
                <a:lnTo>
                  <a:pt x="76920" y="7240"/>
                </a:lnTo>
                <a:lnTo>
                  <a:pt x="76910" y="7230"/>
                </a:lnTo>
                <a:lnTo>
                  <a:pt x="76910" y="7220"/>
                </a:lnTo>
                <a:lnTo>
                  <a:pt x="76910" y="7200"/>
                </a:lnTo>
                <a:lnTo>
                  <a:pt x="76900" y="7170"/>
                </a:lnTo>
                <a:lnTo>
                  <a:pt x="76890" y="7120"/>
                </a:lnTo>
                <a:lnTo>
                  <a:pt x="76860" y="7130"/>
                </a:lnTo>
                <a:lnTo>
                  <a:pt x="76850" y="7120"/>
                </a:lnTo>
                <a:lnTo>
                  <a:pt x="76790" y="7140"/>
                </a:lnTo>
                <a:lnTo>
                  <a:pt x="76760" y="7120"/>
                </a:lnTo>
                <a:lnTo>
                  <a:pt x="76780" y="7110"/>
                </a:lnTo>
                <a:lnTo>
                  <a:pt x="76790" y="7100"/>
                </a:lnTo>
                <a:lnTo>
                  <a:pt x="76800" y="7090"/>
                </a:lnTo>
                <a:lnTo>
                  <a:pt x="76800" y="7050"/>
                </a:lnTo>
                <a:lnTo>
                  <a:pt x="76800" y="7040"/>
                </a:lnTo>
                <a:lnTo>
                  <a:pt x="76800" y="7020"/>
                </a:lnTo>
                <a:lnTo>
                  <a:pt x="76700" y="6930"/>
                </a:lnTo>
                <a:lnTo>
                  <a:pt x="76660" y="6900"/>
                </a:lnTo>
                <a:lnTo>
                  <a:pt x="76640" y="6900"/>
                </a:lnTo>
                <a:lnTo>
                  <a:pt x="76650" y="6910"/>
                </a:lnTo>
                <a:lnTo>
                  <a:pt x="76570" y="6930"/>
                </a:lnTo>
                <a:lnTo>
                  <a:pt x="76550" y="6950"/>
                </a:lnTo>
                <a:lnTo>
                  <a:pt x="76590" y="7000"/>
                </a:lnTo>
                <a:lnTo>
                  <a:pt x="76490" y="6980"/>
                </a:lnTo>
                <a:lnTo>
                  <a:pt x="76480" y="6960"/>
                </a:lnTo>
                <a:lnTo>
                  <a:pt x="76460" y="6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