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Djelfa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Djel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50" y="11820"/>
                </a:moveTo>
                <a:lnTo>
                  <a:pt x="57610" y="12090"/>
                </a:lnTo>
                <a:lnTo>
                  <a:pt x="57710" y="12200"/>
                </a:lnTo>
                <a:lnTo>
                  <a:pt x="58010" y="12490"/>
                </a:lnTo>
                <a:lnTo>
                  <a:pt x="58010" y="12500"/>
                </a:lnTo>
                <a:lnTo>
                  <a:pt x="58370" y="12790"/>
                </a:lnTo>
                <a:lnTo>
                  <a:pt x="58380" y="12790"/>
                </a:lnTo>
                <a:lnTo>
                  <a:pt x="58600" y="12950"/>
                </a:lnTo>
                <a:lnTo>
                  <a:pt x="58900" y="13180"/>
                </a:lnTo>
                <a:lnTo>
                  <a:pt x="58930" y="13250"/>
                </a:lnTo>
                <a:lnTo>
                  <a:pt x="58980" y="13320"/>
                </a:lnTo>
                <a:lnTo>
                  <a:pt x="58960" y="13480"/>
                </a:lnTo>
                <a:lnTo>
                  <a:pt x="58950" y="13510"/>
                </a:lnTo>
                <a:lnTo>
                  <a:pt x="58920" y="13560"/>
                </a:lnTo>
                <a:lnTo>
                  <a:pt x="58920" y="13580"/>
                </a:lnTo>
                <a:lnTo>
                  <a:pt x="58950" y="13690"/>
                </a:lnTo>
                <a:lnTo>
                  <a:pt x="58890" y="13730"/>
                </a:lnTo>
                <a:lnTo>
                  <a:pt x="58770" y="13820"/>
                </a:lnTo>
                <a:lnTo>
                  <a:pt x="58820" y="14030"/>
                </a:lnTo>
                <a:lnTo>
                  <a:pt x="58850" y="14220"/>
                </a:lnTo>
                <a:lnTo>
                  <a:pt x="58540" y="14480"/>
                </a:lnTo>
                <a:lnTo>
                  <a:pt x="58540" y="14500"/>
                </a:lnTo>
                <a:lnTo>
                  <a:pt x="57950" y="14960"/>
                </a:lnTo>
                <a:lnTo>
                  <a:pt x="58040" y="15220"/>
                </a:lnTo>
                <a:lnTo>
                  <a:pt x="58090" y="15300"/>
                </a:lnTo>
                <a:lnTo>
                  <a:pt x="58120" y="15380"/>
                </a:lnTo>
                <a:lnTo>
                  <a:pt x="58130" y="15390"/>
                </a:lnTo>
                <a:lnTo>
                  <a:pt x="58140" y="15410"/>
                </a:lnTo>
                <a:lnTo>
                  <a:pt x="58170" y="15440"/>
                </a:lnTo>
                <a:lnTo>
                  <a:pt x="58160" y="15450"/>
                </a:lnTo>
                <a:lnTo>
                  <a:pt x="58180" y="15450"/>
                </a:lnTo>
                <a:lnTo>
                  <a:pt x="58190" y="15460"/>
                </a:lnTo>
                <a:lnTo>
                  <a:pt x="58200" y="15460"/>
                </a:lnTo>
                <a:lnTo>
                  <a:pt x="58190" y="15500"/>
                </a:lnTo>
                <a:lnTo>
                  <a:pt x="58200" y="15510"/>
                </a:lnTo>
                <a:lnTo>
                  <a:pt x="58160" y="15570"/>
                </a:lnTo>
                <a:lnTo>
                  <a:pt x="58160" y="15580"/>
                </a:lnTo>
                <a:lnTo>
                  <a:pt x="58170" y="15610"/>
                </a:lnTo>
                <a:lnTo>
                  <a:pt x="58170" y="15620"/>
                </a:lnTo>
                <a:lnTo>
                  <a:pt x="58180" y="15610"/>
                </a:lnTo>
                <a:lnTo>
                  <a:pt x="58240" y="15640"/>
                </a:lnTo>
                <a:lnTo>
                  <a:pt x="58250" y="15620"/>
                </a:lnTo>
                <a:lnTo>
                  <a:pt x="58270" y="15620"/>
                </a:lnTo>
                <a:lnTo>
                  <a:pt x="58290" y="15610"/>
                </a:lnTo>
                <a:lnTo>
                  <a:pt x="58330" y="15620"/>
                </a:lnTo>
                <a:lnTo>
                  <a:pt x="58360" y="15620"/>
                </a:lnTo>
                <a:lnTo>
                  <a:pt x="58370" y="15610"/>
                </a:lnTo>
                <a:lnTo>
                  <a:pt x="58400" y="15540"/>
                </a:lnTo>
                <a:lnTo>
                  <a:pt x="58450" y="15530"/>
                </a:lnTo>
                <a:lnTo>
                  <a:pt x="58470" y="15510"/>
                </a:lnTo>
                <a:lnTo>
                  <a:pt x="58490" y="15520"/>
                </a:lnTo>
                <a:lnTo>
                  <a:pt x="58560" y="15470"/>
                </a:lnTo>
                <a:lnTo>
                  <a:pt x="58450" y="15790"/>
                </a:lnTo>
                <a:lnTo>
                  <a:pt x="58330" y="15810"/>
                </a:lnTo>
                <a:lnTo>
                  <a:pt x="58410" y="15890"/>
                </a:lnTo>
                <a:lnTo>
                  <a:pt x="58400" y="15910"/>
                </a:lnTo>
                <a:lnTo>
                  <a:pt x="58420" y="16040"/>
                </a:lnTo>
                <a:lnTo>
                  <a:pt x="58470" y="16010"/>
                </a:lnTo>
                <a:lnTo>
                  <a:pt x="58450" y="16050"/>
                </a:lnTo>
                <a:lnTo>
                  <a:pt x="58450" y="16150"/>
                </a:lnTo>
                <a:lnTo>
                  <a:pt x="58430" y="16240"/>
                </a:lnTo>
                <a:lnTo>
                  <a:pt x="58400" y="16260"/>
                </a:lnTo>
                <a:lnTo>
                  <a:pt x="58430" y="16380"/>
                </a:lnTo>
                <a:lnTo>
                  <a:pt x="58490" y="16510"/>
                </a:lnTo>
                <a:lnTo>
                  <a:pt x="58420" y="16630"/>
                </a:lnTo>
                <a:lnTo>
                  <a:pt x="58600" y="16630"/>
                </a:lnTo>
                <a:lnTo>
                  <a:pt x="58670" y="16670"/>
                </a:lnTo>
                <a:lnTo>
                  <a:pt x="58710" y="16700"/>
                </a:lnTo>
                <a:lnTo>
                  <a:pt x="58670" y="16730"/>
                </a:lnTo>
                <a:lnTo>
                  <a:pt x="58650" y="16760"/>
                </a:lnTo>
                <a:lnTo>
                  <a:pt x="58680" y="16770"/>
                </a:lnTo>
                <a:lnTo>
                  <a:pt x="58710" y="16850"/>
                </a:lnTo>
                <a:lnTo>
                  <a:pt x="58730" y="16870"/>
                </a:lnTo>
                <a:lnTo>
                  <a:pt x="58770" y="16990"/>
                </a:lnTo>
                <a:lnTo>
                  <a:pt x="58720" y="16970"/>
                </a:lnTo>
                <a:lnTo>
                  <a:pt x="58730" y="17040"/>
                </a:lnTo>
                <a:lnTo>
                  <a:pt x="58800" y="17050"/>
                </a:lnTo>
                <a:lnTo>
                  <a:pt x="58990" y="16950"/>
                </a:lnTo>
                <a:lnTo>
                  <a:pt x="59030" y="16950"/>
                </a:lnTo>
                <a:lnTo>
                  <a:pt x="59110" y="17040"/>
                </a:lnTo>
                <a:lnTo>
                  <a:pt x="59470" y="17100"/>
                </a:lnTo>
                <a:lnTo>
                  <a:pt x="59530" y="17090"/>
                </a:lnTo>
                <a:lnTo>
                  <a:pt x="59830" y="17160"/>
                </a:lnTo>
                <a:lnTo>
                  <a:pt x="59860" y="17540"/>
                </a:lnTo>
                <a:lnTo>
                  <a:pt x="59870" y="17730"/>
                </a:lnTo>
                <a:lnTo>
                  <a:pt x="59960" y="18050"/>
                </a:lnTo>
                <a:lnTo>
                  <a:pt x="59940" y="18260"/>
                </a:lnTo>
                <a:lnTo>
                  <a:pt x="59890" y="18470"/>
                </a:lnTo>
                <a:lnTo>
                  <a:pt x="60260" y="18890"/>
                </a:lnTo>
                <a:lnTo>
                  <a:pt x="60220" y="19060"/>
                </a:lnTo>
                <a:lnTo>
                  <a:pt x="60200" y="19300"/>
                </a:lnTo>
                <a:lnTo>
                  <a:pt x="60190" y="19320"/>
                </a:lnTo>
                <a:lnTo>
                  <a:pt x="60250" y="19390"/>
                </a:lnTo>
                <a:lnTo>
                  <a:pt x="60260" y="19400"/>
                </a:lnTo>
                <a:lnTo>
                  <a:pt x="60270" y="19410"/>
                </a:lnTo>
                <a:lnTo>
                  <a:pt x="60280" y="19440"/>
                </a:lnTo>
                <a:lnTo>
                  <a:pt x="60310" y="19450"/>
                </a:lnTo>
                <a:lnTo>
                  <a:pt x="60330" y="19480"/>
                </a:lnTo>
                <a:lnTo>
                  <a:pt x="60360" y="19490"/>
                </a:lnTo>
                <a:lnTo>
                  <a:pt x="60380" y="19500"/>
                </a:lnTo>
                <a:lnTo>
                  <a:pt x="60400" y="19510"/>
                </a:lnTo>
                <a:lnTo>
                  <a:pt x="60420" y="19520"/>
                </a:lnTo>
                <a:lnTo>
                  <a:pt x="60440" y="19520"/>
                </a:lnTo>
                <a:lnTo>
                  <a:pt x="60450" y="19530"/>
                </a:lnTo>
                <a:lnTo>
                  <a:pt x="60470" y="19530"/>
                </a:lnTo>
                <a:lnTo>
                  <a:pt x="60500" y="19520"/>
                </a:lnTo>
                <a:lnTo>
                  <a:pt x="60510" y="19540"/>
                </a:lnTo>
                <a:lnTo>
                  <a:pt x="60530" y="19530"/>
                </a:lnTo>
                <a:lnTo>
                  <a:pt x="60550" y="19540"/>
                </a:lnTo>
                <a:lnTo>
                  <a:pt x="60560" y="19550"/>
                </a:lnTo>
                <a:lnTo>
                  <a:pt x="60540" y="19560"/>
                </a:lnTo>
                <a:lnTo>
                  <a:pt x="60550" y="19570"/>
                </a:lnTo>
                <a:lnTo>
                  <a:pt x="60550" y="19580"/>
                </a:lnTo>
                <a:lnTo>
                  <a:pt x="60580" y="19590"/>
                </a:lnTo>
                <a:lnTo>
                  <a:pt x="60590" y="19610"/>
                </a:lnTo>
                <a:lnTo>
                  <a:pt x="60570" y="19640"/>
                </a:lnTo>
                <a:lnTo>
                  <a:pt x="60640" y="19650"/>
                </a:lnTo>
                <a:lnTo>
                  <a:pt x="60640" y="19660"/>
                </a:lnTo>
                <a:lnTo>
                  <a:pt x="60650" y="19660"/>
                </a:lnTo>
                <a:lnTo>
                  <a:pt x="60700" y="19680"/>
                </a:lnTo>
                <a:lnTo>
                  <a:pt x="60730" y="19700"/>
                </a:lnTo>
                <a:lnTo>
                  <a:pt x="60720" y="19740"/>
                </a:lnTo>
                <a:lnTo>
                  <a:pt x="60730" y="19740"/>
                </a:lnTo>
                <a:lnTo>
                  <a:pt x="60750" y="19740"/>
                </a:lnTo>
                <a:lnTo>
                  <a:pt x="60760" y="19740"/>
                </a:lnTo>
                <a:lnTo>
                  <a:pt x="60760" y="19750"/>
                </a:lnTo>
                <a:lnTo>
                  <a:pt x="60760" y="19770"/>
                </a:lnTo>
                <a:lnTo>
                  <a:pt x="60800" y="19790"/>
                </a:lnTo>
                <a:lnTo>
                  <a:pt x="60810" y="19790"/>
                </a:lnTo>
                <a:lnTo>
                  <a:pt x="60810" y="19820"/>
                </a:lnTo>
                <a:lnTo>
                  <a:pt x="60830" y="19840"/>
                </a:lnTo>
                <a:lnTo>
                  <a:pt x="60820" y="19860"/>
                </a:lnTo>
                <a:lnTo>
                  <a:pt x="60790" y="19880"/>
                </a:lnTo>
                <a:lnTo>
                  <a:pt x="60790" y="19890"/>
                </a:lnTo>
                <a:lnTo>
                  <a:pt x="60820" y="19890"/>
                </a:lnTo>
                <a:lnTo>
                  <a:pt x="60830" y="19890"/>
                </a:lnTo>
                <a:lnTo>
                  <a:pt x="60840" y="19900"/>
                </a:lnTo>
                <a:lnTo>
                  <a:pt x="60840" y="19910"/>
                </a:lnTo>
                <a:lnTo>
                  <a:pt x="60820" y="19930"/>
                </a:lnTo>
                <a:lnTo>
                  <a:pt x="60830" y="19950"/>
                </a:lnTo>
                <a:lnTo>
                  <a:pt x="60840" y="19960"/>
                </a:lnTo>
                <a:lnTo>
                  <a:pt x="60890" y="19950"/>
                </a:lnTo>
                <a:lnTo>
                  <a:pt x="60910" y="19960"/>
                </a:lnTo>
                <a:lnTo>
                  <a:pt x="60920" y="19970"/>
                </a:lnTo>
                <a:lnTo>
                  <a:pt x="60910" y="20000"/>
                </a:lnTo>
                <a:lnTo>
                  <a:pt x="60920" y="20020"/>
                </a:lnTo>
                <a:lnTo>
                  <a:pt x="60910" y="20040"/>
                </a:lnTo>
                <a:lnTo>
                  <a:pt x="60960" y="20080"/>
                </a:lnTo>
                <a:lnTo>
                  <a:pt x="60980" y="20110"/>
                </a:lnTo>
                <a:lnTo>
                  <a:pt x="61010" y="20100"/>
                </a:lnTo>
                <a:lnTo>
                  <a:pt x="61020" y="20080"/>
                </a:lnTo>
                <a:lnTo>
                  <a:pt x="61030" y="20070"/>
                </a:lnTo>
                <a:lnTo>
                  <a:pt x="61040" y="20070"/>
                </a:lnTo>
                <a:lnTo>
                  <a:pt x="61050" y="20080"/>
                </a:lnTo>
                <a:lnTo>
                  <a:pt x="61060" y="20080"/>
                </a:lnTo>
                <a:lnTo>
                  <a:pt x="61090" y="20090"/>
                </a:lnTo>
                <a:lnTo>
                  <a:pt x="61100" y="20110"/>
                </a:lnTo>
                <a:lnTo>
                  <a:pt x="61090" y="20120"/>
                </a:lnTo>
                <a:lnTo>
                  <a:pt x="61060" y="20160"/>
                </a:lnTo>
                <a:lnTo>
                  <a:pt x="61010" y="20170"/>
                </a:lnTo>
                <a:lnTo>
                  <a:pt x="60980" y="20200"/>
                </a:lnTo>
                <a:lnTo>
                  <a:pt x="60970" y="20220"/>
                </a:lnTo>
                <a:lnTo>
                  <a:pt x="60980" y="20250"/>
                </a:lnTo>
                <a:lnTo>
                  <a:pt x="61030" y="20300"/>
                </a:lnTo>
                <a:lnTo>
                  <a:pt x="61050" y="20290"/>
                </a:lnTo>
                <a:lnTo>
                  <a:pt x="61070" y="20300"/>
                </a:lnTo>
                <a:lnTo>
                  <a:pt x="61070" y="20330"/>
                </a:lnTo>
                <a:lnTo>
                  <a:pt x="61110" y="20370"/>
                </a:lnTo>
                <a:lnTo>
                  <a:pt x="61140" y="20450"/>
                </a:lnTo>
                <a:lnTo>
                  <a:pt x="61150" y="20460"/>
                </a:lnTo>
                <a:lnTo>
                  <a:pt x="61170" y="20470"/>
                </a:lnTo>
                <a:lnTo>
                  <a:pt x="61350" y="20430"/>
                </a:lnTo>
                <a:lnTo>
                  <a:pt x="61390" y="20450"/>
                </a:lnTo>
                <a:lnTo>
                  <a:pt x="61450" y="20490"/>
                </a:lnTo>
                <a:lnTo>
                  <a:pt x="61540" y="20530"/>
                </a:lnTo>
                <a:lnTo>
                  <a:pt x="61560" y="20550"/>
                </a:lnTo>
                <a:lnTo>
                  <a:pt x="61580" y="20580"/>
                </a:lnTo>
                <a:lnTo>
                  <a:pt x="61590" y="20590"/>
                </a:lnTo>
                <a:lnTo>
                  <a:pt x="61600" y="20590"/>
                </a:lnTo>
                <a:lnTo>
                  <a:pt x="61630" y="20610"/>
                </a:lnTo>
                <a:lnTo>
                  <a:pt x="61590" y="20660"/>
                </a:lnTo>
                <a:lnTo>
                  <a:pt x="61580" y="20670"/>
                </a:lnTo>
                <a:lnTo>
                  <a:pt x="61580" y="20760"/>
                </a:lnTo>
                <a:lnTo>
                  <a:pt x="61590" y="20810"/>
                </a:lnTo>
                <a:lnTo>
                  <a:pt x="61610" y="20840"/>
                </a:lnTo>
                <a:lnTo>
                  <a:pt x="61670" y="20870"/>
                </a:lnTo>
                <a:lnTo>
                  <a:pt x="61810" y="20920"/>
                </a:lnTo>
                <a:lnTo>
                  <a:pt x="61970" y="20920"/>
                </a:lnTo>
                <a:lnTo>
                  <a:pt x="62090" y="20930"/>
                </a:lnTo>
                <a:lnTo>
                  <a:pt x="62210" y="21080"/>
                </a:lnTo>
                <a:lnTo>
                  <a:pt x="62130" y="21120"/>
                </a:lnTo>
                <a:lnTo>
                  <a:pt x="62030" y="21080"/>
                </a:lnTo>
                <a:lnTo>
                  <a:pt x="62000" y="21070"/>
                </a:lnTo>
                <a:lnTo>
                  <a:pt x="61960" y="21080"/>
                </a:lnTo>
                <a:lnTo>
                  <a:pt x="61960" y="21100"/>
                </a:lnTo>
                <a:lnTo>
                  <a:pt x="61920" y="21110"/>
                </a:lnTo>
                <a:lnTo>
                  <a:pt x="61870" y="21140"/>
                </a:lnTo>
                <a:lnTo>
                  <a:pt x="61830" y="21180"/>
                </a:lnTo>
                <a:lnTo>
                  <a:pt x="61820" y="21210"/>
                </a:lnTo>
                <a:lnTo>
                  <a:pt x="61810" y="21270"/>
                </a:lnTo>
                <a:lnTo>
                  <a:pt x="61800" y="21280"/>
                </a:lnTo>
                <a:lnTo>
                  <a:pt x="61780" y="21280"/>
                </a:lnTo>
                <a:lnTo>
                  <a:pt x="61750" y="21300"/>
                </a:lnTo>
                <a:lnTo>
                  <a:pt x="61740" y="21320"/>
                </a:lnTo>
                <a:lnTo>
                  <a:pt x="61670" y="21380"/>
                </a:lnTo>
                <a:lnTo>
                  <a:pt x="61620" y="21380"/>
                </a:lnTo>
                <a:lnTo>
                  <a:pt x="61570" y="21420"/>
                </a:lnTo>
                <a:lnTo>
                  <a:pt x="61520" y="21440"/>
                </a:lnTo>
                <a:lnTo>
                  <a:pt x="61480" y="21420"/>
                </a:lnTo>
                <a:lnTo>
                  <a:pt x="61450" y="21430"/>
                </a:lnTo>
                <a:lnTo>
                  <a:pt x="61430" y="21420"/>
                </a:lnTo>
                <a:lnTo>
                  <a:pt x="61420" y="21400"/>
                </a:lnTo>
                <a:lnTo>
                  <a:pt x="61390" y="21400"/>
                </a:lnTo>
                <a:lnTo>
                  <a:pt x="61380" y="21410"/>
                </a:lnTo>
                <a:lnTo>
                  <a:pt x="61360" y="21440"/>
                </a:lnTo>
                <a:lnTo>
                  <a:pt x="61350" y="21460"/>
                </a:lnTo>
                <a:lnTo>
                  <a:pt x="61310" y="21490"/>
                </a:lnTo>
                <a:lnTo>
                  <a:pt x="61310" y="21500"/>
                </a:lnTo>
                <a:lnTo>
                  <a:pt x="61370" y="21620"/>
                </a:lnTo>
                <a:lnTo>
                  <a:pt x="61400" y="21650"/>
                </a:lnTo>
                <a:lnTo>
                  <a:pt x="61510" y="21720"/>
                </a:lnTo>
                <a:lnTo>
                  <a:pt x="61540" y="21740"/>
                </a:lnTo>
                <a:lnTo>
                  <a:pt x="61840" y="21800"/>
                </a:lnTo>
                <a:lnTo>
                  <a:pt x="61920" y="21870"/>
                </a:lnTo>
                <a:lnTo>
                  <a:pt x="61940" y="21910"/>
                </a:lnTo>
                <a:lnTo>
                  <a:pt x="61990" y="21960"/>
                </a:lnTo>
                <a:lnTo>
                  <a:pt x="62010" y="21970"/>
                </a:lnTo>
                <a:lnTo>
                  <a:pt x="62030" y="21990"/>
                </a:lnTo>
                <a:lnTo>
                  <a:pt x="62050" y="22000"/>
                </a:lnTo>
                <a:lnTo>
                  <a:pt x="62210" y="22050"/>
                </a:lnTo>
                <a:lnTo>
                  <a:pt x="62290" y="22070"/>
                </a:lnTo>
                <a:lnTo>
                  <a:pt x="62500" y="22140"/>
                </a:lnTo>
                <a:lnTo>
                  <a:pt x="62570" y="22170"/>
                </a:lnTo>
                <a:lnTo>
                  <a:pt x="62630" y="22210"/>
                </a:lnTo>
                <a:lnTo>
                  <a:pt x="62730" y="22260"/>
                </a:lnTo>
                <a:lnTo>
                  <a:pt x="62760" y="22280"/>
                </a:lnTo>
                <a:lnTo>
                  <a:pt x="62790" y="22300"/>
                </a:lnTo>
                <a:lnTo>
                  <a:pt x="62830" y="22360"/>
                </a:lnTo>
                <a:lnTo>
                  <a:pt x="62860" y="22400"/>
                </a:lnTo>
                <a:lnTo>
                  <a:pt x="62940" y="22490"/>
                </a:lnTo>
                <a:lnTo>
                  <a:pt x="62940" y="22510"/>
                </a:lnTo>
                <a:lnTo>
                  <a:pt x="62930" y="22520"/>
                </a:lnTo>
                <a:lnTo>
                  <a:pt x="62910" y="22540"/>
                </a:lnTo>
                <a:lnTo>
                  <a:pt x="62950" y="22570"/>
                </a:lnTo>
                <a:lnTo>
                  <a:pt x="62970" y="22580"/>
                </a:lnTo>
                <a:lnTo>
                  <a:pt x="63040" y="22600"/>
                </a:lnTo>
                <a:lnTo>
                  <a:pt x="63100" y="22630"/>
                </a:lnTo>
                <a:lnTo>
                  <a:pt x="63120" y="22650"/>
                </a:lnTo>
                <a:lnTo>
                  <a:pt x="63150" y="22660"/>
                </a:lnTo>
                <a:lnTo>
                  <a:pt x="63190" y="22640"/>
                </a:lnTo>
                <a:lnTo>
                  <a:pt x="63250" y="22650"/>
                </a:lnTo>
                <a:lnTo>
                  <a:pt x="63380" y="22640"/>
                </a:lnTo>
                <a:lnTo>
                  <a:pt x="63440" y="22660"/>
                </a:lnTo>
                <a:lnTo>
                  <a:pt x="63470" y="22690"/>
                </a:lnTo>
                <a:lnTo>
                  <a:pt x="63500" y="22700"/>
                </a:lnTo>
                <a:lnTo>
                  <a:pt x="63520" y="22700"/>
                </a:lnTo>
                <a:lnTo>
                  <a:pt x="63540" y="22710"/>
                </a:lnTo>
                <a:lnTo>
                  <a:pt x="63560" y="22710"/>
                </a:lnTo>
                <a:lnTo>
                  <a:pt x="63610" y="22720"/>
                </a:lnTo>
                <a:lnTo>
                  <a:pt x="63630" y="22740"/>
                </a:lnTo>
                <a:lnTo>
                  <a:pt x="63690" y="22910"/>
                </a:lnTo>
                <a:lnTo>
                  <a:pt x="64090" y="22860"/>
                </a:lnTo>
                <a:lnTo>
                  <a:pt x="64140" y="22990"/>
                </a:lnTo>
                <a:lnTo>
                  <a:pt x="64180" y="23060"/>
                </a:lnTo>
                <a:lnTo>
                  <a:pt x="64210" y="23080"/>
                </a:lnTo>
                <a:lnTo>
                  <a:pt x="64230" y="23110"/>
                </a:lnTo>
                <a:lnTo>
                  <a:pt x="64410" y="23110"/>
                </a:lnTo>
                <a:lnTo>
                  <a:pt x="64440" y="23120"/>
                </a:lnTo>
                <a:lnTo>
                  <a:pt x="64670" y="23190"/>
                </a:lnTo>
                <a:lnTo>
                  <a:pt x="64770" y="23230"/>
                </a:lnTo>
                <a:lnTo>
                  <a:pt x="64810" y="23250"/>
                </a:lnTo>
                <a:lnTo>
                  <a:pt x="65050" y="23340"/>
                </a:lnTo>
                <a:lnTo>
                  <a:pt x="65030" y="23360"/>
                </a:lnTo>
                <a:lnTo>
                  <a:pt x="64930" y="23520"/>
                </a:lnTo>
                <a:lnTo>
                  <a:pt x="64950" y="23910"/>
                </a:lnTo>
                <a:lnTo>
                  <a:pt x="64840" y="24130"/>
                </a:lnTo>
                <a:lnTo>
                  <a:pt x="64710" y="24410"/>
                </a:lnTo>
                <a:lnTo>
                  <a:pt x="64680" y="24440"/>
                </a:lnTo>
                <a:lnTo>
                  <a:pt x="64420" y="24950"/>
                </a:lnTo>
                <a:lnTo>
                  <a:pt x="64420" y="25200"/>
                </a:lnTo>
                <a:lnTo>
                  <a:pt x="64460" y="25460"/>
                </a:lnTo>
                <a:lnTo>
                  <a:pt x="64670" y="26540"/>
                </a:lnTo>
                <a:lnTo>
                  <a:pt x="64680" y="26570"/>
                </a:lnTo>
                <a:lnTo>
                  <a:pt x="64700" y="26690"/>
                </a:lnTo>
                <a:lnTo>
                  <a:pt x="64700" y="26720"/>
                </a:lnTo>
                <a:lnTo>
                  <a:pt x="64740" y="26930"/>
                </a:lnTo>
                <a:lnTo>
                  <a:pt x="64810" y="27300"/>
                </a:lnTo>
                <a:lnTo>
                  <a:pt x="64800" y="27300"/>
                </a:lnTo>
                <a:lnTo>
                  <a:pt x="64700" y="27290"/>
                </a:lnTo>
                <a:lnTo>
                  <a:pt x="64450" y="27210"/>
                </a:lnTo>
                <a:lnTo>
                  <a:pt x="63730" y="26990"/>
                </a:lnTo>
                <a:lnTo>
                  <a:pt x="62900" y="26740"/>
                </a:lnTo>
                <a:lnTo>
                  <a:pt x="62420" y="26600"/>
                </a:lnTo>
                <a:lnTo>
                  <a:pt x="62410" y="26580"/>
                </a:lnTo>
                <a:lnTo>
                  <a:pt x="62400" y="26580"/>
                </a:lnTo>
                <a:lnTo>
                  <a:pt x="62380" y="26560"/>
                </a:lnTo>
                <a:lnTo>
                  <a:pt x="62140" y="26190"/>
                </a:lnTo>
                <a:lnTo>
                  <a:pt x="62120" y="26020"/>
                </a:lnTo>
                <a:lnTo>
                  <a:pt x="61880" y="25790"/>
                </a:lnTo>
                <a:lnTo>
                  <a:pt x="61780" y="25470"/>
                </a:lnTo>
                <a:lnTo>
                  <a:pt x="61250" y="24890"/>
                </a:lnTo>
                <a:lnTo>
                  <a:pt x="61140" y="24780"/>
                </a:lnTo>
                <a:lnTo>
                  <a:pt x="60980" y="24650"/>
                </a:lnTo>
                <a:lnTo>
                  <a:pt x="60680" y="24420"/>
                </a:lnTo>
                <a:lnTo>
                  <a:pt x="60300" y="24280"/>
                </a:lnTo>
                <a:lnTo>
                  <a:pt x="60260" y="24260"/>
                </a:lnTo>
                <a:lnTo>
                  <a:pt x="59420" y="23920"/>
                </a:lnTo>
                <a:lnTo>
                  <a:pt x="59030" y="23760"/>
                </a:lnTo>
                <a:lnTo>
                  <a:pt x="58750" y="23280"/>
                </a:lnTo>
                <a:lnTo>
                  <a:pt x="58590" y="23220"/>
                </a:lnTo>
                <a:lnTo>
                  <a:pt x="58530" y="23120"/>
                </a:lnTo>
                <a:lnTo>
                  <a:pt x="58510" y="23050"/>
                </a:lnTo>
                <a:lnTo>
                  <a:pt x="58330" y="22890"/>
                </a:lnTo>
                <a:lnTo>
                  <a:pt x="57950" y="22530"/>
                </a:lnTo>
                <a:lnTo>
                  <a:pt x="57490" y="22350"/>
                </a:lnTo>
                <a:lnTo>
                  <a:pt x="57400" y="22320"/>
                </a:lnTo>
                <a:lnTo>
                  <a:pt x="57390" y="22300"/>
                </a:lnTo>
                <a:lnTo>
                  <a:pt x="57300" y="22270"/>
                </a:lnTo>
                <a:lnTo>
                  <a:pt x="56880" y="22200"/>
                </a:lnTo>
                <a:lnTo>
                  <a:pt x="56830" y="22070"/>
                </a:lnTo>
                <a:lnTo>
                  <a:pt x="56840" y="22030"/>
                </a:lnTo>
                <a:lnTo>
                  <a:pt x="56740" y="21970"/>
                </a:lnTo>
                <a:lnTo>
                  <a:pt x="56660" y="21720"/>
                </a:lnTo>
                <a:lnTo>
                  <a:pt x="56610" y="21600"/>
                </a:lnTo>
                <a:lnTo>
                  <a:pt x="56560" y="21540"/>
                </a:lnTo>
                <a:lnTo>
                  <a:pt x="56510" y="21340"/>
                </a:lnTo>
                <a:lnTo>
                  <a:pt x="56560" y="21320"/>
                </a:lnTo>
                <a:lnTo>
                  <a:pt x="56590" y="21290"/>
                </a:lnTo>
                <a:lnTo>
                  <a:pt x="56580" y="21270"/>
                </a:lnTo>
                <a:lnTo>
                  <a:pt x="56550" y="21250"/>
                </a:lnTo>
                <a:lnTo>
                  <a:pt x="56550" y="21230"/>
                </a:lnTo>
                <a:lnTo>
                  <a:pt x="56530" y="21190"/>
                </a:lnTo>
                <a:lnTo>
                  <a:pt x="56490" y="21020"/>
                </a:lnTo>
                <a:lnTo>
                  <a:pt x="56470" y="20980"/>
                </a:lnTo>
                <a:lnTo>
                  <a:pt x="56450" y="20950"/>
                </a:lnTo>
                <a:lnTo>
                  <a:pt x="56440" y="20940"/>
                </a:lnTo>
                <a:lnTo>
                  <a:pt x="56410" y="20840"/>
                </a:lnTo>
                <a:lnTo>
                  <a:pt x="56350" y="20680"/>
                </a:lnTo>
                <a:lnTo>
                  <a:pt x="56300" y="20630"/>
                </a:lnTo>
                <a:lnTo>
                  <a:pt x="56270" y="20550"/>
                </a:lnTo>
                <a:lnTo>
                  <a:pt x="56290" y="20540"/>
                </a:lnTo>
                <a:lnTo>
                  <a:pt x="56310" y="20560"/>
                </a:lnTo>
                <a:lnTo>
                  <a:pt x="56330" y="20330"/>
                </a:lnTo>
                <a:lnTo>
                  <a:pt x="56300" y="20220"/>
                </a:lnTo>
                <a:lnTo>
                  <a:pt x="56270" y="20210"/>
                </a:lnTo>
                <a:lnTo>
                  <a:pt x="56250" y="20140"/>
                </a:lnTo>
                <a:lnTo>
                  <a:pt x="56150" y="20150"/>
                </a:lnTo>
                <a:lnTo>
                  <a:pt x="56150" y="19930"/>
                </a:lnTo>
                <a:lnTo>
                  <a:pt x="56130" y="19930"/>
                </a:lnTo>
                <a:lnTo>
                  <a:pt x="56120" y="19890"/>
                </a:lnTo>
                <a:lnTo>
                  <a:pt x="56100" y="19920"/>
                </a:lnTo>
                <a:lnTo>
                  <a:pt x="55860" y="19980"/>
                </a:lnTo>
                <a:lnTo>
                  <a:pt x="55860" y="19960"/>
                </a:lnTo>
                <a:lnTo>
                  <a:pt x="55860" y="19950"/>
                </a:lnTo>
                <a:lnTo>
                  <a:pt x="55870" y="19920"/>
                </a:lnTo>
                <a:lnTo>
                  <a:pt x="55890" y="19910"/>
                </a:lnTo>
                <a:lnTo>
                  <a:pt x="55890" y="19890"/>
                </a:lnTo>
                <a:lnTo>
                  <a:pt x="55700" y="19800"/>
                </a:lnTo>
                <a:lnTo>
                  <a:pt x="55680" y="19740"/>
                </a:lnTo>
                <a:lnTo>
                  <a:pt x="55660" y="19740"/>
                </a:lnTo>
                <a:lnTo>
                  <a:pt x="55650" y="19720"/>
                </a:lnTo>
                <a:lnTo>
                  <a:pt x="55640" y="19720"/>
                </a:lnTo>
                <a:lnTo>
                  <a:pt x="55640" y="19730"/>
                </a:lnTo>
                <a:lnTo>
                  <a:pt x="55630" y="19730"/>
                </a:lnTo>
                <a:lnTo>
                  <a:pt x="55620" y="19730"/>
                </a:lnTo>
                <a:lnTo>
                  <a:pt x="55600" y="19740"/>
                </a:lnTo>
                <a:lnTo>
                  <a:pt x="55590" y="19730"/>
                </a:lnTo>
                <a:lnTo>
                  <a:pt x="55580" y="19740"/>
                </a:lnTo>
                <a:lnTo>
                  <a:pt x="55570" y="19750"/>
                </a:lnTo>
                <a:lnTo>
                  <a:pt x="55560" y="19760"/>
                </a:lnTo>
                <a:lnTo>
                  <a:pt x="55540" y="19780"/>
                </a:lnTo>
                <a:lnTo>
                  <a:pt x="55450" y="19830"/>
                </a:lnTo>
                <a:lnTo>
                  <a:pt x="55420" y="19830"/>
                </a:lnTo>
                <a:lnTo>
                  <a:pt x="55390" y="19860"/>
                </a:lnTo>
                <a:lnTo>
                  <a:pt x="55340" y="19890"/>
                </a:lnTo>
                <a:lnTo>
                  <a:pt x="55310" y="19920"/>
                </a:lnTo>
                <a:lnTo>
                  <a:pt x="55300" y="19930"/>
                </a:lnTo>
                <a:lnTo>
                  <a:pt x="55280" y="19970"/>
                </a:lnTo>
                <a:lnTo>
                  <a:pt x="55260" y="19990"/>
                </a:lnTo>
                <a:lnTo>
                  <a:pt x="55260" y="20000"/>
                </a:lnTo>
                <a:lnTo>
                  <a:pt x="55240" y="20030"/>
                </a:lnTo>
                <a:lnTo>
                  <a:pt x="55210" y="20060"/>
                </a:lnTo>
                <a:lnTo>
                  <a:pt x="55190" y="20080"/>
                </a:lnTo>
                <a:lnTo>
                  <a:pt x="55190" y="20100"/>
                </a:lnTo>
                <a:lnTo>
                  <a:pt x="55180" y="20120"/>
                </a:lnTo>
                <a:lnTo>
                  <a:pt x="55190" y="20120"/>
                </a:lnTo>
                <a:lnTo>
                  <a:pt x="55180" y="20130"/>
                </a:lnTo>
                <a:lnTo>
                  <a:pt x="55190" y="20150"/>
                </a:lnTo>
                <a:lnTo>
                  <a:pt x="55180" y="20170"/>
                </a:lnTo>
                <a:lnTo>
                  <a:pt x="55140" y="20200"/>
                </a:lnTo>
                <a:lnTo>
                  <a:pt x="55130" y="20200"/>
                </a:lnTo>
                <a:lnTo>
                  <a:pt x="55120" y="20210"/>
                </a:lnTo>
                <a:lnTo>
                  <a:pt x="55150" y="20230"/>
                </a:lnTo>
                <a:lnTo>
                  <a:pt x="55150" y="20250"/>
                </a:lnTo>
                <a:lnTo>
                  <a:pt x="55140" y="20250"/>
                </a:lnTo>
                <a:lnTo>
                  <a:pt x="55130" y="20260"/>
                </a:lnTo>
                <a:lnTo>
                  <a:pt x="55120" y="20270"/>
                </a:lnTo>
                <a:lnTo>
                  <a:pt x="55110" y="20270"/>
                </a:lnTo>
                <a:lnTo>
                  <a:pt x="55090" y="20300"/>
                </a:lnTo>
                <a:lnTo>
                  <a:pt x="55070" y="20310"/>
                </a:lnTo>
                <a:lnTo>
                  <a:pt x="55080" y="20330"/>
                </a:lnTo>
                <a:lnTo>
                  <a:pt x="55080" y="20350"/>
                </a:lnTo>
                <a:lnTo>
                  <a:pt x="55070" y="20380"/>
                </a:lnTo>
                <a:lnTo>
                  <a:pt x="55080" y="20410"/>
                </a:lnTo>
                <a:lnTo>
                  <a:pt x="55100" y="20440"/>
                </a:lnTo>
                <a:lnTo>
                  <a:pt x="55110" y="20470"/>
                </a:lnTo>
                <a:lnTo>
                  <a:pt x="55120" y="20500"/>
                </a:lnTo>
                <a:lnTo>
                  <a:pt x="54980" y="20440"/>
                </a:lnTo>
                <a:lnTo>
                  <a:pt x="54680" y="20600"/>
                </a:lnTo>
                <a:lnTo>
                  <a:pt x="54510" y="20660"/>
                </a:lnTo>
                <a:lnTo>
                  <a:pt x="54410" y="20590"/>
                </a:lnTo>
                <a:lnTo>
                  <a:pt x="54340" y="20620"/>
                </a:lnTo>
                <a:lnTo>
                  <a:pt x="54260" y="20590"/>
                </a:lnTo>
                <a:lnTo>
                  <a:pt x="54260" y="20570"/>
                </a:lnTo>
                <a:lnTo>
                  <a:pt x="54240" y="20570"/>
                </a:lnTo>
                <a:lnTo>
                  <a:pt x="54230" y="20560"/>
                </a:lnTo>
                <a:lnTo>
                  <a:pt x="54220" y="20530"/>
                </a:lnTo>
                <a:lnTo>
                  <a:pt x="54220" y="20520"/>
                </a:lnTo>
                <a:lnTo>
                  <a:pt x="54220" y="20500"/>
                </a:lnTo>
                <a:lnTo>
                  <a:pt x="54200" y="20480"/>
                </a:lnTo>
                <a:lnTo>
                  <a:pt x="54190" y="20480"/>
                </a:lnTo>
                <a:lnTo>
                  <a:pt x="54180" y="20450"/>
                </a:lnTo>
                <a:lnTo>
                  <a:pt x="54150" y="20420"/>
                </a:lnTo>
                <a:lnTo>
                  <a:pt x="54140" y="20400"/>
                </a:lnTo>
                <a:lnTo>
                  <a:pt x="54140" y="20390"/>
                </a:lnTo>
                <a:lnTo>
                  <a:pt x="54110" y="20360"/>
                </a:lnTo>
                <a:lnTo>
                  <a:pt x="54020" y="20320"/>
                </a:lnTo>
                <a:lnTo>
                  <a:pt x="54000" y="20320"/>
                </a:lnTo>
                <a:lnTo>
                  <a:pt x="53900" y="20100"/>
                </a:lnTo>
                <a:lnTo>
                  <a:pt x="53850" y="20040"/>
                </a:lnTo>
                <a:lnTo>
                  <a:pt x="53780" y="20020"/>
                </a:lnTo>
                <a:lnTo>
                  <a:pt x="53670" y="19760"/>
                </a:lnTo>
                <a:lnTo>
                  <a:pt x="53610" y="19690"/>
                </a:lnTo>
                <a:lnTo>
                  <a:pt x="53580" y="19600"/>
                </a:lnTo>
                <a:lnTo>
                  <a:pt x="53570" y="19600"/>
                </a:lnTo>
                <a:lnTo>
                  <a:pt x="53490" y="19620"/>
                </a:lnTo>
                <a:lnTo>
                  <a:pt x="53500" y="19570"/>
                </a:lnTo>
                <a:lnTo>
                  <a:pt x="53350" y="19080"/>
                </a:lnTo>
                <a:lnTo>
                  <a:pt x="53230" y="18870"/>
                </a:lnTo>
                <a:lnTo>
                  <a:pt x="53260" y="18670"/>
                </a:lnTo>
                <a:lnTo>
                  <a:pt x="53220" y="18450"/>
                </a:lnTo>
                <a:lnTo>
                  <a:pt x="53200" y="18300"/>
                </a:lnTo>
                <a:lnTo>
                  <a:pt x="53210" y="18280"/>
                </a:lnTo>
                <a:lnTo>
                  <a:pt x="53200" y="18240"/>
                </a:lnTo>
                <a:lnTo>
                  <a:pt x="53140" y="17900"/>
                </a:lnTo>
                <a:lnTo>
                  <a:pt x="53130" y="17550"/>
                </a:lnTo>
                <a:lnTo>
                  <a:pt x="53160" y="17480"/>
                </a:lnTo>
                <a:lnTo>
                  <a:pt x="53130" y="17420"/>
                </a:lnTo>
                <a:lnTo>
                  <a:pt x="53120" y="17400"/>
                </a:lnTo>
                <a:lnTo>
                  <a:pt x="53100" y="17130"/>
                </a:lnTo>
                <a:lnTo>
                  <a:pt x="53100" y="17050"/>
                </a:lnTo>
                <a:lnTo>
                  <a:pt x="53240" y="17010"/>
                </a:lnTo>
                <a:lnTo>
                  <a:pt x="53400" y="16960"/>
                </a:lnTo>
                <a:lnTo>
                  <a:pt x="53470" y="16820"/>
                </a:lnTo>
                <a:lnTo>
                  <a:pt x="53550" y="16700"/>
                </a:lnTo>
                <a:lnTo>
                  <a:pt x="53610" y="16550"/>
                </a:lnTo>
                <a:lnTo>
                  <a:pt x="53610" y="16530"/>
                </a:lnTo>
                <a:lnTo>
                  <a:pt x="53610" y="16510"/>
                </a:lnTo>
                <a:lnTo>
                  <a:pt x="53640" y="16410"/>
                </a:lnTo>
                <a:lnTo>
                  <a:pt x="53650" y="16310"/>
                </a:lnTo>
                <a:lnTo>
                  <a:pt x="53710" y="15990"/>
                </a:lnTo>
                <a:lnTo>
                  <a:pt x="53720" y="15980"/>
                </a:lnTo>
                <a:lnTo>
                  <a:pt x="53800" y="15920"/>
                </a:lnTo>
                <a:lnTo>
                  <a:pt x="53890" y="15880"/>
                </a:lnTo>
                <a:lnTo>
                  <a:pt x="53920" y="15870"/>
                </a:lnTo>
                <a:lnTo>
                  <a:pt x="53940" y="15870"/>
                </a:lnTo>
                <a:lnTo>
                  <a:pt x="53970" y="15870"/>
                </a:lnTo>
                <a:lnTo>
                  <a:pt x="54070" y="15880"/>
                </a:lnTo>
                <a:lnTo>
                  <a:pt x="54120" y="15890"/>
                </a:lnTo>
                <a:lnTo>
                  <a:pt x="54170" y="15880"/>
                </a:lnTo>
                <a:lnTo>
                  <a:pt x="54180" y="15870"/>
                </a:lnTo>
                <a:lnTo>
                  <a:pt x="54210" y="15840"/>
                </a:lnTo>
                <a:lnTo>
                  <a:pt x="54300" y="15740"/>
                </a:lnTo>
                <a:lnTo>
                  <a:pt x="54380" y="15730"/>
                </a:lnTo>
                <a:lnTo>
                  <a:pt x="54090" y="15460"/>
                </a:lnTo>
                <a:lnTo>
                  <a:pt x="54140" y="15380"/>
                </a:lnTo>
                <a:lnTo>
                  <a:pt x="54130" y="15380"/>
                </a:lnTo>
                <a:lnTo>
                  <a:pt x="54200" y="15250"/>
                </a:lnTo>
                <a:lnTo>
                  <a:pt x="54270" y="15070"/>
                </a:lnTo>
                <a:lnTo>
                  <a:pt x="54330" y="14990"/>
                </a:lnTo>
                <a:lnTo>
                  <a:pt x="54400" y="14940"/>
                </a:lnTo>
                <a:lnTo>
                  <a:pt x="54470" y="14930"/>
                </a:lnTo>
                <a:lnTo>
                  <a:pt x="54400" y="14840"/>
                </a:lnTo>
                <a:lnTo>
                  <a:pt x="54440" y="14700"/>
                </a:lnTo>
                <a:lnTo>
                  <a:pt x="54470" y="14620"/>
                </a:lnTo>
                <a:lnTo>
                  <a:pt x="54330" y="14640"/>
                </a:lnTo>
                <a:lnTo>
                  <a:pt x="54220" y="14610"/>
                </a:lnTo>
                <a:lnTo>
                  <a:pt x="54110" y="14530"/>
                </a:lnTo>
                <a:lnTo>
                  <a:pt x="54090" y="14510"/>
                </a:lnTo>
                <a:lnTo>
                  <a:pt x="54060" y="14440"/>
                </a:lnTo>
                <a:lnTo>
                  <a:pt x="54020" y="14420"/>
                </a:lnTo>
                <a:lnTo>
                  <a:pt x="54050" y="14360"/>
                </a:lnTo>
                <a:lnTo>
                  <a:pt x="54040" y="14350"/>
                </a:lnTo>
                <a:lnTo>
                  <a:pt x="54040" y="14330"/>
                </a:lnTo>
                <a:lnTo>
                  <a:pt x="54050" y="14310"/>
                </a:lnTo>
                <a:lnTo>
                  <a:pt x="54050" y="14290"/>
                </a:lnTo>
                <a:lnTo>
                  <a:pt x="54010" y="14260"/>
                </a:lnTo>
                <a:lnTo>
                  <a:pt x="53990" y="14240"/>
                </a:lnTo>
                <a:lnTo>
                  <a:pt x="53990" y="14220"/>
                </a:lnTo>
                <a:lnTo>
                  <a:pt x="53960" y="14200"/>
                </a:lnTo>
                <a:lnTo>
                  <a:pt x="53940" y="14190"/>
                </a:lnTo>
                <a:lnTo>
                  <a:pt x="53930" y="14180"/>
                </a:lnTo>
                <a:lnTo>
                  <a:pt x="53900" y="14170"/>
                </a:lnTo>
                <a:lnTo>
                  <a:pt x="53870" y="14150"/>
                </a:lnTo>
                <a:lnTo>
                  <a:pt x="53830" y="14120"/>
                </a:lnTo>
                <a:lnTo>
                  <a:pt x="53730" y="14250"/>
                </a:lnTo>
                <a:lnTo>
                  <a:pt x="53670" y="14240"/>
                </a:lnTo>
                <a:lnTo>
                  <a:pt x="53640" y="14230"/>
                </a:lnTo>
                <a:lnTo>
                  <a:pt x="53580" y="14330"/>
                </a:lnTo>
                <a:lnTo>
                  <a:pt x="53560" y="14400"/>
                </a:lnTo>
                <a:lnTo>
                  <a:pt x="53480" y="14390"/>
                </a:lnTo>
                <a:lnTo>
                  <a:pt x="53460" y="14410"/>
                </a:lnTo>
                <a:lnTo>
                  <a:pt x="53440" y="14420"/>
                </a:lnTo>
                <a:lnTo>
                  <a:pt x="53310" y="14570"/>
                </a:lnTo>
                <a:lnTo>
                  <a:pt x="53290" y="14610"/>
                </a:lnTo>
                <a:lnTo>
                  <a:pt x="53260" y="14600"/>
                </a:lnTo>
                <a:lnTo>
                  <a:pt x="53260" y="14580"/>
                </a:lnTo>
                <a:lnTo>
                  <a:pt x="53260" y="14560"/>
                </a:lnTo>
                <a:lnTo>
                  <a:pt x="53250" y="14550"/>
                </a:lnTo>
                <a:lnTo>
                  <a:pt x="53240" y="14530"/>
                </a:lnTo>
                <a:lnTo>
                  <a:pt x="53220" y="14510"/>
                </a:lnTo>
                <a:lnTo>
                  <a:pt x="53210" y="14490"/>
                </a:lnTo>
                <a:lnTo>
                  <a:pt x="53200" y="14480"/>
                </a:lnTo>
                <a:lnTo>
                  <a:pt x="53180" y="14440"/>
                </a:lnTo>
                <a:lnTo>
                  <a:pt x="53170" y="14420"/>
                </a:lnTo>
                <a:lnTo>
                  <a:pt x="53170" y="14410"/>
                </a:lnTo>
                <a:lnTo>
                  <a:pt x="53100" y="14290"/>
                </a:lnTo>
                <a:lnTo>
                  <a:pt x="53100" y="14280"/>
                </a:lnTo>
                <a:lnTo>
                  <a:pt x="53050" y="14240"/>
                </a:lnTo>
                <a:lnTo>
                  <a:pt x="53050" y="14210"/>
                </a:lnTo>
                <a:lnTo>
                  <a:pt x="53030" y="14220"/>
                </a:lnTo>
                <a:lnTo>
                  <a:pt x="53000" y="14240"/>
                </a:lnTo>
                <a:lnTo>
                  <a:pt x="53000" y="14230"/>
                </a:lnTo>
                <a:lnTo>
                  <a:pt x="52990" y="14240"/>
                </a:lnTo>
                <a:lnTo>
                  <a:pt x="52980" y="14220"/>
                </a:lnTo>
                <a:lnTo>
                  <a:pt x="52910" y="14200"/>
                </a:lnTo>
                <a:lnTo>
                  <a:pt x="52900" y="14190"/>
                </a:lnTo>
                <a:lnTo>
                  <a:pt x="52900" y="14180"/>
                </a:lnTo>
                <a:lnTo>
                  <a:pt x="52840" y="14120"/>
                </a:lnTo>
                <a:lnTo>
                  <a:pt x="52720" y="14100"/>
                </a:lnTo>
                <a:lnTo>
                  <a:pt x="51940" y="13560"/>
                </a:lnTo>
                <a:lnTo>
                  <a:pt x="51720" y="13390"/>
                </a:lnTo>
                <a:lnTo>
                  <a:pt x="51700" y="13410"/>
                </a:lnTo>
                <a:lnTo>
                  <a:pt x="51640" y="13340"/>
                </a:lnTo>
                <a:lnTo>
                  <a:pt x="51610" y="13280"/>
                </a:lnTo>
                <a:lnTo>
                  <a:pt x="51590" y="13250"/>
                </a:lnTo>
                <a:lnTo>
                  <a:pt x="51590" y="13230"/>
                </a:lnTo>
                <a:lnTo>
                  <a:pt x="51580" y="13190"/>
                </a:lnTo>
                <a:lnTo>
                  <a:pt x="51600" y="13050"/>
                </a:lnTo>
                <a:lnTo>
                  <a:pt x="51650" y="13020"/>
                </a:lnTo>
                <a:lnTo>
                  <a:pt x="51700" y="13030"/>
                </a:lnTo>
                <a:lnTo>
                  <a:pt x="51780" y="13040"/>
                </a:lnTo>
                <a:lnTo>
                  <a:pt x="51840" y="13010"/>
                </a:lnTo>
                <a:lnTo>
                  <a:pt x="51870" y="13000"/>
                </a:lnTo>
                <a:lnTo>
                  <a:pt x="51880" y="13000"/>
                </a:lnTo>
                <a:lnTo>
                  <a:pt x="51950" y="12990"/>
                </a:lnTo>
                <a:lnTo>
                  <a:pt x="52010" y="12970"/>
                </a:lnTo>
                <a:lnTo>
                  <a:pt x="52060" y="12960"/>
                </a:lnTo>
                <a:lnTo>
                  <a:pt x="52100" y="12950"/>
                </a:lnTo>
                <a:lnTo>
                  <a:pt x="52260" y="12910"/>
                </a:lnTo>
                <a:lnTo>
                  <a:pt x="52460" y="12930"/>
                </a:lnTo>
                <a:lnTo>
                  <a:pt x="52650" y="12940"/>
                </a:lnTo>
                <a:lnTo>
                  <a:pt x="52700" y="13160"/>
                </a:lnTo>
                <a:lnTo>
                  <a:pt x="52740" y="13350"/>
                </a:lnTo>
                <a:lnTo>
                  <a:pt x="52780" y="13430"/>
                </a:lnTo>
                <a:lnTo>
                  <a:pt x="52860" y="13430"/>
                </a:lnTo>
                <a:lnTo>
                  <a:pt x="52910" y="13430"/>
                </a:lnTo>
                <a:lnTo>
                  <a:pt x="53060" y="13410"/>
                </a:lnTo>
                <a:lnTo>
                  <a:pt x="53230" y="13400"/>
                </a:lnTo>
                <a:lnTo>
                  <a:pt x="53310" y="13370"/>
                </a:lnTo>
                <a:lnTo>
                  <a:pt x="53400" y="13310"/>
                </a:lnTo>
                <a:lnTo>
                  <a:pt x="53700" y="13170"/>
                </a:lnTo>
                <a:lnTo>
                  <a:pt x="53710" y="13180"/>
                </a:lnTo>
                <a:lnTo>
                  <a:pt x="53730" y="13230"/>
                </a:lnTo>
                <a:lnTo>
                  <a:pt x="53740" y="13230"/>
                </a:lnTo>
                <a:lnTo>
                  <a:pt x="53770" y="13210"/>
                </a:lnTo>
                <a:lnTo>
                  <a:pt x="53780" y="13200"/>
                </a:lnTo>
                <a:lnTo>
                  <a:pt x="53790" y="13190"/>
                </a:lnTo>
                <a:lnTo>
                  <a:pt x="53780" y="13160"/>
                </a:lnTo>
                <a:lnTo>
                  <a:pt x="53790" y="13150"/>
                </a:lnTo>
                <a:lnTo>
                  <a:pt x="53790" y="13130"/>
                </a:lnTo>
                <a:lnTo>
                  <a:pt x="53790" y="13120"/>
                </a:lnTo>
                <a:lnTo>
                  <a:pt x="53870" y="13260"/>
                </a:lnTo>
                <a:lnTo>
                  <a:pt x="53980" y="13300"/>
                </a:lnTo>
                <a:lnTo>
                  <a:pt x="54110" y="13400"/>
                </a:lnTo>
                <a:lnTo>
                  <a:pt x="54150" y="13440"/>
                </a:lnTo>
                <a:lnTo>
                  <a:pt x="54160" y="13450"/>
                </a:lnTo>
                <a:lnTo>
                  <a:pt x="54190" y="13490"/>
                </a:lnTo>
                <a:lnTo>
                  <a:pt x="54350" y="13520"/>
                </a:lnTo>
                <a:lnTo>
                  <a:pt x="54510" y="13450"/>
                </a:lnTo>
                <a:lnTo>
                  <a:pt x="54560" y="13420"/>
                </a:lnTo>
                <a:lnTo>
                  <a:pt x="54620" y="13390"/>
                </a:lnTo>
                <a:lnTo>
                  <a:pt x="54800" y="13040"/>
                </a:lnTo>
                <a:lnTo>
                  <a:pt x="54810" y="13020"/>
                </a:lnTo>
                <a:lnTo>
                  <a:pt x="54830" y="13020"/>
                </a:lnTo>
                <a:lnTo>
                  <a:pt x="54840" y="13010"/>
                </a:lnTo>
                <a:lnTo>
                  <a:pt x="54920" y="12920"/>
                </a:lnTo>
                <a:lnTo>
                  <a:pt x="54970" y="12850"/>
                </a:lnTo>
                <a:lnTo>
                  <a:pt x="54990" y="12840"/>
                </a:lnTo>
                <a:lnTo>
                  <a:pt x="55000" y="12840"/>
                </a:lnTo>
                <a:lnTo>
                  <a:pt x="55010" y="12840"/>
                </a:lnTo>
                <a:lnTo>
                  <a:pt x="55030" y="12840"/>
                </a:lnTo>
                <a:lnTo>
                  <a:pt x="55070" y="12810"/>
                </a:lnTo>
                <a:lnTo>
                  <a:pt x="55080" y="12830"/>
                </a:lnTo>
                <a:lnTo>
                  <a:pt x="55100" y="12830"/>
                </a:lnTo>
                <a:lnTo>
                  <a:pt x="55090" y="12810"/>
                </a:lnTo>
                <a:lnTo>
                  <a:pt x="55110" y="12800"/>
                </a:lnTo>
                <a:lnTo>
                  <a:pt x="55130" y="12800"/>
                </a:lnTo>
                <a:lnTo>
                  <a:pt x="55140" y="12780"/>
                </a:lnTo>
                <a:lnTo>
                  <a:pt x="55130" y="12760"/>
                </a:lnTo>
                <a:lnTo>
                  <a:pt x="55150" y="12760"/>
                </a:lnTo>
                <a:lnTo>
                  <a:pt x="55160" y="12770"/>
                </a:lnTo>
                <a:lnTo>
                  <a:pt x="55170" y="12770"/>
                </a:lnTo>
                <a:lnTo>
                  <a:pt x="55170" y="12760"/>
                </a:lnTo>
                <a:lnTo>
                  <a:pt x="55170" y="12750"/>
                </a:lnTo>
                <a:lnTo>
                  <a:pt x="55180" y="12740"/>
                </a:lnTo>
                <a:lnTo>
                  <a:pt x="55190" y="12730"/>
                </a:lnTo>
                <a:lnTo>
                  <a:pt x="55200" y="12720"/>
                </a:lnTo>
                <a:lnTo>
                  <a:pt x="55230" y="12690"/>
                </a:lnTo>
                <a:lnTo>
                  <a:pt x="55240" y="12650"/>
                </a:lnTo>
                <a:lnTo>
                  <a:pt x="55250" y="12640"/>
                </a:lnTo>
                <a:lnTo>
                  <a:pt x="55270" y="12630"/>
                </a:lnTo>
                <a:lnTo>
                  <a:pt x="55290" y="12620"/>
                </a:lnTo>
                <a:lnTo>
                  <a:pt x="55300" y="12640"/>
                </a:lnTo>
                <a:lnTo>
                  <a:pt x="55310" y="12640"/>
                </a:lnTo>
                <a:lnTo>
                  <a:pt x="55320" y="12640"/>
                </a:lnTo>
                <a:lnTo>
                  <a:pt x="55310" y="12620"/>
                </a:lnTo>
                <a:lnTo>
                  <a:pt x="55310" y="12600"/>
                </a:lnTo>
                <a:lnTo>
                  <a:pt x="55320" y="12590"/>
                </a:lnTo>
                <a:lnTo>
                  <a:pt x="55350" y="12570"/>
                </a:lnTo>
                <a:lnTo>
                  <a:pt x="55370" y="12570"/>
                </a:lnTo>
                <a:lnTo>
                  <a:pt x="55380" y="12570"/>
                </a:lnTo>
                <a:lnTo>
                  <a:pt x="55380" y="12580"/>
                </a:lnTo>
                <a:lnTo>
                  <a:pt x="55390" y="12600"/>
                </a:lnTo>
                <a:lnTo>
                  <a:pt x="55410" y="12580"/>
                </a:lnTo>
                <a:lnTo>
                  <a:pt x="55420" y="12590"/>
                </a:lnTo>
                <a:lnTo>
                  <a:pt x="55410" y="12600"/>
                </a:lnTo>
                <a:lnTo>
                  <a:pt x="55440" y="12630"/>
                </a:lnTo>
                <a:lnTo>
                  <a:pt x="55450" y="12650"/>
                </a:lnTo>
                <a:lnTo>
                  <a:pt x="55470" y="12620"/>
                </a:lnTo>
                <a:lnTo>
                  <a:pt x="55460" y="12610"/>
                </a:lnTo>
                <a:lnTo>
                  <a:pt x="55430" y="12580"/>
                </a:lnTo>
                <a:lnTo>
                  <a:pt x="55430" y="12560"/>
                </a:lnTo>
                <a:lnTo>
                  <a:pt x="55420" y="12540"/>
                </a:lnTo>
                <a:lnTo>
                  <a:pt x="55430" y="12520"/>
                </a:lnTo>
                <a:lnTo>
                  <a:pt x="55450" y="12500"/>
                </a:lnTo>
                <a:lnTo>
                  <a:pt x="55470" y="12500"/>
                </a:lnTo>
                <a:lnTo>
                  <a:pt x="55470" y="12510"/>
                </a:lnTo>
                <a:lnTo>
                  <a:pt x="55480" y="12510"/>
                </a:lnTo>
                <a:lnTo>
                  <a:pt x="55470" y="12500"/>
                </a:lnTo>
                <a:lnTo>
                  <a:pt x="55470" y="12490"/>
                </a:lnTo>
                <a:lnTo>
                  <a:pt x="55480" y="12480"/>
                </a:lnTo>
                <a:lnTo>
                  <a:pt x="55500" y="12480"/>
                </a:lnTo>
                <a:lnTo>
                  <a:pt x="55510" y="12480"/>
                </a:lnTo>
                <a:lnTo>
                  <a:pt x="55500" y="12460"/>
                </a:lnTo>
                <a:lnTo>
                  <a:pt x="55490" y="12450"/>
                </a:lnTo>
                <a:lnTo>
                  <a:pt x="55470" y="12420"/>
                </a:lnTo>
                <a:lnTo>
                  <a:pt x="55450" y="12410"/>
                </a:lnTo>
                <a:lnTo>
                  <a:pt x="55450" y="12400"/>
                </a:lnTo>
                <a:lnTo>
                  <a:pt x="55440" y="12400"/>
                </a:lnTo>
                <a:lnTo>
                  <a:pt x="55440" y="12380"/>
                </a:lnTo>
                <a:lnTo>
                  <a:pt x="55470" y="12320"/>
                </a:lnTo>
                <a:lnTo>
                  <a:pt x="55490" y="12240"/>
                </a:lnTo>
                <a:lnTo>
                  <a:pt x="55490" y="12160"/>
                </a:lnTo>
                <a:lnTo>
                  <a:pt x="55480" y="12120"/>
                </a:lnTo>
                <a:lnTo>
                  <a:pt x="55470" y="12120"/>
                </a:lnTo>
                <a:lnTo>
                  <a:pt x="55440" y="12120"/>
                </a:lnTo>
                <a:lnTo>
                  <a:pt x="55410" y="12100"/>
                </a:lnTo>
                <a:lnTo>
                  <a:pt x="55400" y="12080"/>
                </a:lnTo>
                <a:lnTo>
                  <a:pt x="55410" y="12030"/>
                </a:lnTo>
                <a:lnTo>
                  <a:pt x="55430" y="11990"/>
                </a:lnTo>
                <a:lnTo>
                  <a:pt x="55420" y="11990"/>
                </a:lnTo>
                <a:lnTo>
                  <a:pt x="55420" y="11950"/>
                </a:lnTo>
                <a:lnTo>
                  <a:pt x="55410" y="11910"/>
                </a:lnTo>
                <a:lnTo>
                  <a:pt x="55410" y="11890"/>
                </a:lnTo>
                <a:lnTo>
                  <a:pt x="55410" y="11840"/>
                </a:lnTo>
                <a:lnTo>
                  <a:pt x="55410" y="11820"/>
                </a:lnTo>
                <a:lnTo>
                  <a:pt x="55410" y="11790"/>
                </a:lnTo>
                <a:lnTo>
                  <a:pt x="55390" y="11750"/>
                </a:lnTo>
                <a:lnTo>
                  <a:pt x="55410" y="11730"/>
                </a:lnTo>
                <a:lnTo>
                  <a:pt x="55390" y="11720"/>
                </a:lnTo>
                <a:lnTo>
                  <a:pt x="55370" y="11690"/>
                </a:lnTo>
                <a:lnTo>
                  <a:pt x="55340" y="11660"/>
                </a:lnTo>
                <a:lnTo>
                  <a:pt x="55340" y="11650"/>
                </a:lnTo>
                <a:lnTo>
                  <a:pt x="55360" y="11640"/>
                </a:lnTo>
                <a:lnTo>
                  <a:pt x="55370" y="11630"/>
                </a:lnTo>
                <a:lnTo>
                  <a:pt x="55370" y="11620"/>
                </a:lnTo>
                <a:lnTo>
                  <a:pt x="55360" y="11580"/>
                </a:lnTo>
                <a:lnTo>
                  <a:pt x="55340" y="11570"/>
                </a:lnTo>
                <a:lnTo>
                  <a:pt x="55370" y="11580"/>
                </a:lnTo>
                <a:lnTo>
                  <a:pt x="55410" y="11550"/>
                </a:lnTo>
                <a:lnTo>
                  <a:pt x="55490" y="11520"/>
                </a:lnTo>
                <a:lnTo>
                  <a:pt x="55490" y="11540"/>
                </a:lnTo>
                <a:lnTo>
                  <a:pt x="55500" y="11570"/>
                </a:lnTo>
                <a:lnTo>
                  <a:pt x="55560" y="11560"/>
                </a:lnTo>
                <a:lnTo>
                  <a:pt x="55590" y="11570"/>
                </a:lnTo>
                <a:lnTo>
                  <a:pt x="55630" y="11560"/>
                </a:lnTo>
                <a:lnTo>
                  <a:pt x="55650" y="11570"/>
                </a:lnTo>
                <a:lnTo>
                  <a:pt x="55690" y="11550"/>
                </a:lnTo>
                <a:lnTo>
                  <a:pt x="55720" y="11540"/>
                </a:lnTo>
                <a:lnTo>
                  <a:pt x="55720" y="11520"/>
                </a:lnTo>
                <a:lnTo>
                  <a:pt x="55760" y="11530"/>
                </a:lnTo>
                <a:lnTo>
                  <a:pt x="55770" y="11510"/>
                </a:lnTo>
                <a:lnTo>
                  <a:pt x="55790" y="11500"/>
                </a:lnTo>
                <a:lnTo>
                  <a:pt x="55800" y="11490"/>
                </a:lnTo>
                <a:lnTo>
                  <a:pt x="55810" y="11470"/>
                </a:lnTo>
                <a:lnTo>
                  <a:pt x="55820" y="11450"/>
                </a:lnTo>
                <a:lnTo>
                  <a:pt x="55820" y="11440"/>
                </a:lnTo>
                <a:lnTo>
                  <a:pt x="55830" y="11450"/>
                </a:lnTo>
                <a:lnTo>
                  <a:pt x="55890" y="11430"/>
                </a:lnTo>
                <a:lnTo>
                  <a:pt x="55900" y="11450"/>
                </a:lnTo>
                <a:lnTo>
                  <a:pt x="55910" y="11470"/>
                </a:lnTo>
                <a:lnTo>
                  <a:pt x="55920" y="11460"/>
                </a:lnTo>
                <a:lnTo>
                  <a:pt x="55940" y="11490"/>
                </a:lnTo>
                <a:lnTo>
                  <a:pt x="55940" y="11500"/>
                </a:lnTo>
                <a:lnTo>
                  <a:pt x="55980" y="11560"/>
                </a:lnTo>
                <a:lnTo>
                  <a:pt x="56000" y="11840"/>
                </a:lnTo>
                <a:lnTo>
                  <a:pt x="56010" y="11880"/>
                </a:lnTo>
                <a:lnTo>
                  <a:pt x="56030" y="11930"/>
                </a:lnTo>
                <a:lnTo>
                  <a:pt x="56100" y="11930"/>
                </a:lnTo>
                <a:lnTo>
                  <a:pt x="56120" y="11910"/>
                </a:lnTo>
                <a:lnTo>
                  <a:pt x="56170" y="11890"/>
                </a:lnTo>
                <a:lnTo>
                  <a:pt x="56140" y="12030"/>
                </a:lnTo>
                <a:lnTo>
                  <a:pt x="56130" y="12090"/>
                </a:lnTo>
                <a:lnTo>
                  <a:pt x="56150" y="12260"/>
                </a:lnTo>
                <a:lnTo>
                  <a:pt x="56190" y="12280"/>
                </a:lnTo>
                <a:lnTo>
                  <a:pt x="56190" y="12310"/>
                </a:lnTo>
                <a:lnTo>
                  <a:pt x="56200" y="1232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40"/>
                </a:lnTo>
                <a:lnTo>
                  <a:pt x="56200" y="12360"/>
                </a:lnTo>
                <a:lnTo>
                  <a:pt x="56540" y="12270"/>
                </a:lnTo>
                <a:lnTo>
                  <a:pt x="56510" y="12220"/>
                </a:lnTo>
                <a:lnTo>
                  <a:pt x="56730" y="12260"/>
                </a:lnTo>
                <a:lnTo>
                  <a:pt x="56790" y="12220"/>
                </a:lnTo>
                <a:lnTo>
                  <a:pt x="56930" y="11930"/>
                </a:lnTo>
                <a:lnTo>
                  <a:pt x="56950" y="11930"/>
                </a:lnTo>
                <a:lnTo>
                  <a:pt x="56940" y="11890"/>
                </a:lnTo>
                <a:lnTo>
                  <a:pt x="56930" y="11860"/>
                </a:lnTo>
                <a:lnTo>
                  <a:pt x="56940" y="11820"/>
                </a:lnTo>
                <a:lnTo>
                  <a:pt x="56920" y="11790"/>
                </a:lnTo>
                <a:lnTo>
                  <a:pt x="56940" y="11740"/>
                </a:lnTo>
                <a:lnTo>
                  <a:pt x="56940" y="11700"/>
                </a:lnTo>
                <a:lnTo>
                  <a:pt x="56930" y="11680"/>
                </a:lnTo>
                <a:lnTo>
                  <a:pt x="56950" y="11660"/>
                </a:lnTo>
                <a:lnTo>
                  <a:pt x="56950" y="11650"/>
                </a:lnTo>
                <a:lnTo>
                  <a:pt x="56950" y="11630"/>
                </a:lnTo>
                <a:lnTo>
                  <a:pt x="56970" y="11630"/>
                </a:lnTo>
                <a:lnTo>
                  <a:pt x="56990" y="11600"/>
                </a:lnTo>
                <a:lnTo>
                  <a:pt x="57020" y="11590"/>
                </a:lnTo>
                <a:lnTo>
                  <a:pt x="57030" y="11580"/>
                </a:lnTo>
                <a:lnTo>
                  <a:pt x="57040" y="11540"/>
                </a:lnTo>
                <a:lnTo>
                  <a:pt x="57080" y="11500"/>
                </a:lnTo>
                <a:lnTo>
                  <a:pt x="57150" y="11460"/>
                </a:lnTo>
                <a:lnTo>
                  <a:pt x="57160" y="11470"/>
                </a:lnTo>
                <a:lnTo>
                  <a:pt x="57160" y="11490"/>
                </a:lnTo>
                <a:lnTo>
                  <a:pt x="57160" y="11510"/>
                </a:lnTo>
                <a:lnTo>
                  <a:pt x="57160" y="11530"/>
                </a:lnTo>
                <a:lnTo>
                  <a:pt x="57150" y="11580"/>
                </a:lnTo>
                <a:lnTo>
                  <a:pt x="57160" y="11610"/>
                </a:lnTo>
                <a:lnTo>
                  <a:pt x="57170" y="11620"/>
                </a:lnTo>
                <a:lnTo>
                  <a:pt x="57180" y="11660"/>
                </a:lnTo>
                <a:lnTo>
                  <a:pt x="57190" y="11680"/>
                </a:lnTo>
                <a:lnTo>
                  <a:pt x="57220" y="11670"/>
                </a:lnTo>
                <a:lnTo>
                  <a:pt x="57220" y="11690"/>
                </a:lnTo>
                <a:lnTo>
                  <a:pt x="57240" y="11690"/>
                </a:lnTo>
                <a:lnTo>
                  <a:pt x="57250" y="11720"/>
                </a:lnTo>
                <a:lnTo>
                  <a:pt x="57270" y="11740"/>
                </a:lnTo>
                <a:lnTo>
                  <a:pt x="57280" y="11750"/>
                </a:lnTo>
                <a:lnTo>
                  <a:pt x="57300" y="11810"/>
                </a:lnTo>
                <a:lnTo>
                  <a:pt x="57320" y="11830"/>
                </a:lnTo>
                <a:lnTo>
                  <a:pt x="57390" y="11860"/>
                </a:lnTo>
                <a:lnTo>
                  <a:pt x="57550" y="1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