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Djanet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Djan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620" y="78900"/>
                </a:moveTo>
                <a:lnTo>
                  <a:pt x="87620" y="78840"/>
                </a:lnTo>
                <a:lnTo>
                  <a:pt x="87720" y="76610"/>
                </a:lnTo>
                <a:lnTo>
                  <a:pt x="87720" y="76440"/>
                </a:lnTo>
                <a:lnTo>
                  <a:pt x="87710" y="76420"/>
                </a:lnTo>
                <a:lnTo>
                  <a:pt x="87770" y="74910"/>
                </a:lnTo>
                <a:lnTo>
                  <a:pt x="87730" y="74910"/>
                </a:lnTo>
                <a:lnTo>
                  <a:pt x="87690" y="74890"/>
                </a:lnTo>
                <a:lnTo>
                  <a:pt x="87670" y="74880"/>
                </a:lnTo>
                <a:lnTo>
                  <a:pt x="87570" y="74750"/>
                </a:lnTo>
                <a:lnTo>
                  <a:pt x="87550" y="74730"/>
                </a:lnTo>
                <a:lnTo>
                  <a:pt x="87470" y="74670"/>
                </a:lnTo>
                <a:lnTo>
                  <a:pt x="87400" y="74630"/>
                </a:lnTo>
                <a:lnTo>
                  <a:pt x="87260" y="74570"/>
                </a:lnTo>
                <a:lnTo>
                  <a:pt x="87220" y="74540"/>
                </a:lnTo>
                <a:lnTo>
                  <a:pt x="87140" y="74470"/>
                </a:lnTo>
                <a:lnTo>
                  <a:pt x="86970" y="74370"/>
                </a:lnTo>
                <a:lnTo>
                  <a:pt x="86940" y="74360"/>
                </a:lnTo>
                <a:lnTo>
                  <a:pt x="86840" y="74340"/>
                </a:lnTo>
                <a:lnTo>
                  <a:pt x="86800" y="74330"/>
                </a:lnTo>
                <a:lnTo>
                  <a:pt x="86760" y="74320"/>
                </a:lnTo>
                <a:lnTo>
                  <a:pt x="86730" y="74300"/>
                </a:lnTo>
                <a:lnTo>
                  <a:pt x="86710" y="74280"/>
                </a:lnTo>
                <a:lnTo>
                  <a:pt x="86670" y="74240"/>
                </a:lnTo>
                <a:lnTo>
                  <a:pt x="86640" y="74210"/>
                </a:lnTo>
                <a:lnTo>
                  <a:pt x="86600" y="74170"/>
                </a:lnTo>
                <a:lnTo>
                  <a:pt x="86590" y="74170"/>
                </a:lnTo>
                <a:lnTo>
                  <a:pt x="86560" y="74150"/>
                </a:lnTo>
                <a:lnTo>
                  <a:pt x="86510" y="74090"/>
                </a:lnTo>
                <a:lnTo>
                  <a:pt x="86500" y="74080"/>
                </a:lnTo>
                <a:lnTo>
                  <a:pt x="86470" y="74050"/>
                </a:lnTo>
                <a:lnTo>
                  <a:pt x="86440" y="74020"/>
                </a:lnTo>
                <a:lnTo>
                  <a:pt x="86410" y="74010"/>
                </a:lnTo>
                <a:lnTo>
                  <a:pt x="86350" y="74010"/>
                </a:lnTo>
                <a:lnTo>
                  <a:pt x="86080" y="74010"/>
                </a:lnTo>
                <a:lnTo>
                  <a:pt x="86020" y="74000"/>
                </a:lnTo>
                <a:lnTo>
                  <a:pt x="85950" y="73970"/>
                </a:lnTo>
                <a:lnTo>
                  <a:pt x="85860" y="73910"/>
                </a:lnTo>
                <a:lnTo>
                  <a:pt x="85780" y="73850"/>
                </a:lnTo>
                <a:lnTo>
                  <a:pt x="85730" y="73790"/>
                </a:lnTo>
                <a:lnTo>
                  <a:pt x="83130" y="73770"/>
                </a:lnTo>
                <a:lnTo>
                  <a:pt x="82190" y="74390"/>
                </a:lnTo>
                <a:lnTo>
                  <a:pt x="81400" y="74910"/>
                </a:lnTo>
                <a:lnTo>
                  <a:pt x="80620" y="75430"/>
                </a:lnTo>
                <a:lnTo>
                  <a:pt x="79740" y="75560"/>
                </a:lnTo>
                <a:lnTo>
                  <a:pt x="78000" y="75920"/>
                </a:lnTo>
                <a:lnTo>
                  <a:pt x="77780" y="75960"/>
                </a:lnTo>
                <a:lnTo>
                  <a:pt x="77390" y="76030"/>
                </a:lnTo>
                <a:lnTo>
                  <a:pt x="76280" y="75150"/>
                </a:lnTo>
                <a:lnTo>
                  <a:pt x="76530" y="74890"/>
                </a:lnTo>
                <a:lnTo>
                  <a:pt x="76660" y="74750"/>
                </a:lnTo>
                <a:lnTo>
                  <a:pt x="75740" y="72380"/>
                </a:lnTo>
                <a:lnTo>
                  <a:pt x="75710" y="71440"/>
                </a:lnTo>
                <a:lnTo>
                  <a:pt x="75650" y="70310"/>
                </a:lnTo>
                <a:lnTo>
                  <a:pt x="75660" y="70290"/>
                </a:lnTo>
                <a:lnTo>
                  <a:pt x="75720" y="69680"/>
                </a:lnTo>
                <a:lnTo>
                  <a:pt x="75730" y="69600"/>
                </a:lnTo>
                <a:lnTo>
                  <a:pt x="74750" y="68030"/>
                </a:lnTo>
                <a:lnTo>
                  <a:pt x="74600" y="67980"/>
                </a:lnTo>
                <a:lnTo>
                  <a:pt x="74530" y="67980"/>
                </a:lnTo>
                <a:lnTo>
                  <a:pt x="74480" y="67980"/>
                </a:lnTo>
                <a:lnTo>
                  <a:pt x="74400" y="67990"/>
                </a:lnTo>
                <a:lnTo>
                  <a:pt x="74340" y="67990"/>
                </a:lnTo>
                <a:lnTo>
                  <a:pt x="74320" y="68000"/>
                </a:lnTo>
                <a:lnTo>
                  <a:pt x="74270" y="68020"/>
                </a:lnTo>
                <a:lnTo>
                  <a:pt x="74250" y="68030"/>
                </a:lnTo>
                <a:lnTo>
                  <a:pt x="74120" y="68010"/>
                </a:lnTo>
                <a:lnTo>
                  <a:pt x="73920" y="67970"/>
                </a:lnTo>
                <a:lnTo>
                  <a:pt x="73790" y="67890"/>
                </a:lnTo>
                <a:lnTo>
                  <a:pt x="73760" y="67870"/>
                </a:lnTo>
                <a:lnTo>
                  <a:pt x="73690" y="67820"/>
                </a:lnTo>
                <a:lnTo>
                  <a:pt x="73640" y="67790"/>
                </a:lnTo>
                <a:lnTo>
                  <a:pt x="73600" y="67770"/>
                </a:lnTo>
                <a:lnTo>
                  <a:pt x="73590" y="67750"/>
                </a:lnTo>
                <a:lnTo>
                  <a:pt x="73570" y="67740"/>
                </a:lnTo>
                <a:lnTo>
                  <a:pt x="73560" y="67740"/>
                </a:lnTo>
                <a:lnTo>
                  <a:pt x="73530" y="67700"/>
                </a:lnTo>
                <a:lnTo>
                  <a:pt x="73460" y="67620"/>
                </a:lnTo>
                <a:lnTo>
                  <a:pt x="73420" y="67540"/>
                </a:lnTo>
                <a:lnTo>
                  <a:pt x="73410" y="67540"/>
                </a:lnTo>
                <a:lnTo>
                  <a:pt x="73390" y="67520"/>
                </a:lnTo>
                <a:lnTo>
                  <a:pt x="73380" y="67500"/>
                </a:lnTo>
                <a:lnTo>
                  <a:pt x="73370" y="67430"/>
                </a:lnTo>
                <a:lnTo>
                  <a:pt x="73350" y="67380"/>
                </a:lnTo>
                <a:lnTo>
                  <a:pt x="73170" y="67030"/>
                </a:lnTo>
                <a:lnTo>
                  <a:pt x="73100" y="66920"/>
                </a:lnTo>
                <a:lnTo>
                  <a:pt x="73060" y="66830"/>
                </a:lnTo>
                <a:lnTo>
                  <a:pt x="73030" y="66820"/>
                </a:lnTo>
                <a:lnTo>
                  <a:pt x="73000" y="66780"/>
                </a:lnTo>
                <a:lnTo>
                  <a:pt x="72970" y="66680"/>
                </a:lnTo>
                <a:lnTo>
                  <a:pt x="72960" y="66650"/>
                </a:lnTo>
                <a:lnTo>
                  <a:pt x="72930" y="66610"/>
                </a:lnTo>
                <a:lnTo>
                  <a:pt x="72920" y="66580"/>
                </a:lnTo>
                <a:lnTo>
                  <a:pt x="72870" y="66470"/>
                </a:lnTo>
                <a:lnTo>
                  <a:pt x="72860" y="66460"/>
                </a:lnTo>
                <a:lnTo>
                  <a:pt x="72830" y="66430"/>
                </a:lnTo>
                <a:lnTo>
                  <a:pt x="72810" y="66400"/>
                </a:lnTo>
                <a:lnTo>
                  <a:pt x="72770" y="66330"/>
                </a:lnTo>
                <a:lnTo>
                  <a:pt x="72760" y="66320"/>
                </a:lnTo>
                <a:lnTo>
                  <a:pt x="72700" y="66160"/>
                </a:lnTo>
                <a:lnTo>
                  <a:pt x="72680" y="66070"/>
                </a:lnTo>
                <a:lnTo>
                  <a:pt x="72670" y="66030"/>
                </a:lnTo>
                <a:lnTo>
                  <a:pt x="72630" y="65860"/>
                </a:lnTo>
                <a:lnTo>
                  <a:pt x="72570" y="65680"/>
                </a:lnTo>
                <a:lnTo>
                  <a:pt x="72510" y="65550"/>
                </a:lnTo>
                <a:lnTo>
                  <a:pt x="72460" y="65470"/>
                </a:lnTo>
                <a:lnTo>
                  <a:pt x="72300" y="65220"/>
                </a:lnTo>
                <a:lnTo>
                  <a:pt x="72260" y="65190"/>
                </a:lnTo>
                <a:lnTo>
                  <a:pt x="72220" y="65140"/>
                </a:lnTo>
                <a:lnTo>
                  <a:pt x="72180" y="65080"/>
                </a:lnTo>
                <a:lnTo>
                  <a:pt x="72120" y="64980"/>
                </a:lnTo>
                <a:lnTo>
                  <a:pt x="72040" y="64860"/>
                </a:lnTo>
                <a:lnTo>
                  <a:pt x="72010" y="64820"/>
                </a:lnTo>
                <a:lnTo>
                  <a:pt x="71940" y="64700"/>
                </a:lnTo>
                <a:lnTo>
                  <a:pt x="71930" y="64660"/>
                </a:lnTo>
                <a:lnTo>
                  <a:pt x="71890" y="64610"/>
                </a:lnTo>
                <a:lnTo>
                  <a:pt x="71870" y="64590"/>
                </a:lnTo>
                <a:lnTo>
                  <a:pt x="71840" y="64560"/>
                </a:lnTo>
                <a:lnTo>
                  <a:pt x="71810" y="64550"/>
                </a:lnTo>
                <a:lnTo>
                  <a:pt x="71800" y="64540"/>
                </a:lnTo>
                <a:lnTo>
                  <a:pt x="71760" y="64490"/>
                </a:lnTo>
                <a:lnTo>
                  <a:pt x="71730" y="64440"/>
                </a:lnTo>
                <a:lnTo>
                  <a:pt x="71710" y="64420"/>
                </a:lnTo>
                <a:lnTo>
                  <a:pt x="71650" y="64370"/>
                </a:lnTo>
                <a:lnTo>
                  <a:pt x="71570" y="64300"/>
                </a:lnTo>
                <a:lnTo>
                  <a:pt x="71590" y="64130"/>
                </a:lnTo>
                <a:lnTo>
                  <a:pt x="71580" y="64120"/>
                </a:lnTo>
                <a:lnTo>
                  <a:pt x="71540" y="63990"/>
                </a:lnTo>
                <a:lnTo>
                  <a:pt x="71900" y="64160"/>
                </a:lnTo>
                <a:lnTo>
                  <a:pt x="72040" y="64220"/>
                </a:lnTo>
                <a:lnTo>
                  <a:pt x="72370" y="64420"/>
                </a:lnTo>
                <a:lnTo>
                  <a:pt x="72880" y="64730"/>
                </a:lnTo>
                <a:lnTo>
                  <a:pt x="73400" y="64940"/>
                </a:lnTo>
                <a:lnTo>
                  <a:pt x="73860" y="65150"/>
                </a:lnTo>
                <a:lnTo>
                  <a:pt x="74330" y="65300"/>
                </a:lnTo>
                <a:lnTo>
                  <a:pt x="74890" y="65560"/>
                </a:lnTo>
                <a:lnTo>
                  <a:pt x="75170" y="65660"/>
                </a:lnTo>
                <a:lnTo>
                  <a:pt x="75540" y="65770"/>
                </a:lnTo>
                <a:lnTo>
                  <a:pt x="76290" y="65870"/>
                </a:lnTo>
                <a:lnTo>
                  <a:pt x="76520" y="65820"/>
                </a:lnTo>
                <a:lnTo>
                  <a:pt x="76850" y="65770"/>
                </a:lnTo>
                <a:lnTo>
                  <a:pt x="77130" y="65710"/>
                </a:lnTo>
                <a:lnTo>
                  <a:pt x="77450" y="65610"/>
                </a:lnTo>
                <a:lnTo>
                  <a:pt x="77730" y="65510"/>
                </a:lnTo>
                <a:lnTo>
                  <a:pt x="77970" y="65300"/>
                </a:lnTo>
                <a:lnTo>
                  <a:pt x="78150" y="65040"/>
                </a:lnTo>
                <a:lnTo>
                  <a:pt x="78530" y="64840"/>
                </a:lnTo>
                <a:lnTo>
                  <a:pt x="78670" y="64730"/>
                </a:lnTo>
                <a:lnTo>
                  <a:pt x="79090" y="64630"/>
                </a:lnTo>
                <a:lnTo>
                  <a:pt x="79370" y="64530"/>
                </a:lnTo>
                <a:lnTo>
                  <a:pt x="79550" y="64470"/>
                </a:lnTo>
                <a:lnTo>
                  <a:pt x="79740" y="64320"/>
                </a:lnTo>
                <a:lnTo>
                  <a:pt x="79930" y="64160"/>
                </a:lnTo>
                <a:lnTo>
                  <a:pt x="80300" y="63850"/>
                </a:lnTo>
                <a:lnTo>
                  <a:pt x="80670" y="63750"/>
                </a:lnTo>
                <a:lnTo>
                  <a:pt x="80910" y="63800"/>
                </a:lnTo>
                <a:lnTo>
                  <a:pt x="81190" y="64060"/>
                </a:lnTo>
                <a:lnTo>
                  <a:pt x="81370" y="64270"/>
                </a:lnTo>
                <a:lnTo>
                  <a:pt x="81740" y="64680"/>
                </a:lnTo>
                <a:lnTo>
                  <a:pt x="81930" y="65150"/>
                </a:lnTo>
                <a:lnTo>
                  <a:pt x="82070" y="65510"/>
                </a:lnTo>
                <a:lnTo>
                  <a:pt x="82300" y="65920"/>
                </a:lnTo>
                <a:lnTo>
                  <a:pt x="82820" y="66180"/>
                </a:lnTo>
                <a:lnTo>
                  <a:pt x="86830" y="66130"/>
                </a:lnTo>
                <a:lnTo>
                  <a:pt x="86850" y="66130"/>
                </a:lnTo>
                <a:lnTo>
                  <a:pt x="86880" y="67010"/>
                </a:lnTo>
                <a:lnTo>
                  <a:pt x="86890" y="67150"/>
                </a:lnTo>
                <a:lnTo>
                  <a:pt x="86930" y="67450"/>
                </a:lnTo>
                <a:lnTo>
                  <a:pt x="86950" y="67600"/>
                </a:lnTo>
                <a:lnTo>
                  <a:pt x="87620" y="67990"/>
                </a:lnTo>
                <a:lnTo>
                  <a:pt x="87670" y="68020"/>
                </a:lnTo>
                <a:lnTo>
                  <a:pt x="87790" y="68530"/>
                </a:lnTo>
                <a:lnTo>
                  <a:pt x="87800" y="68600"/>
                </a:lnTo>
                <a:lnTo>
                  <a:pt x="87820" y="68660"/>
                </a:lnTo>
                <a:lnTo>
                  <a:pt x="87820" y="68730"/>
                </a:lnTo>
                <a:lnTo>
                  <a:pt x="87870" y="68770"/>
                </a:lnTo>
                <a:lnTo>
                  <a:pt x="88570" y="69340"/>
                </a:lnTo>
                <a:lnTo>
                  <a:pt x="88710" y="69340"/>
                </a:lnTo>
                <a:lnTo>
                  <a:pt x="88820" y="69340"/>
                </a:lnTo>
                <a:lnTo>
                  <a:pt x="89710" y="68980"/>
                </a:lnTo>
                <a:lnTo>
                  <a:pt x="89830" y="68930"/>
                </a:lnTo>
                <a:lnTo>
                  <a:pt x="89860" y="68910"/>
                </a:lnTo>
                <a:lnTo>
                  <a:pt x="90370" y="69140"/>
                </a:lnTo>
                <a:lnTo>
                  <a:pt x="90550" y="69210"/>
                </a:lnTo>
                <a:lnTo>
                  <a:pt x="90720" y="69270"/>
                </a:lnTo>
                <a:lnTo>
                  <a:pt x="91040" y="69370"/>
                </a:lnTo>
                <a:lnTo>
                  <a:pt x="91150" y="69370"/>
                </a:lnTo>
                <a:lnTo>
                  <a:pt x="91240" y="69430"/>
                </a:lnTo>
                <a:lnTo>
                  <a:pt x="91250" y="69440"/>
                </a:lnTo>
                <a:lnTo>
                  <a:pt x="91310" y="69550"/>
                </a:lnTo>
                <a:lnTo>
                  <a:pt x="91560" y="69690"/>
                </a:lnTo>
                <a:lnTo>
                  <a:pt x="91690" y="69760"/>
                </a:lnTo>
                <a:lnTo>
                  <a:pt x="92040" y="70000"/>
                </a:lnTo>
                <a:lnTo>
                  <a:pt x="92300" y="70190"/>
                </a:lnTo>
                <a:lnTo>
                  <a:pt x="92980" y="70700"/>
                </a:lnTo>
                <a:lnTo>
                  <a:pt x="93000" y="70690"/>
                </a:lnTo>
                <a:lnTo>
                  <a:pt x="93170" y="70610"/>
                </a:lnTo>
                <a:lnTo>
                  <a:pt x="93340" y="70570"/>
                </a:lnTo>
                <a:lnTo>
                  <a:pt x="93580" y="70440"/>
                </a:lnTo>
                <a:lnTo>
                  <a:pt x="93640" y="70440"/>
                </a:lnTo>
                <a:lnTo>
                  <a:pt x="93910" y="70990"/>
                </a:lnTo>
                <a:lnTo>
                  <a:pt x="94230" y="71640"/>
                </a:lnTo>
                <a:lnTo>
                  <a:pt x="94230" y="71650"/>
                </a:lnTo>
                <a:lnTo>
                  <a:pt x="94730" y="72660"/>
                </a:lnTo>
                <a:lnTo>
                  <a:pt x="95040" y="73280"/>
                </a:lnTo>
                <a:lnTo>
                  <a:pt x="95370" y="73970"/>
                </a:lnTo>
                <a:lnTo>
                  <a:pt x="95070" y="74160"/>
                </a:lnTo>
                <a:lnTo>
                  <a:pt x="94770" y="74350"/>
                </a:lnTo>
                <a:lnTo>
                  <a:pt x="94470" y="74550"/>
                </a:lnTo>
                <a:lnTo>
                  <a:pt x="94180" y="74740"/>
                </a:lnTo>
                <a:lnTo>
                  <a:pt x="93880" y="74930"/>
                </a:lnTo>
                <a:lnTo>
                  <a:pt x="93580" y="75120"/>
                </a:lnTo>
                <a:lnTo>
                  <a:pt x="93280" y="75310"/>
                </a:lnTo>
                <a:lnTo>
                  <a:pt x="92980" y="75510"/>
                </a:lnTo>
                <a:lnTo>
                  <a:pt x="92680" y="75700"/>
                </a:lnTo>
                <a:lnTo>
                  <a:pt x="92380" y="75890"/>
                </a:lnTo>
                <a:lnTo>
                  <a:pt x="92080" y="76080"/>
                </a:lnTo>
                <a:lnTo>
                  <a:pt x="91780" y="76270"/>
                </a:lnTo>
                <a:lnTo>
                  <a:pt x="91480" y="76470"/>
                </a:lnTo>
                <a:lnTo>
                  <a:pt x="91180" y="76660"/>
                </a:lnTo>
                <a:lnTo>
                  <a:pt x="90880" y="76850"/>
                </a:lnTo>
                <a:lnTo>
                  <a:pt x="90580" y="77040"/>
                </a:lnTo>
                <a:lnTo>
                  <a:pt x="90280" y="77230"/>
                </a:lnTo>
                <a:lnTo>
                  <a:pt x="90110" y="77340"/>
                </a:lnTo>
                <a:lnTo>
                  <a:pt x="87840" y="78760"/>
                </a:lnTo>
                <a:lnTo>
                  <a:pt x="87620" y="7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