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Constantine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Constanti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300" y="8230"/>
                </a:moveTo>
                <a:lnTo>
                  <a:pt x="73330" y="8240"/>
                </a:lnTo>
                <a:lnTo>
                  <a:pt x="73330" y="8260"/>
                </a:lnTo>
                <a:lnTo>
                  <a:pt x="73310" y="8290"/>
                </a:lnTo>
                <a:lnTo>
                  <a:pt x="73320" y="8330"/>
                </a:lnTo>
                <a:lnTo>
                  <a:pt x="73350" y="8370"/>
                </a:lnTo>
                <a:lnTo>
                  <a:pt x="73400" y="8410"/>
                </a:lnTo>
                <a:lnTo>
                  <a:pt x="73410" y="8430"/>
                </a:lnTo>
                <a:lnTo>
                  <a:pt x="73380" y="8450"/>
                </a:lnTo>
                <a:lnTo>
                  <a:pt x="73370" y="8460"/>
                </a:lnTo>
                <a:lnTo>
                  <a:pt x="73370" y="8480"/>
                </a:lnTo>
                <a:lnTo>
                  <a:pt x="73330" y="8500"/>
                </a:lnTo>
                <a:lnTo>
                  <a:pt x="73320" y="8520"/>
                </a:lnTo>
                <a:lnTo>
                  <a:pt x="73290" y="8540"/>
                </a:lnTo>
                <a:lnTo>
                  <a:pt x="73310" y="8550"/>
                </a:lnTo>
                <a:lnTo>
                  <a:pt x="73320" y="8560"/>
                </a:lnTo>
                <a:lnTo>
                  <a:pt x="73330" y="8560"/>
                </a:lnTo>
                <a:lnTo>
                  <a:pt x="73340" y="8560"/>
                </a:lnTo>
                <a:lnTo>
                  <a:pt x="73360" y="8590"/>
                </a:lnTo>
                <a:lnTo>
                  <a:pt x="73390" y="8580"/>
                </a:lnTo>
                <a:lnTo>
                  <a:pt x="73400" y="8580"/>
                </a:lnTo>
                <a:lnTo>
                  <a:pt x="73420" y="8600"/>
                </a:lnTo>
                <a:lnTo>
                  <a:pt x="73450" y="8640"/>
                </a:lnTo>
                <a:lnTo>
                  <a:pt x="73480" y="8650"/>
                </a:lnTo>
                <a:lnTo>
                  <a:pt x="73510" y="8670"/>
                </a:lnTo>
                <a:lnTo>
                  <a:pt x="73470" y="8680"/>
                </a:lnTo>
                <a:lnTo>
                  <a:pt x="73450" y="8720"/>
                </a:lnTo>
                <a:lnTo>
                  <a:pt x="73460" y="8750"/>
                </a:lnTo>
                <a:lnTo>
                  <a:pt x="73420" y="8790"/>
                </a:lnTo>
                <a:lnTo>
                  <a:pt x="73400" y="8800"/>
                </a:lnTo>
                <a:lnTo>
                  <a:pt x="73390" y="8790"/>
                </a:lnTo>
                <a:lnTo>
                  <a:pt x="73380" y="8790"/>
                </a:lnTo>
                <a:lnTo>
                  <a:pt x="73370" y="8790"/>
                </a:lnTo>
                <a:lnTo>
                  <a:pt x="73370" y="8800"/>
                </a:lnTo>
                <a:lnTo>
                  <a:pt x="73380" y="8820"/>
                </a:lnTo>
                <a:lnTo>
                  <a:pt x="73410" y="8840"/>
                </a:lnTo>
                <a:lnTo>
                  <a:pt x="73430" y="8850"/>
                </a:lnTo>
                <a:lnTo>
                  <a:pt x="73470" y="8880"/>
                </a:lnTo>
                <a:lnTo>
                  <a:pt x="73500" y="8880"/>
                </a:lnTo>
                <a:lnTo>
                  <a:pt x="73530" y="8880"/>
                </a:lnTo>
                <a:lnTo>
                  <a:pt x="73540" y="8880"/>
                </a:lnTo>
                <a:lnTo>
                  <a:pt x="73550" y="8890"/>
                </a:lnTo>
                <a:lnTo>
                  <a:pt x="73570" y="8890"/>
                </a:lnTo>
                <a:lnTo>
                  <a:pt x="73590" y="8880"/>
                </a:lnTo>
                <a:lnTo>
                  <a:pt x="73630" y="8870"/>
                </a:lnTo>
                <a:lnTo>
                  <a:pt x="73660" y="8950"/>
                </a:lnTo>
                <a:lnTo>
                  <a:pt x="73660" y="8990"/>
                </a:lnTo>
                <a:lnTo>
                  <a:pt x="73700" y="9070"/>
                </a:lnTo>
                <a:lnTo>
                  <a:pt x="73700" y="9120"/>
                </a:lnTo>
                <a:lnTo>
                  <a:pt x="73710" y="9140"/>
                </a:lnTo>
                <a:lnTo>
                  <a:pt x="73730" y="9180"/>
                </a:lnTo>
                <a:lnTo>
                  <a:pt x="73740" y="9180"/>
                </a:lnTo>
                <a:lnTo>
                  <a:pt x="73710" y="9200"/>
                </a:lnTo>
                <a:lnTo>
                  <a:pt x="73720" y="9230"/>
                </a:lnTo>
                <a:lnTo>
                  <a:pt x="73730" y="9260"/>
                </a:lnTo>
                <a:lnTo>
                  <a:pt x="73740" y="9270"/>
                </a:lnTo>
                <a:lnTo>
                  <a:pt x="73740" y="9310"/>
                </a:lnTo>
                <a:lnTo>
                  <a:pt x="73720" y="9340"/>
                </a:lnTo>
                <a:lnTo>
                  <a:pt x="73720" y="9350"/>
                </a:lnTo>
                <a:lnTo>
                  <a:pt x="73720" y="9370"/>
                </a:lnTo>
                <a:lnTo>
                  <a:pt x="73720" y="9380"/>
                </a:lnTo>
                <a:lnTo>
                  <a:pt x="73700" y="9400"/>
                </a:lnTo>
                <a:lnTo>
                  <a:pt x="73690" y="9400"/>
                </a:lnTo>
                <a:lnTo>
                  <a:pt x="73690" y="9410"/>
                </a:lnTo>
                <a:lnTo>
                  <a:pt x="73690" y="9420"/>
                </a:lnTo>
                <a:lnTo>
                  <a:pt x="73700" y="9440"/>
                </a:lnTo>
                <a:lnTo>
                  <a:pt x="73700" y="9470"/>
                </a:lnTo>
                <a:lnTo>
                  <a:pt x="73700" y="9480"/>
                </a:lnTo>
                <a:lnTo>
                  <a:pt x="73690" y="9490"/>
                </a:lnTo>
                <a:lnTo>
                  <a:pt x="73700" y="9510"/>
                </a:lnTo>
                <a:lnTo>
                  <a:pt x="73700" y="9540"/>
                </a:lnTo>
                <a:lnTo>
                  <a:pt x="73660" y="9550"/>
                </a:lnTo>
                <a:lnTo>
                  <a:pt x="73650" y="9550"/>
                </a:lnTo>
                <a:lnTo>
                  <a:pt x="73630" y="9550"/>
                </a:lnTo>
                <a:lnTo>
                  <a:pt x="73600" y="9560"/>
                </a:lnTo>
                <a:lnTo>
                  <a:pt x="73570" y="9600"/>
                </a:lnTo>
                <a:lnTo>
                  <a:pt x="73530" y="9620"/>
                </a:lnTo>
                <a:lnTo>
                  <a:pt x="73510" y="9630"/>
                </a:lnTo>
                <a:lnTo>
                  <a:pt x="73530" y="9630"/>
                </a:lnTo>
                <a:lnTo>
                  <a:pt x="73540" y="9690"/>
                </a:lnTo>
                <a:lnTo>
                  <a:pt x="73510" y="9710"/>
                </a:lnTo>
                <a:lnTo>
                  <a:pt x="73510" y="9730"/>
                </a:lnTo>
                <a:lnTo>
                  <a:pt x="73520" y="9730"/>
                </a:lnTo>
                <a:lnTo>
                  <a:pt x="73520" y="9740"/>
                </a:lnTo>
                <a:lnTo>
                  <a:pt x="73530" y="9750"/>
                </a:lnTo>
                <a:lnTo>
                  <a:pt x="73510" y="9760"/>
                </a:lnTo>
                <a:lnTo>
                  <a:pt x="73490" y="9750"/>
                </a:lnTo>
                <a:lnTo>
                  <a:pt x="73480" y="9750"/>
                </a:lnTo>
                <a:lnTo>
                  <a:pt x="73460" y="9740"/>
                </a:lnTo>
                <a:lnTo>
                  <a:pt x="73450" y="9740"/>
                </a:lnTo>
                <a:lnTo>
                  <a:pt x="73440" y="9750"/>
                </a:lnTo>
                <a:lnTo>
                  <a:pt x="73430" y="9760"/>
                </a:lnTo>
                <a:lnTo>
                  <a:pt x="73410" y="9770"/>
                </a:lnTo>
                <a:lnTo>
                  <a:pt x="73380" y="9780"/>
                </a:lnTo>
                <a:lnTo>
                  <a:pt x="73360" y="9760"/>
                </a:lnTo>
                <a:lnTo>
                  <a:pt x="73360" y="9730"/>
                </a:lnTo>
                <a:lnTo>
                  <a:pt x="73320" y="9730"/>
                </a:lnTo>
                <a:lnTo>
                  <a:pt x="73290" y="9720"/>
                </a:lnTo>
                <a:lnTo>
                  <a:pt x="73250" y="9760"/>
                </a:lnTo>
                <a:lnTo>
                  <a:pt x="73230" y="9760"/>
                </a:lnTo>
                <a:lnTo>
                  <a:pt x="73210" y="9760"/>
                </a:lnTo>
                <a:lnTo>
                  <a:pt x="73170" y="9740"/>
                </a:lnTo>
                <a:lnTo>
                  <a:pt x="73130" y="9750"/>
                </a:lnTo>
                <a:lnTo>
                  <a:pt x="73110" y="9720"/>
                </a:lnTo>
                <a:lnTo>
                  <a:pt x="73110" y="9730"/>
                </a:lnTo>
                <a:lnTo>
                  <a:pt x="73110" y="9740"/>
                </a:lnTo>
                <a:lnTo>
                  <a:pt x="73110" y="9760"/>
                </a:lnTo>
                <a:lnTo>
                  <a:pt x="73100" y="9770"/>
                </a:lnTo>
                <a:lnTo>
                  <a:pt x="73090" y="9780"/>
                </a:lnTo>
                <a:lnTo>
                  <a:pt x="73080" y="9780"/>
                </a:lnTo>
                <a:lnTo>
                  <a:pt x="73070" y="9760"/>
                </a:lnTo>
                <a:lnTo>
                  <a:pt x="73080" y="9720"/>
                </a:lnTo>
                <a:lnTo>
                  <a:pt x="72990" y="9710"/>
                </a:lnTo>
                <a:lnTo>
                  <a:pt x="72910" y="9730"/>
                </a:lnTo>
                <a:lnTo>
                  <a:pt x="72880" y="9720"/>
                </a:lnTo>
                <a:lnTo>
                  <a:pt x="72860" y="9710"/>
                </a:lnTo>
                <a:lnTo>
                  <a:pt x="72840" y="9710"/>
                </a:lnTo>
                <a:lnTo>
                  <a:pt x="72770" y="9700"/>
                </a:lnTo>
                <a:lnTo>
                  <a:pt x="72760" y="9700"/>
                </a:lnTo>
                <a:lnTo>
                  <a:pt x="72740" y="9680"/>
                </a:lnTo>
                <a:lnTo>
                  <a:pt x="72730" y="9670"/>
                </a:lnTo>
                <a:lnTo>
                  <a:pt x="72720" y="9650"/>
                </a:lnTo>
                <a:lnTo>
                  <a:pt x="72720" y="9630"/>
                </a:lnTo>
                <a:lnTo>
                  <a:pt x="72710" y="9600"/>
                </a:lnTo>
                <a:lnTo>
                  <a:pt x="72690" y="9570"/>
                </a:lnTo>
                <a:lnTo>
                  <a:pt x="72680" y="9580"/>
                </a:lnTo>
                <a:lnTo>
                  <a:pt x="72660" y="9580"/>
                </a:lnTo>
                <a:lnTo>
                  <a:pt x="72650" y="9570"/>
                </a:lnTo>
                <a:lnTo>
                  <a:pt x="72620" y="9580"/>
                </a:lnTo>
                <a:lnTo>
                  <a:pt x="72610" y="9570"/>
                </a:lnTo>
                <a:lnTo>
                  <a:pt x="72590" y="9550"/>
                </a:lnTo>
                <a:lnTo>
                  <a:pt x="72580" y="9530"/>
                </a:lnTo>
                <a:lnTo>
                  <a:pt x="72590" y="9510"/>
                </a:lnTo>
                <a:lnTo>
                  <a:pt x="72600" y="9480"/>
                </a:lnTo>
                <a:lnTo>
                  <a:pt x="72620" y="9470"/>
                </a:lnTo>
                <a:lnTo>
                  <a:pt x="72600" y="9450"/>
                </a:lnTo>
                <a:lnTo>
                  <a:pt x="72590" y="9440"/>
                </a:lnTo>
                <a:lnTo>
                  <a:pt x="72570" y="9480"/>
                </a:lnTo>
                <a:lnTo>
                  <a:pt x="72550" y="9480"/>
                </a:lnTo>
                <a:lnTo>
                  <a:pt x="72500" y="9500"/>
                </a:lnTo>
                <a:lnTo>
                  <a:pt x="72490" y="9490"/>
                </a:lnTo>
                <a:lnTo>
                  <a:pt x="72480" y="9450"/>
                </a:lnTo>
                <a:lnTo>
                  <a:pt x="72470" y="9440"/>
                </a:lnTo>
                <a:lnTo>
                  <a:pt x="72420" y="9490"/>
                </a:lnTo>
                <a:lnTo>
                  <a:pt x="72410" y="9500"/>
                </a:lnTo>
                <a:lnTo>
                  <a:pt x="72420" y="9500"/>
                </a:lnTo>
                <a:lnTo>
                  <a:pt x="72420" y="9510"/>
                </a:lnTo>
                <a:lnTo>
                  <a:pt x="72440" y="9560"/>
                </a:lnTo>
                <a:lnTo>
                  <a:pt x="72440" y="9590"/>
                </a:lnTo>
                <a:lnTo>
                  <a:pt x="72440" y="9610"/>
                </a:lnTo>
                <a:lnTo>
                  <a:pt x="72430" y="9620"/>
                </a:lnTo>
                <a:lnTo>
                  <a:pt x="72420" y="9640"/>
                </a:lnTo>
                <a:lnTo>
                  <a:pt x="72420" y="9660"/>
                </a:lnTo>
                <a:lnTo>
                  <a:pt x="72430" y="9670"/>
                </a:lnTo>
                <a:lnTo>
                  <a:pt x="72420" y="9690"/>
                </a:lnTo>
                <a:lnTo>
                  <a:pt x="72420" y="9720"/>
                </a:lnTo>
                <a:lnTo>
                  <a:pt x="72400" y="9740"/>
                </a:lnTo>
                <a:lnTo>
                  <a:pt x="72380" y="9750"/>
                </a:lnTo>
                <a:lnTo>
                  <a:pt x="72360" y="9730"/>
                </a:lnTo>
                <a:lnTo>
                  <a:pt x="72340" y="9740"/>
                </a:lnTo>
                <a:lnTo>
                  <a:pt x="72320" y="9740"/>
                </a:lnTo>
                <a:lnTo>
                  <a:pt x="72310" y="9750"/>
                </a:lnTo>
                <a:lnTo>
                  <a:pt x="72290" y="9740"/>
                </a:lnTo>
                <a:lnTo>
                  <a:pt x="72280" y="9740"/>
                </a:lnTo>
                <a:lnTo>
                  <a:pt x="72260" y="9770"/>
                </a:lnTo>
                <a:lnTo>
                  <a:pt x="72190" y="9740"/>
                </a:lnTo>
                <a:lnTo>
                  <a:pt x="72160" y="9740"/>
                </a:lnTo>
                <a:lnTo>
                  <a:pt x="72080" y="9730"/>
                </a:lnTo>
                <a:lnTo>
                  <a:pt x="72050" y="9740"/>
                </a:lnTo>
                <a:lnTo>
                  <a:pt x="72030" y="9740"/>
                </a:lnTo>
                <a:lnTo>
                  <a:pt x="72010" y="9740"/>
                </a:lnTo>
                <a:lnTo>
                  <a:pt x="72000" y="9740"/>
                </a:lnTo>
                <a:lnTo>
                  <a:pt x="71930" y="9760"/>
                </a:lnTo>
                <a:lnTo>
                  <a:pt x="71900" y="9770"/>
                </a:lnTo>
                <a:lnTo>
                  <a:pt x="71910" y="9820"/>
                </a:lnTo>
                <a:lnTo>
                  <a:pt x="71930" y="9840"/>
                </a:lnTo>
                <a:lnTo>
                  <a:pt x="71930" y="9850"/>
                </a:lnTo>
                <a:lnTo>
                  <a:pt x="71930" y="9870"/>
                </a:lnTo>
                <a:lnTo>
                  <a:pt x="71940" y="9880"/>
                </a:lnTo>
                <a:lnTo>
                  <a:pt x="71940" y="9890"/>
                </a:lnTo>
                <a:lnTo>
                  <a:pt x="71920" y="9910"/>
                </a:lnTo>
                <a:lnTo>
                  <a:pt x="71920" y="9920"/>
                </a:lnTo>
                <a:lnTo>
                  <a:pt x="71910" y="9940"/>
                </a:lnTo>
                <a:lnTo>
                  <a:pt x="71900" y="9950"/>
                </a:lnTo>
                <a:lnTo>
                  <a:pt x="71840" y="9980"/>
                </a:lnTo>
                <a:lnTo>
                  <a:pt x="71840" y="9950"/>
                </a:lnTo>
                <a:lnTo>
                  <a:pt x="71810" y="9950"/>
                </a:lnTo>
                <a:lnTo>
                  <a:pt x="71810" y="9960"/>
                </a:lnTo>
                <a:lnTo>
                  <a:pt x="71790" y="9960"/>
                </a:lnTo>
                <a:lnTo>
                  <a:pt x="71740" y="9940"/>
                </a:lnTo>
                <a:lnTo>
                  <a:pt x="71720" y="9880"/>
                </a:lnTo>
                <a:lnTo>
                  <a:pt x="71690" y="9870"/>
                </a:lnTo>
                <a:lnTo>
                  <a:pt x="71650" y="9870"/>
                </a:lnTo>
                <a:lnTo>
                  <a:pt x="71620" y="9840"/>
                </a:lnTo>
                <a:lnTo>
                  <a:pt x="71610" y="9840"/>
                </a:lnTo>
                <a:lnTo>
                  <a:pt x="71610" y="9850"/>
                </a:lnTo>
                <a:lnTo>
                  <a:pt x="71620" y="9870"/>
                </a:lnTo>
                <a:lnTo>
                  <a:pt x="71620" y="9890"/>
                </a:lnTo>
                <a:lnTo>
                  <a:pt x="71610" y="9900"/>
                </a:lnTo>
                <a:lnTo>
                  <a:pt x="71600" y="9910"/>
                </a:lnTo>
                <a:lnTo>
                  <a:pt x="71660" y="9920"/>
                </a:lnTo>
                <a:lnTo>
                  <a:pt x="71670" y="9930"/>
                </a:lnTo>
                <a:lnTo>
                  <a:pt x="71680" y="9950"/>
                </a:lnTo>
                <a:lnTo>
                  <a:pt x="71700" y="9950"/>
                </a:lnTo>
                <a:lnTo>
                  <a:pt x="71710" y="10010"/>
                </a:lnTo>
                <a:lnTo>
                  <a:pt x="71710" y="10020"/>
                </a:lnTo>
                <a:lnTo>
                  <a:pt x="71700" y="10020"/>
                </a:lnTo>
                <a:lnTo>
                  <a:pt x="71690" y="10020"/>
                </a:lnTo>
                <a:lnTo>
                  <a:pt x="71690" y="10010"/>
                </a:lnTo>
                <a:lnTo>
                  <a:pt x="71680" y="10010"/>
                </a:lnTo>
                <a:lnTo>
                  <a:pt x="71670" y="9990"/>
                </a:lnTo>
                <a:lnTo>
                  <a:pt x="71650" y="9990"/>
                </a:lnTo>
                <a:lnTo>
                  <a:pt x="71650" y="9970"/>
                </a:lnTo>
                <a:lnTo>
                  <a:pt x="71640" y="9960"/>
                </a:lnTo>
                <a:lnTo>
                  <a:pt x="71640" y="9950"/>
                </a:lnTo>
                <a:lnTo>
                  <a:pt x="71640" y="9960"/>
                </a:lnTo>
                <a:lnTo>
                  <a:pt x="71640" y="9950"/>
                </a:lnTo>
                <a:lnTo>
                  <a:pt x="71630" y="9950"/>
                </a:lnTo>
                <a:lnTo>
                  <a:pt x="71620" y="9950"/>
                </a:lnTo>
                <a:lnTo>
                  <a:pt x="71630" y="9930"/>
                </a:lnTo>
                <a:lnTo>
                  <a:pt x="71620" y="9930"/>
                </a:lnTo>
                <a:lnTo>
                  <a:pt x="71620" y="9940"/>
                </a:lnTo>
                <a:lnTo>
                  <a:pt x="71610" y="9960"/>
                </a:lnTo>
                <a:lnTo>
                  <a:pt x="71600" y="9960"/>
                </a:lnTo>
                <a:lnTo>
                  <a:pt x="71570" y="9960"/>
                </a:lnTo>
                <a:lnTo>
                  <a:pt x="71560" y="9940"/>
                </a:lnTo>
                <a:lnTo>
                  <a:pt x="71540" y="9910"/>
                </a:lnTo>
                <a:lnTo>
                  <a:pt x="71520" y="9920"/>
                </a:lnTo>
                <a:lnTo>
                  <a:pt x="71500" y="9930"/>
                </a:lnTo>
                <a:lnTo>
                  <a:pt x="71510" y="9890"/>
                </a:lnTo>
                <a:lnTo>
                  <a:pt x="71500" y="9890"/>
                </a:lnTo>
                <a:lnTo>
                  <a:pt x="71510" y="9880"/>
                </a:lnTo>
                <a:lnTo>
                  <a:pt x="71500" y="9870"/>
                </a:lnTo>
                <a:lnTo>
                  <a:pt x="71520" y="9860"/>
                </a:lnTo>
                <a:lnTo>
                  <a:pt x="71520" y="9850"/>
                </a:lnTo>
                <a:lnTo>
                  <a:pt x="71510" y="9860"/>
                </a:lnTo>
                <a:lnTo>
                  <a:pt x="71500" y="9850"/>
                </a:lnTo>
                <a:lnTo>
                  <a:pt x="71500" y="9840"/>
                </a:lnTo>
                <a:lnTo>
                  <a:pt x="71500" y="9820"/>
                </a:lnTo>
                <a:lnTo>
                  <a:pt x="71500" y="9810"/>
                </a:lnTo>
                <a:lnTo>
                  <a:pt x="71460" y="9780"/>
                </a:lnTo>
                <a:lnTo>
                  <a:pt x="71450" y="9750"/>
                </a:lnTo>
                <a:lnTo>
                  <a:pt x="71470" y="9710"/>
                </a:lnTo>
                <a:lnTo>
                  <a:pt x="71420" y="9710"/>
                </a:lnTo>
                <a:lnTo>
                  <a:pt x="71410" y="9700"/>
                </a:lnTo>
                <a:lnTo>
                  <a:pt x="71390" y="9700"/>
                </a:lnTo>
                <a:lnTo>
                  <a:pt x="71380" y="9680"/>
                </a:lnTo>
                <a:lnTo>
                  <a:pt x="71390" y="9660"/>
                </a:lnTo>
                <a:lnTo>
                  <a:pt x="71410" y="9630"/>
                </a:lnTo>
                <a:lnTo>
                  <a:pt x="71420" y="9620"/>
                </a:lnTo>
                <a:lnTo>
                  <a:pt x="71440" y="9620"/>
                </a:lnTo>
                <a:lnTo>
                  <a:pt x="71450" y="9600"/>
                </a:lnTo>
                <a:lnTo>
                  <a:pt x="71460" y="9590"/>
                </a:lnTo>
                <a:lnTo>
                  <a:pt x="71470" y="9590"/>
                </a:lnTo>
                <a:lnTo>
                  <a:pt x="71480" y="9590"/>
                </a:lnTo>
                <a:lnTo>
                  <a:pt x="71490" y="9580"/>
                </a:lnTo>
                <a:lnTo>
                  <a:pt x="71520" y="9550"/>
                </a:lnTo>
                <a:lnTo>
                  <a:pt x="71510" y="9530"/>
                </a:lnTo>
                <a:lnTo>
                  <a:pt x="71530" y="9510"/>
                </a:lnTo>
                <a:lnTo>
                  <a:pt x="71520" y="9500"/>
                </a:lnTo>
                <a:lnTo>
                  <a:pt x="71510" y="9490"/>
                </a:lnTo>
                <a:lnTo>
                  <a:pt x="71510" y="9470"/>
                </a:lnTo>
                <a:lnTo>
                  <a:pt x="71520" y="9460"/>
                </a:lnTo>
                <a:lnTo>
                  <a:pt x="71510" y="9460"/>
                </a:lnTo>
                <a:lnTo>
                  <a:pt x="71490" y="9450"/>
                </a:lnTo>
                <a:lnTo>
                  <a:pt x="71440" y="9400"/>
                </a:lnTo>
                <a:lnTo>
                  <a:pt x="71460" y="9390"/>
                </a:lnTo>
                <a:lnTo>
                  <a:pt x="71480" y="9390"/>
                </a:lnTo>
                <a:lnTo>
                  <a:pt x="71500" y="9380"/>
                </a:lnTo>
                <a:lnTo>
                  <a:pt x="71510" y="9350"/>
                </a:lnTo>
                <a:lnTo>
                  <a:pt x="71490" y="9330"/>
                </a:lnTo>
                <a:lnTo>
                  <a:pt x="71480" y="9330"/>
                </a:lnTo>
                <a:lnTo>
                  <a:pt x="71500" y="9310"/>
                </a:lnTo>
                <a:lnTo>
                  <a:pt x="71460" y="9300"/>
                </a:lnTo>
                <a:lnTo>
                  <a:pt x="71350" y="9240"/>
                </a:lnTo>
                <a:lnTo>
                  <a:pt x="71340" y="9220"/>
                </a:lnTo>
                <a:lnTo>
                  <a:pt x="71330" y="9220"/>
                </a:lnTo>
                <a:lnTo>
                  <a:pt x="71330" y="9200"/>
                </a:lnTo>
                <a:lnTo>
                  <a:pt x="71310" y="9170"/>
                </a:lnTo>
                <a:lnTo>
                  <a:pt x="71310" y="9130"/>
                </a:lnTo>
                <a:lnTo>
                  <a:pt x="71290" y="9120"/>
                </a:lnTo>
                <a:lnTo>
                  <a:pt x="71270" y="9130"/>
                </a:lnTo>
                <a:lnTo>
                  <a:pt x="71260" y="9130"/>
                </a:lnTo>
                <a:lnTo>
                  <a:pt x="71250" y="9130"/>
                </a:lnTo>
                <a:lnTo>
                  <a:pt x="71240" y="9120"/>
                </a:lnTo>
                <a:lnTo>
                  <a:pt x="71230" y="9120"/>
                </a:lnTo>
                <a:lnTo>
                  <a:pt x="71230" y="9140"/>
                </a:lnTo>
                <a:lnTo>
                  <a:pt x="71220" y="9140"/>
                </a:lnTo>
                <a:lnTo>
                  <a:pt x="71200" y="9150"/>
                </a:lnTo>
                <a:lnTo>
                  <a:pt x="71180" y="9150"/>
                </a:lnTo>
                <a:lnTo>
                  <a:pt x="71160" y="9160"/>
                </a:lnTo>
                <a:lnTo>
                  <a:pt x="71160" y="9170"/>
                </a:lnTo>
                <a:lnTo>
                  <a:pt x="71140" y="9170"/>
                </a:lnTo>
                <a:lnTo>
                  <a:pt x="71130" y="9170"/>
                </a:lnTo>
                <a:lnTo>
                  <a:pt x="71120" y="9180"/>
                </a:lnTo>
                <a:lnTo>
                  <a:pt x="71110" y="9180"/>
                </a:lnTo>
                <a:lnTo>
                  <a:pt x="71100" y="9180"/>
                </a:lnTo>
                <a:lnTo>
                  <a:pt x="71050" y="9160"/>
                </a:lnTo>
                <a:lnTo>
                  <a:pt x="71030" y="9170"/>
                </a:lnTo>
                <a:lnTo>
                  <a:pt x="71020" y="9160"/>
                </a:lnTo>
                <a:lnTo>
                  <a:pt x="71010" y="9160"/>
                </a:lnTo>
                <a:lnTo>
                  <a:pt x="70990" y="9160"/>
                </a:lnTo>
                <a:lnTo>
                  <a:pt x="70980" y="9150"/>
                </a:lnTo>
                <a:lnTo>
                  <a:pt x="70990" y="9150"/>
                </a:lnTo>
                <a:lnTo>
                  <a:pt x="71000" y="9130"/>
                </a:lnTo>
                <a:lnTo>
                  <a:pt x="70980" y="9120"/>
                </a:lnTo>
                <a:lnTo>
                  <a:pt x="70970" y="9120"/>
                </a:lnTo>
                <a:lnTo>
                  <a:pt x="70960" y="9090"/>
                </a:lnTo>
                <a:lnTo>
                  <a:pt x="70940" y="9080"/>
                </a:lnTo>
                <a:lnTo>
                  <a:pt x="70920" y="9050"/>
                </a:lnTo>
                <a:lnTo>
                  <a:pt x="70910" y="9020"/>
                </a:lnTo>
                <a:lnTo>
                  <a:pt x="70920" y="8990"/>
                </a:lnTo>
                <a:lnTo>
                  <a:pt x="70910" y="8960"/>
                </a:lnTo>
                <a:lnTo>
                  <a:pt x="70920" y="8940"/>
                </a:lnTo>
                <a:lnTo>
                  <a:pt x="70980" y="8920"/>
                </a:lnTo>
                <a:lnTo>
                  <a:pt x="71030" y="8850"/>
                </a:lnTo>
                <a:lnTo>
                  <a:pt x="71030" y="8840"/>
                </a:lnTo>
                <a:lnTo>
                  <a:pt x="71030" y="8820"/>
                </a:lnTo>
                <a:lnTo>
                  <a:pt x="71000" y="8810"/>
                </a:lnTo>
                <a:lnTo>
                  <a:pt x="70990" y="8800"/>
                </a:lnTo>
                <a:lnTo>
                  <a:pt x="71000" y="8760"/>
                </a:lnTo>
                <a:lnTo>
                  <a:pt x="70990" y="8760"/>
                </a:lnTo>
                <a:lnTo>
                  <a:pt x="70930" y="8720"/>
                </a:lnTo>
                <a:lnTo>
                  <a:pt x="70910" y="8720"/>
                </a:lnTo>
                <a:lnTo>
                  <a:pt x="70890" y="8720"/>
                </a:lnTo>
                <a:lnTo>
                  <a:pt x="70870" y="8720"/>
                </a:lnTo>
                <a:lnTo>
                  <a:pt x="70850" y="8710"/>
                </a:lnTo>
                <a:lnTo>
                  <a:pt x="70820" y="8700"/>
                </a:lnTo>
                <a:lnTo>
                  <a:pt x="70810" y="8690"/>
                </a:lnTo>
                <a:lnTo>
                  <a:pt x="70800" y="8670"/>
                </a:lnTo>
                <a:lnTo>
                  <a:pt x="70790" y="8640"/>
                </a:lnTo>
                <a:lnTo>
                  <a:pt x="70810" y="8580"/>
                </a:lnTo>
                <a:lnTo>
                  <a:pt x="70780" y="8580"/>
                </a:lnTo>
                <a:lnTo>
                  <a:pt x="70770" y="8570"/>
                </a:lnTo>
                <a:lnTo>
                  <a:pt x="70760" y="8570"/>
                </a:lnTo>
                <a:lnTo>
                  <a:pt x="70710" y="8590"/>
                </a:lnTo>
                <a:lnTo>
                  <a:pt x="70630" y="8590"/>
                </a:lnTo>
                <a:lnTo>
                  <a:pt x="70600" y="8610"/>
                </a:lnTo>
                <a:lnTo>
                  <a:pt x="70570" y="8650"/>
                </a:lnTo>
                <a:lnTo>
                  <a:pt x="70500" y="8670"/>
                </a:lnTo>
                <a:lnTo>
                  <a:pt x="70490" y="8640"/>
                </a:lnTo>
                <a:lnTo>
                  <a:pt x="70500" y="8600"/>
                </a:lnTo>
                <a:lnTo>
                  <a:pt x="70500" y="8590"/>
                </a:lnTo>
                <a:lnTo>
                  <a:pt x="70520" y="8570"/>
                </a:lnTo>
                <a:lnTo>
                  <a:pt x="70520" y="8550"/>
                </a:lnTo>
                <a:lnTo>
                  <a:pt x="70530" y="8540"/>
                </a:lnTo>
                <a:lnTo>
                  <a:pt x="70520" y="8510"/>
                </a:lnTo>
                <a:lnTo>
                  <a:pt x="70550" y="8450"/>
                </a:lnTo>
                <a:lnTo>
                  <a:pt x="70610" y="8370"/>
                </a:lnTo>
                <a:lnTo>
                  <a:pt x="70640" y="8360"/>
                </a:lnTo>
                <a:lnTo>
                  <a:pt x="70670" y="8320"/>
                </a:lnTo>
                <a:lnTo>
                  <a:pt x="70690" y="8280"/>
                </a:lnTo>
                <a:lnTo>
                  <a:pt x="70690" y="8270"/>
                </a:lnTo>
                <a:lnTo>
                  <a:pt x="70700" y="8250"/>
                </a:lnTo>
                <a:lnTo>
                  <a:pt x="70700" y="8220"/>
                </a:lnTo>
                <a:lnTo>
                  <a:pt x="70690" y="8210"/>
                </a:lnTo>
                <a:lnTo>
                  <a:pt x="70680" y="8180"/>
                </a:lnTo>
                <a:lnTo>
                  <a:pt x="70670" y="8160"/>
                </a:lnTo>
                <a:lnTo>
                  <a:pt x="70660" y="8130"/>
                </a:lnTo>
                <a:lnTo>
                  <a:pt x="70650" y="8130"/>
                </a:lnTo>
                <a:lnTo>
                  <a:pt x="70660" y="8120"/>
                </a:lnTo>
                <a:lnTo>
                  <a:pt x="70640" y="8100"/>
                </a:lnTo>
                <a:lnTo>
                  <a:pt x="70650" y="8090"/>
                </a:lnTo>
                <a:lnTo>
                  <a:pt x="70640" y="8070"/>
                </a:lnTo>
                <a:lnTo>
                  <a:pt x="70650" y="8070"/>
                </a:lnTo>
                <a:lnTo>
                  <a:pt x="70650" y="8050"/>
                </a:lnTo>
                <a:lnTo>
                  <a:pt x="70650" y="8040"/>
                </a:lnTo>
                <a:lnTo>
                  <a:pt x="70660" y="8030"/>
                </a:lnTo>
                <a:lnTo>
                  <a:pt x="70650" y="8030"/>
                </a:lnTo>
                <a:lnTo>
                  <a:pt x="70670" y="8020"/>
                </a:lnTo>
                <a:lnTo>
                  <a:pt x="70670" y="8010"/>
                </a:lnTo>
                <a:lnTo>
                  <a:pt x="70680" y="8000"/>
                </a:lnTo>
                <a:lnTo>
                  <a:pt x="70680" y="7990"/>
                </a:lnTo>
                <a:lnTo>
                  <a:pt x="70680" y="7980"/>
                </a:lnTo>
                <a:lnTo>
                  <a:pt x="70690" y="7980"/>
                </a:lnTo>
                <a:lnTo>
                  <a:pt x="70690" y="7970"/>
                </a:lnTo>
                <a:lnTo>
                  <a:pt x="70680" y="7950"/>
                </a:lnTo>
                <a:lnTo>
                  <a:pt x="70690" y="7940"/>
                </a:lnTo>
                <a:lnTo>
                  <a:pt x="70680" y="7930"/>
                </a:lnTo>
                <a:lnTo>
                  <a:pt x="70680" y="7920"/>
                </a:lnTo>
                <a:lnTo>
                  <a:pt x="70670" y="7900"/>
                </a:lnTo>
                <a:lnTo>
                  <a:pt x="70680" y="7860"/>
                </a:lnTo>
                <a:lnTo>
                  <a:pt x="70670" y="7840"/>
                </a:lnTo>
                <a:lnTo>
                  <a:pt x="70660" y="7840"/>
                </a:lnTo>
                <a:lnTo>
                  <a:pt x="70660" y="7830"/>
                </a:lnTo>
                <a:lnTo>
                  <a:pt x="70660" y="7820"/>
                </a:lnTo>
                <a:lnTo>
                  <a:pt x="70680" y="7840"/>
                </a:lnTo>
                <a:lnTo>
                  <a:pt x="70720" y="7830"/>
                </a:lnTo>
                <a:lnTo>
                  <a:pt x="70740" y="7850"/>
                </a:lnTo>
                <a:lnTo>
                  <a:pt x="70770" y="7820"/>
                </a:lnTo>
                <a:lnTo>
                  <a:pt x="70780" y="7820"/>
                </a:lnTo>
                <a:lnTo>
                  <a:pt x="70790" y="7830"/>
                </a:lnTo>
                <a:lnTo>
                  <a:pt x="70790" y="7840"/>
                </a:lnTo>
                <a:lnTo>
                  <a:pt x="70790" y="7860"/>
                </a:lnTo>
                <a:lnTo>
                  <a:pt x="70810" y="7870"/>
                </a:lnTo>
                <a:lnTo>
                  <a:pt x="70820" y="7860"/>
                </a:lnTo>
                <a:lnTo>
                  <a:pt x="70830" y="7830"/>
                </a:lnTo>
                <a:lnTo>
                  <a:pt x="70840" y="7810"/>
                </a:lnTo>
                <a:lnTo>
                  <a:pt x="70850" y="7820"/>
                </a:lnTo>
                <a:lnTo>
                  <a:pt x="70860" y="7800"/>
                </a:lnTo>
                <a:lnTo>
                  <a:pt x="70880" y="7800"/>
                </a:lnTo>
                <a:lnTo>
                  <a:pt x="70900" y="7810"/>
                </a:lnTo>
                <a:lnTo>
                  <a:pt x="70930" y="7820"/>
                </a:lnTo>
                <a:lnTo>
                  <a:pt x="70930" y="7790"/>
                </a:lnTo>
                <a:lnTo>
                  <a:pt x="70940" y="7790"/>
                </a:lnTo>
                <a:lnTo>
                  <a:pt x="70950" y="7790"/>
                </a:lnTo>
                <a:lnTo>
                  <a:pt x="70970" y="7780"/>
                </a:lnTo>
                <a:lnTo>
                  <a:pt x="70970" y="7790"/>
                </a:lnTo>
                <a:lnTo>
                  <a:pt x="71000" y="7810"/>
                </a:lnTo>
                <a:lnTo>
                  <a:pt x="71110" y="7810"/>
                </a:lnTo>
                <a:lnTo>
                  <a:pt x="71160" y="7810"/>
                </a:lnTo>
                <a:lnTo>
                  <a:pt x="71210" y="7780"/>
                </a:lnTo>
                <a:lnTo>
                  <a:pt x="71220" y="7770"/>
                </a:lnTo>
                <a:lnTo>
                  <a:pt x="71220" y="7760"/>
                </a:lnTo>
                <a:lnTo>
                  <a:pt x="71230" y="7740"/>
                </a:lnTo>
                <a:lnTo>
                  <a:pt x="71270" y="7710"/>
                </a:lnTo>
                <a:lnTo>
                  <a:pt x="71290" y="7700"/>
                </a:lnTo>
                <a:lnTo>
                  <a:pt x="71320" y="7700"/>
                </a:lnTo>
                <a:lnTo>
                  <a:pt x="71360" y="7680"/>
                </a:lnTo>
                <a:lnTo>
                  <a:pt x="71360" y="7670"/>
                </a:lnTo>
                <a:lnTo>
                  <a:pt x="71350" y="7650"/>
                </a:lnTo>
                <a:lnTo>
                  <a:pt x="71340" y="7640"/>
                </a:lnTo>
                <a:lnTo>
                  <a:pt x="71340" y="7600"/>
                </a:lnTo>
                <a:lnTo>
                  <a:pt x="71330" y="7570"/>
                </a:lnTo>
                <a:lnTo>
                  <a:pt x="71340" y="7560"/>
                </a:lnTo>
                <a:lnTo>
                  <a:pt x="71350" y="7520"/>
                </a:lnTo>
                <a:lnTo>
                  <a:pt x="71340" y="7480"/>
                </a:lnTo>
                <a:lnTo>
                  <a:pt x="71320" y="7440"/>
                </a:lnTo>
                <a:lnTo>
                  <a:pt x="71340" y="7410"/>
                </a:lnTo>
                <a:lnTo>
                  <a:pt x="71340" y="7400"/>
                </a:lnTo>
                <a:lnTo>
                  <a:pt x="71380" y="7350"/>
                </a:lnTo>
                <a:lnTo>
                  <a:pt x="71400" y="7350"/>
                </a:lnTo>
                <a:lnTo>
                  <a:pt x="71410" y="7360"/>
                </a:lnTo>
                <a:lnTo>
                  <a:pt x="71410" y="7370"/>
                </a:lnTo>
                <a:lnTo>
                  <a:pt x="71430" y="7370"/>
                </a:lnTo>
                <a:lnTo>
                  <a:pt x="71450" y="7370"/>
                </a:lnTo>
                <a:lnTo>
                  <a:pt x="71470" y="7360"/>
                </a:lnTo>
                <a:lnTo>
                  <a:pt x="71490" y="7340"/>
                </a:lnTo>
                <a:lnTo>
                  <a:pt x="71540" y="7330"/>
                </a:lnTo>
                <a:lnTo>
                  <a:pt x="71590" y="7310"/>
                </a:lnTo>
                <a:lnTo>
                  <a:pt x="71610" y="7320"/>
                </a:lnTo>
                <a:lnTo>
                  <a:pt x="71640" y="7310"/>
                </a:lnTo>
                <a:lnTo>
                  <a:pt x="71660" y="7340"/>
                </a:lnTo>
                <a:lnTo>
                  <a:pt x="71670" y="7360"/>
                </a:lnTo>
                <a:lnTo>
                  <a:pt x="71700" y="7380"/>
                </a:lnTo>
                <a:lnTo>
                  <a:pt x="71710" y="7390"/>
                </a:lnTo>
                <a:lnTo>
                  <a:pt x="71720" y="7400"/>
                </a:lnTo>
                <a:lnTo>
                  <a:pt x="71750" y="7390"/>
                </a:lnTo>
                <a:lnTo>
                  <a:pt x="71800" y="7390"/>
                </a:lnTo>
                <a:lnTo>
                  <a:pt x="71820" y="7400"/>
                </a:lnTo>
                <a:lnTo>
                  <a:pt x="71850" y="7390"/>
                </a:lnTo>
                <a:lnTo>
                  <a:pt x="71860" y="7380"/>
                </a:lnTo>
                <a:lnTo>
                  <a:pt x="71860" y="7360"/>
                </a:lnTo>
                <a:lnTo>
                  <a:pt x="71860" y="7340"/>
                </a:lnTo>
                <a:lnTo>
                  <a:pt x="71860" y="7330"/>
                </a:lnTo>
                <a:lnTo>
                  <a:pt x="71860" y="7310"/>
                </a:lnTo>
                <a:lnTo>
                  <a:pt x="71880" y="7310"/>
                </a:lnTo>
                <a:lnTo>
                  <a:pt x="71890" y="7300"/>
                </a:lnTo>
                <a:lnTo>
                  <a:pt x="71890" y="7310"/>
                </a:lnTo>
                <a:lnTo>
                  <a:pt x="71900" y="7300"/>
                </a:lnTo>
                <a:lnTo>
                  <a:pt x="71900" y="7270"/>
                </a:lnTo>
                <a:lnTo>
                  <a:pt x="71900" y="7260"/>
                </a:lnTo>
                <a:lnTo>
                  <a:pt x="71910" y="7260"/>
                </a:lnTo>
                <a:lnTo>
                  <a:pt x="71920" y="7250"/>
                </a:lnTo>
                <a:lnTo>
                  <a:pt x="71930" y="7240"/>
                </a:lnTo>
                <a:lnTo>
                  <a:pt x="71940" y="7240"/>
                </a:lnTo>
                <a:lnTo>
                  <a:pt x="71940" y="7210"/>
                </a:lnTo>
                <a:lnTo>
                  <a:pt x="71960" y="7200"/>
                </a:lnTo>
                <a:lnTo>
                  <a:pt x="71960" y="7190"/>
                </a:lnTo>
                <a:lnTo>
                  <a:pt x="71950" y="7170"/>
                </a:lnTo>
                <a:lnTo>
                  <a:pt x="71950" y="7150"/>
                </a:lnTo>
                <a:lnTo>
                  <a:pt x="71990" y="7130"/>
                </a:lnTo>
                <a:lnTo>
                  <a:pt x="72040" y="7120"/>
                </a:lnTo>
                <a:lnTo>
                  <a:pt x="72050" y="7120"/>
                </a:lnTo>
                <a:lnTo>
                  <a:pt x="72060" y="7130"/>
                </a:lnTo>
                <a:lnTo>
                  <a:pt x="72070" y="7110"/>
                </a:lnTo>
                <a:lnTo>
                  <a:pt x="72080" y="7120"/>
                </a:lnTo>
                <a:lnTo>
                  <a:pt x="72140" y="7150"/>
                </a:lnTo>
                <a:lnTo>
                  <a:pt x="72130" y="7160"/>
                </a:lnTo>
                <a:lnTo>
                  <a:pt x="72130" y="7180"/>
                </a:lnTo>
                <a:lnTo>
                  <a:pt x="72120" y="7220"/>
                </a:lnTo>
                <a:lnTo>
                  <a:pt x="72120" y="7230"/>
                </a:lnTo>
                <a:lnTo>
                  <a:pt x="72130" y="7230"/>
                </a:lnTo>
                <a:lnTo>
                  <a:pt x="72150" y="7230"/>
                </a:lnTo>
                <a:lnTo>
                  <a:pt x="72160" y="7240"/>
                </a:lnTo>
                <a:lnTo>
                  <a:pt x="72160" y="7260"/>
                </a:lnTo>
                <a:lnTo>
                  <a:pt x="72140" y="7280"/>
                </a:lnTo>
                <a:lnTo>
                  <a:pt x="72130" y="7280"/>
                </a:lnTo>
                <a:lnTo>
                  <a:pt x="72130" y="7310"/>
                </a:lnTo>
                <a:lnTo>
                  <a:pt x="72120" y="7320"/>
                </a:lnTo>
                <a:lnTo>
                  <a:pt x="72110" y="7340"/>
                </a:lnTo>
                <a:lnTo>
                  <a:pt x="72120" y="7340"/>
                </a:lnTo>
                <a:lnTo>
                  <a:pt x="72130" y="7360"/>
                </a:lnTo>
                <a:lnTo>
                  <a:pt x="72120" y="7380"/>
                </a:lnTo>
                <a:lnTo>
                  <a:pt x="72140" y="7400"/>
                </a:lnTo>
                <a:lnTo>
                  <a:pt x="72200" y="7390"/>
                </a:lnTo>
                <a:lnTo>
                  <a:pt x="72220" y="7390"/>
                </a:lnTo>
                <a:lnTo>
                  <a:pt x="72290" y="7360"/>
                </a:lnTo>
                <a:lnTo>
                  <a:pt x="72310" y="7360"/>
                </a:lnTo>
                <a:lnTo>
                  <a:pt x="72320" y="7380"/>
                </a:lnTo>
                <a:lnTo>
                  <a:pt x="72330" y="7390"/>
                </a:lnTo>
                <a:lnTo>
                  <a:pt x="72350" y="7390"/>
                </a:lnTo>
                <a:lnTo>
                  <a:pt x="72370" y="7380"/>
                </a:lnTo>
                <a:lnTo>
                  <a:pt x="72380" y="7410"/>
                </a:lnTo>
                <a:lnTo>
                  <a:pt x="72370" y="7430"/>
                </a:lnTo>
                <a:lnTo>
                  <a:pt x="72410" y="7440"/>
                </a:lnTo>
                <a:lnTo>
                  <a:pt x="72440" y="7440"/>
                </a:lnTo>
                <a:lnTo>
                  <a:pt x="72470" y="7440"/>
                </a:lnTo>
                <a:lnTo>
                  <a:pt x="72490" y="7450"/>
                </a:lnTo>
                <a:lnTo>
                  <a:pt x="72510" y="7490"/>
                </a:lnTo>
                <a:lnTo>
                  <a:pt x="72590" y="7510"/>
                </a:lnTo>
                <a:lnTo>
                  <a:pt x="72620" y="7510"/>
                </a:lnTo>
                <a:lnTo>
                  <a:pt x="72640" y="7490"/>
                </a:lnTo>
                <a:lnTo>
                  <a:pt x="72690" y="7500"/>
                </a:lnTo>
                <a:lnTo>
                  <a:pt x="72790" y="7460"/>
                </a:lnTo>
                <a:lnTo>
                  <a:pt x="72800" y="7450"/>
                </a:lnTo>
                <a:lnTo>
                  <a:pt x="72840" y="7450"/>
                </a:lnTo>
                <a:lnTo>
                  <a:pt x="72850" y="7430"/>
                </a:lnTo>
                <a:lnTo>
                  <a:pt x="72870" y="7430"/>
                </a:lnTo>
                <a:lnTo>
                  <a:pt x="72900" y="7430"/>
                </a:lnTo>
                <a:lnTo>
                  <a:pt x="72910" y="7450"/>
                </a:lnTo>
                <a:lnTo>
                  <a:pt x="72940" y="7450"/>
                </a:lnTo>
                <a:lnTo>
                  <a:pt x="72970" y="7450"/>
                </a:lnTo>
                <a:lnTo>
                  <a:pt x="73000" y="7450"/>
                </a:lnTo>
                <a:lnTo>
                  <a:pt x="72970" y="7520"/>
                </a:lnTo>
                <a:lnTo>
                  <a:pt x="72930" y="7540"/>
                </a:lnTo>
                <a:lnTo>
                  <a:pt x="72900" y="7570"/>
                </a:lnTo>
                <a:lnTo>
                  <a:pt x="72870" y="7600"/>
                </a:lnTo>
                <a:lnTo>
                  <a:pt x="72880" y="7610"/>
                </a:lnTo>
                <a:lnTo>
                  <a:pt x="72890" y="7620"/>
                </a:lnTo>
                <a:lnTo>
                  <a:pt x="72880" y="7630"/>
                </a:lnTo>
                <a:lnTo>
                  <a:pt x="72850" y="7620"/>
                </a:lnTo>
                <a:lnTo>
                  <a:pt x="72840" y="7630"/>
                </a:lnTo>
                <a:lnTo>
                  <a:pt x="72810" y="7630"/>
                </a:lnTo>
                <a:lnTo>
                  <a:pt x="72780" y="7650"/>
                </a:lnTo>
                <a:lnTo>
                  <a:pt x="72780" y="7680"/>
                </a:lnTo>
                <a:lnTo>
                  <a:pt x="72780" y="7690"/>
                </a:lnTo>
                <a:lnTo>
                  <a:pt x="72780" y="7700"/>
                </a:lnTo>
                <a:lnTo>
                  <a:pt x="72790" y="7720"/>
                </a:lnTo>
                <a:lnTo>
                  <a:pt x="72800" y="7740"/>
                </a:lnTo>
                <a:lnTo>
                  <a:pt x="72790" y="7760"/>
                </a:lnTo>
                <a:lnTo>
                  <a:pt x="72790" y="7780"/>
                </a:lnTo>
                <a:lnTo>
                  <a:pt x="72800" y="7790"/>
                </a:lnTo>
                <a:lnTo>
                  <a:pt x="72820" y="7810"/>
                </a:lnTo>
                <a:lnTo>
                  <a:pt x="72810" y="7870"/>
                </a:lnTo>
                <a:lnTo>
                  <a:pt x="72800" y="7890"/>
                </a:lnTo>
                <a:lnTo>
                  <a:pt x="72800" y="7960"/>
                </a:lnTo>
                <a:lnTo>
                  <a:pt x="72780" y="7960"/>
                </a:lnTo>
                <a:lnTo>
                  <a:pt x="72760" y="7990"/>
                </a:lnTo>
                <a:lnTo>
                  <a:pt x="72730" y="8000"/>
                </a:lnTo>
                <a:lnTo>
                  <a:pt x="72710" y="8010"/>
                </a:lnTo>
                <a:lnTo>
                  <a:pt x="72730" y="8050"/>
                </a:lnTo>
                <a:lnTo>
                  <a:pt x="72720" y="8070"/>
                </a:lnTo>
                <a:lnTo>
                  <a:pt x="72720" y="8080"/>
                </a:lnTo>
                <a:lnTo>
                  <a:pt x="72730" y="8090"/>
                </a:lnTo>
                <a:lnTo>
                  <a:pt x="72740" y="8070"/>
                </a:lnTo>
                <a:lnTo>
                  <a:pt x="72770" y="8070"/>
                </a:lnTo>
                <a:lnTo>
                  <a:pt x="72780" y="8060"/>
                </a:lnTo>
                <a:lnTo>
                  <a:pt x="72790" y="8060"/>
                </a:lnTo>
                <a:lnTo>
                  <a:pt x="72810" y="8060"/>
                </a:lnTo>
                <a:lnTo>
                  <a:pt x="72820" y="8050"/>
                </a:lnTo>
                <a:lnTo>
                  <a:pt x="72830" y="8060"/>
                </a:lnTo>
                <a:lnTo>
                  <a:pt x="72850" y="8060"/>
                </a:lnTo>
                <a:lnTo>
                  <a:pt x="72860" y="8070"/>
                </a:lnTo>
                <a:lnTo>
                  <a:pt x="72870" y="8060"/>
                </a:lnTo>
                <a:lnTo>
                  <a:pt x="72870" y="8040"/>
                </a:lnTo>
                <a:lnTo>
                  <a:pt x="72900" y="8050"/>
                </a:lnTo>
                <a:lnTo>
                  <a:pt x="72960" y="8040"/>
                </a:lnTo>
                <a:lnTo>
                  <a:pt x="72960" y="8050"/>
                </a:lnTo>
                <a:lnTo>
                  <a:pt x="72960" y="8060"/>
                </a:lnTo>
                <a:lnTo>
                  <a:pt x="72960" y="8080"/>
                </a:lnTo>
                <a:lnTo>
                  <a:pt x="72970" y="8100"/>
                </a:lnTo>
                <a:lnTo>
                  <a:pt x="72990" y="8120"/>
                </a:lnTo>
                <a:lnTo>
                  <a:pt x="72990" y="8140"/>
                </a:lnTo>
                <a:lnTo>
                  <a:pt x="73020" y="8160"/>
                </a:lnTo>
                <a:lnTo>
                  <a:pt x="73040" y="8180"/>
                </a:lnTo>
                <a:lnTo>
                  <a:pt x="73040" y="8200"/>
                </a:lnTo>
                <a:lnTo>
                  <a:pt x="73050" y="8190"/>
                </a:lnTo>
                <a:lnTo>
                  <a:pt x="73060" y="8190"/>
                </a:lnTo>
                <a:lnTo>
                  <a:pt x="73100" y="8170"/>
                </a:lnTo>
                <a:lnTo>
                  <a:pt x="73100" y="8180"/>
                </a:lnTo>
                <a:lnTo>
                  <a:pt x="73130" y="8170"/>
                </a:lnTo>
                <a:lnTo>
                  <a:pt x="73130" y="8180"/>
                </a:lnTo>
                <a:lnTo>
                  <a:pt x="73140" y="8180"/>
                </a:lnTo>
                <a:lnTo>
                  <a:pt x="73150" y="8180"/>
                </a:lnTo>
                <a:lnTo>
                  <a:pt x="73160" y="8180"/>
                </a:lnTo>
                <a:lnTo>
                  <a:pt x="73170" y="8180"/>
                </a:lnTo>
                <a:lnTo>
                  <a:pt x="73170" y="8170"/>
                </a:lnTo>
                <a:lnTo>
                  <a:pt x="73180" y="8180"/>
                </a:lnTo>
                <a:lnTo>
                  <a:pt x="73180" y="8210"/>
                </a:lnTo>
                <a:lnTo>
                  <a:pt x="73210" y="8220"/>
                </a:lnTo>
                <a:lnTo>
                  <a:pt x="73230" y="8210"/>
                </a:lnTo>
                <a:lnTo>
                  <a:pt x="73250" y="8220"/>
                </a:lnTo>
                <a:lnTo>
                  <a:pt x="73250" y="8210"/>
                </a:lnTo>
                <a:lnTo>
                  <a:pt x="73260" y="8200"/>
                </a:lnTo>
                <a:lnTo>
                  <a:pt x="73260" y="8190"/>
                </a:lnTo>
                <a:lnTo>
                  <a:pt x="73270" y="8210"/>
                </a:lnTo>
                <a:lnTo>
                  <a:pt x="73290" y="8220"/>
                </a:lnTo>
                <a:lnTo>
                  <a:pt x="73290" y="8230"/>
                </a:lnTo>
                <a:lnTo>
                  <a:pt x="73300" y="8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