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Chlef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Chle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530" y="7650"/>
                </a:moveTo>
                <a:lnTo>
                  <a:pt x="48520" y="7660"/>
                </a:lnTo>
                <a:lnTo>
                  <a:pt x="48520" y="7650"/>
                </a:lnTo>
                <a:lnTo>
                  <a:pt x="48530" y="7650"/>
                </a:lnTo>
                <a:lnTo>
                  <a:pt x="48540" y="7650"/>
                </a:lnTo>
                <a:lnTo>
                  <a:pt x="48530" y="7650"/>
                </a:lnTo>
                <a:close/>
                <a:moveTo>
                  <a:pt x="49970" y="8020"/>
                </a:moveTo>
                <a:lnTo>
                  <a:pt x="49950" y="8030"/>
                </a:lnTo>
                <a:lnTo>
                  <a:pt x="49950" y="8070"/>
                </a:lnTo>
                <a:lnTo>
                  <a:pt x="49940" y="8080"/>
                </a:lnTo>
                <a:lnTo>
                  <a:pt x="49930" y="8080"/>
                </a:lnTo>
                <a:lnTo>
                  <a:pt x="49900" y="8070"/>
                </a:lnTo>
                <a:lnTo>
                  <a:pt x="49890" y="8070"/>
                </a:lnTo>
                <a:lnTo>
                  <a:pt x="49900" y="8100"/>
                </a:lnTo>
                <a:lnTo>
                  <a:pt x="49880" y="8110"/>
                </a:lnTo>
                <a:lnTo>
                  <a:pt x="49880" y="8140"/>
                </a:lnTo>
                <a:lnTo>
                  <a:pt x="49870" y="8160"/>
                </a:lnTo>
                <a:lnTo>
                  <a:pt x="49860" y="8180"/>
                </a:lnTo>
                <a:lnTo>
                  <a:pt x="49840" y="8190"/>
                </a:lnTo>
                <a:lnTo>
                  <a:pt x="49830" y="8220"/>
                </a:lnTo>
                <a:lnTo>
                  <a:pt x="49810" y="8190"/>
                </a:lnTo>
                <a:lnTo>
                  <a:pt x="49780" y="8200"/>
                </a:lnTo>
                <a:lnTo>
                  <a:pt x="49770" y="8220"/>
                </a:lnTo>
                <a:lnTo>
                  <a:pt x="49760" y="8220"/>
                </a:lnTo>
                <a:lnTo>
                  <a:pt x="49750" y="8240"/>
                </a:lnTo>
                <a:lnTo>
                  <a:pt x="49740" y="8250"/>
                </a:lnTo>
                <a:lnTo>
                  <a:pt x="49690" y="8240"/>
                </a:lnTo>
                <a:lnTo>
                  <a:pt x="49680" y="8260"/>
                </a:lnTo>
                <a:lnTo>
                  <a:pt x="49680" y="8280"/>
                </a:lnTo>
                <a:lnTo>
                  <a:pt x="49650" y="8290"/>
                </a:lnTo>
                <a:lnTo>
                  <a:pt x="49650" y="8300"/>
                </a:lnTo>
                <a:lnTo>
                  <a:pt x="49620" y="8300"/>
                </a:lnTo>
                <a:lnTo>
                  <a:pt x="49610" y="8310"/>
                </a:lnTo>
                <a:lnTo>
                  <a:pt x="49610" y="8320"/>
                </a:lnTo>
                <a:lnTo>
                  <a:pt x="49580" y="8320"/>
                </a:lnTo>
                <a:lnTo>
                  <a:pt x="49570" y="8320"/>
                </a:lnTo>
                <a:lnTo>
                  <a:pt x="49570" y="8330"/>
                </a:lnTo>
                <a:lnTo>
                  <a:pt x="49560" y="8350"/>
                </a:lnTo>
                <a:lnTo>
                  <a:pt x="49540" y="8340"/>
                </a:lnTo>
                <a:lnTo>
                  <a:pt x="49530" y="8350"/>
                </a:lnTo>
                <a:lnTo>
                  <a:pt x="49520" y="8370"/>
                </a:lnTo>
                <a:lnTo>
                  <a:pt x="49520" y="8380"/>
                </a:lnTo>
                <a:lnTo>
                  <a:pt x="49500" y="8370"/>
                </a:lnTo>
                <a:lnTo>
                  <a:pt x="49490" y="8400"/>
                </a:lnTo>
                <a:lnTo>
                  <a:pt x="49480" y="8420"/>
                </a:lnTo>
                <a:lnTo>
                  <a:pt x="49470" y="8420"/>
                </a:lnTo>
                <a:lnTo>
                  <a:pt x="49470" y="8430"/>
                </a:lnTo>
                <a:lnTo>
                  <a:pt x="49460" y="8430"/>
                </a:lnTo>
                <a:lnTo>
                  <a:pt x="49460" y="8450"/>
                </a:lnTo>
                <a:lnTo>
                  <a:pt x="49470" y="8460"/>
                </a:lnTo>
                <a:lnTo>
                  <a:pt x="49460" y="8510"/>
                </a:lnTo>
                <a:lnTo>
                  <a:pt x="49480" y="8530"/>
                </a:lnTo>
                <a:lnTo>
                  <a:pt x="49470" y="8540"/>
                </a:lnTo>
                <a:lnTo>
                  <a:pt x="49470" y="8560"/>
                </a:lnTo>
                <a:lnTo>
                  <a:pt x="49470" y="8570"/>
                </a:lnTo>
                <a:lnTo>
                  <a:pt x="49480" y="8580"/>
                </a:lnTo>
                <a:lnTo>
                  <a:pt x="49490" y="8600"/>
                </a:lnTo>
                <a:lnTo>
                  <a:pt x="49490" y="8610"/>
                </a:lnTo>
                <a:lnTo>
                  <a:pt x="49470" y="8620"/>
                </a:lnTo>
                <a:lnTo>
                  <a:pt x="49480" y="8640"/>
                </a:lnTo>
                <a:lnTo>
                  <a:pt x="49490" y="8630"/>
                </a:lnTo>
                <a:lnTo>
                  <a:pt x="49500" y="8630"/>
                </a:lnTo>
                <a:lnTo>
                  <a:pt x="49500" y="8650"/>
                </a:lnTo>
                <a:lnTo>
                  <a:pt x="49500" y="8660"/>
                </a:lnTo>
                <a:lnTo>
                  <a:pt x="49490" y="8650"/>
                </a:lnTo>
                <a:lnTo>
                  <a:pt x="49490" y="8660"/>
                </a:lnTo>
                <a:lnTo>
                  <a:pt x="49500" y="8670"/>
                </a:lnTo>
                <a:lnTo>
                  <a:pt x="49500" y="8680"/>
                </a:lnTo>
                <a:lnTo>
                  <a:pt x="49510" y="8690"/>
                </a:lnTo>
                <a:lnTo>
                  <a:pt x="49510" y="8700"/>
                </a:lnTo>
                <a:lnTo>
                  <a:pt x="49520" y="8710"/>
                </a:lnTo>
                <a:lnTo>
                  <a:pt x="49520" y="8720"/>
                </a:lnTo>
                <a:lnTo>
                  <a:pt x="49530" y="8720"/>
                </a:lnTo>
                <a:lnTo>
                  <a:pt x="49530" y="8730"/>
                </a:lnTo>
                <a:lnTo>
                  <a:pt x="49540" y="8730"/>
                </a:lnTo>
                <a:lnTo>
                  <a:pt x="49540" y="8750"/>
                </a:lnTo>
                <a:lnTo>
                  <a:pt x="49550" y="8750"/>
                </a:lnTo>
                <a:lnTo>
                  <a:pt x="49550" y="8760"/>
                </a:lnTo>
                <a:lnTo>
                  <a:pt x="49550" y="8770"/>
                </a:lnTo>
                <a:lnTo>
                  <a:pt x="49560" y="8770"/>
                </a:lnTo>
                <a:lnTo>
                  <a:pt x="49570" y="8770"/>
                </a:lnTo>
                <a:lnTo>
                  <a:pt x="49580" y="8790"/>
                </a:lnTo>
                <a:lnTo>
                  <a:pt x="49610" y="8840"/>
                </a:lnTo>
                <a:lnTo>
                  <a:pt x="49620" y="8890"/>
                </a:lnTo>
                <a:lnTo>
                  <a:pt x="49640" y="8890"/>
                </a:lnTo>
                <a:lnTo>
                  <a:pt x="49670" y="8890"/>
                </a:lnTo>
                <a:lnTo>
                  <a:pt x="49690" y="8910"/>
                </a:lnTo>
                <a:lnTo>
                  <a:pt x="49730" y="8910"/>
                </a:lnTo>
                <a:lnTo>
                  <a:pt x="49730" y="8930"/>
                </a:lnTo>
                <a:lnTo>
                  <a:pt x="49730" y="8940"/>
                </a:lnTo>
                <a:lnTo>
                  <a:pt x="49760" y="8930"/>
                </a:lnTo>
                <a:lnTo>
                  <a:pt x="49780" y="8960"/>
                </a:lnTo>
                <a:lnTo>
                  <a:pt x="49770" y="8960"/>
                </a:lnTo>
                <a:lnTo>
                  <a:pt x="49750" y="8970"/>
                </a:lnTo>
                <a:lnTo>
                  <a:pt x="49750" y="8980"/>
                </a:lnTo>
                <a:lnTo>
                  <a:pt x="49750" y="8990"/>
                </a:lnTo>
                <a:lnTo>
                  <a:pt x="49750" y="9020"/>
                </a:lnTo>
                <a:lnTo>
                  <a:pt x="49730" y="9040"/>
                </a:lnTo>
                <a:lnTo>
                  <a:pt x="49690" y="9070"/>
                </a:lnTo>
                <a:lnTo>
                  <a:pt x="49690" y="9080"/>
                </a:lnTo>
                <a:lnTo>
                  <a:pt x="49690" y="9100"/>
                </a:lnTo>
                <a:lnTo>
                  <a:pt x="49680" y="9130"/>
                </a:lnTo>
                <a:lnTo>
                  <a:pt x="49660" y="9140"/>
                </a:lnTo>
                <a:lnTo>
                  <a:pt x="49650" y="9140"/>
                </a:lnTo>
                <a:lnTo>
                  <a:pt x="49580" y="9150"/>
                </a:lnTo>
                <a:lnTo>
                  <a:pt x="49560" y="9180"/>
                </a:lnTo>
                <a:lnTo>
                  <a:pt x="49540" y="9200"/>
                </a:lnTo>
                <a:lnTo>
                  <a:pt x="49530" y="9200"/>
                </a:lnTo>
                <a:lnTo>
                  <a:pt x="49530" y="9210"/>
                </a:lnTo>
                <a:lnTo>
                  <a:pt x="49550" y="9210"/>
                </a:lnTo>
                <a:lnTo>
                  <a:pt x="49580" y="9220"/>
                </a:lnTo>
                <a:lnTo>
                  <a:pt x="49590" y="9250"/>
                </a:lnTo>
                <a:lnTo>
                  <a:pt x="49600" y="9250"/>
                </a:lnTo>
                <a:lnTo>
                  <a:pt x="49610" y="9250"/>
                </a:lnTo>
                <a:lnTo>
                  <a:pt x="49630" y="9230"/>
                </a:lnTo>
                <a:lnTo>
                  <a:pt x="49640" y="9210"/>
                </a:lnTo>
                <a:lnTo>
                  <a:pt x="49650" y="9210"/>
                </a:lnTo>
                <a:lnTo>
                  <a:pt x="49670" y="9200"/>
                </a:lnTo>
                <a:lnTo>
                  <a:pt x="49690" y="9200"/>
                </a:lnTo>
                <a:lnTo>
                  <a:pt x="49690" y="9220"/>
                </a:lnTo>
                <a:lnTo>
                  <a:pt x="49710" y="9240"/>
                </a:lnTo>
                <a:lnTo>
                  <a:pt x="49710" y="9230"/>
                </a:lnTo>
                <a:lnTo>
                  <a:pt x="49730" y="9210"/>
                </a:lnTo>
                <a:lnTo>
                  <a:pt x="49740" y="9200"/>
                </a:lnTo>
                <a:lnTo>
                  <a:pt x="49740" y="9210"/>
                </a:lnTo>
                <a:lnTo>
                  <a:pt x="49730" y="9220"/>
                </a:lnTo>
                <a:lnTo>
                  <a:pt x="49730" y="9230"/>
                </a:lnTo>
                <a:lnTo>
                  <a:pt x="49750" y="9230"/>
                </a:lnTo>
                <a:lnTo>
                  <a:pt x="49760" y="9220"/>
                </a:lnTo>
                <a:lnTo>
                  <a:pt x="49770" y="9230"/>
                </a:lnTo>
                <a:lnTo>
                  <a:pt x="49780" y="9260"/>
                </a:lnTo>
                <a:lnTo>
                  <a:pt x="49800" y="9280"/>
                </a:lnTo>
                <a:lnTo>
                  <a:pt x="49810" y="9270"/>
                </a:lnTo>
                <a:lnTo>
                  <a:pt x="49820" y="9270"/>
                </a:lnTo>
                <a:lnTo>
                  <a:pt x="49810" y="9260"/>
                </a:lnTo>
                <a:lnTo>
                  <a:pt x="49800" y="9240"/>
                </a:lnTo>
                <a:lnTo>
                  <a:pt x="49800" y="9220"/>
                </a:lnTo>
                <a:lnTo>
                  <a:pt x="49800" y="9210"/>
                </a:lnTo>
                <a:lnTo>
                  <a:pt x="49800" y="9200"/>
                </a:lnTo>
                <a:lnTo>
                  <a:pt x="49830" y="9220"/>
                </a:lnTo>
                <a:lnTo>
                  <a:pt x="49870" y="9220"/>
                </a:lnTo>
                <a:lnTo>
                  <a:pt x="49880" y="9230"/>
                </a:lnTo>
                <a:lnTo>
                  <a:pt x="49870" y="9280"/>
                </a:lnTo>
                <a:lnTo>
                  <a:pt x="49860" y="9310"/>
                </a:lnTo>
                <a:lnTo>
                  <a:pt x="49860" y="9330"/>
                </a:lnTo>
                <a:lnTo>
                  <a:pt x="49920" y="9320"/>
                </a:lnTo>
                <a:lnTo>
                  <a:pt x="49920" y="9360"/>
                </a:lnTo>
                <a:lnTo>
                  <a:pt x="49920" y="9370"/>
                </a:lnTo>
                <a:lnTo>
                  <a:pt x="49890" y="9390"/>
                </a:lnTo>
                <a:lnTo>
                  <a:pt x="49890" y="9410"/>
                </a:lnTo>
                <a:lnTo>
                  <a:pt x="49820" y="9430"/>
                </a:lnTo>
                <a:lnTo>
                  <a:pt x="49820" y="9440"/>
                </a:lnTo>
                <a:lnTo>
                  <a:pt x="49810" y="9450"/>
                </a:lnTo>
                <a:lnTo>
                  <a:pt x="49800" y="9460"/>
                </a:lnTo>
                <a:lnTo>
                  <a:pt x="49790" y="9470"/>
                </a:lnTo>
                <a:lnTo>
                  <a:pt x="49780" y="9510"/>
                </a:lnTo>
                <a:lnTo>
                  <a:pt x="49760" y="9500"/>
                </a:lnTo>
                <a:lnTo>
                  <a:pt x="49700" y="9480"/>
                </a:lnTo>
                <a:lnTo>
                  <a:pt x="49700" y="9490"/>
                </a:lnTo>
                <a:lnTo>
                  <a:pt x="49640" y="9510"/>
                </a:lnTo>
                <a:lnTo>
                  <a:pt x="49630" y="9540"/>
                </a:lnTo>
                <a:lnTo>
                  <a:pt x="49640" y="9560"/>
                </a:lnTo>
                <a:lnTo>
                  <a:pt x="49660" y="9570"/>
                </a:lnTo>
                <a:lnTo>
                  <a:pt x="49670" y="9560"/>
                </a:lnTo>
                <a:lnTo>
                  <a:pt x="49680" y="9560"/>
                </a:lnTo>
                <a:lnTo>
                  <a:pt x="49680" y="9570"/>
                </a:lnTo>
                <a:lnTo>
                  <a:pt x="49680" y="9590"/>
                </a:lnTo>
                <a:lnTo>
                  <a:pt x="49700" y="9600"/>
                </a:lnTo>
                <a:lnTo>
                  <a:pt x="49710" y="9610"/>
                </a:lnTo>
                <a:lnTo>
                  <a:pt x="49700" y="9630"/>
                </a:lnTo>
                <a:lnTo>
                  <a:pt x="49700" y="9660"/>
                </a:lnTo>
                <a:lnTo>
                  <a:pt x="49690" y="9660"/>
                </a:lnTo>
                <a:lnTo>
                  <a:pt x="49680" y="9650"/>
                </a:lnTo>
                <a:lnTo>
                  <a:pt x="49670" y="9650"/>
                </a:lnTo>
                <a:lnTo>
                  <a:pt x="49660" y="9640"/>
                </a:lnTo>
                <a:lnTo>
                  <a:pt x="49630" y="9640"/>
                </a:lnTo>
                <a:lnTo>
                  <a:pt x="49630" y="9650"/>
                </a:lnTo>
                <a:lnTo>
                  <a:pt x="49640" y="9690"/>
                </a:lnTo>
                <a:lnTo>
                  <a:pt x="49670" y="9670"/>
                </a:lnTo>
                <a:lnTo>
                  <a:pt x="49680" y="9690"/>
                </a:lnTo>
                <a:lnTo>
                  <a:pt x="49640" y="9720"/>
                </a:lnTo>
                <a:lnTo>
                  <a:pt x="49680" y="9750"/>
                </a:lnTo>
                <a:lnTo>
                  <a:pt x="49720" y="9800"/>
                </a:lnTo>
                <a:lnTo>
                  <a:pt x="49710" y="9810"/>
                </a:lnTo>
                <a:lnTo>
                  <a:pt x="49700" y="9820"/>
                </a:lnTo>
                <a:lnTo>
                  <a:pt x="49690" y="9830"/>
                </a:lnTo>
                <a:lnTo>
                  <a:pt x="49700" y="9840"/>
                </a:lnTo>
                <a:lnTo>
                  <a:pt x="49710" y="9840"/>
                </a:lnTo>
                <a:lnTo>
                  <a:pt x="49750" y="9840"/>
                </a:lnTo>
                <a:lnTo>
                  <a:pt x="49760" y="9850"/>
                </a:lnTo>
                <a:lnTo>
                  <a:pt x="49760" y="9860"/>
                </a:lnTo>
                <a:lnTo>
                  <a:pt x="49770" y="9860"/>
                </a:lnTo>
                <a:lnTo>
                  <a:pt x="49770" y="9870"/>
                </a:lnTo>
                <a:lnTo>
                  <a:pt x="49790" y="9870"/>
                </a:lnTo>
                <a:lnTo>
                  <a:pt x="49810" y="9850"/>
                </a:lnTo>
                <a:lnTo>
                  <a:pt x="49840" y="9840"/>
                </a:lnTo>
                <a:lnTo>
                  <a:pt x="49880" y="9860"/>
                </a:lnTo>
                <a:lnTo>
                  <a:pt x="49890" y="9850"/>
                </a:lnTo>
                <a:lnTo>
                  <a:pt x="49910" y="9840"/>
                </a:lnTo>
                <a:lnTo>
                  <a:pt x="49950" y="9830"/>
                </a:lnTo>
                <a:lnTo>
                  <a:pt x="49940" y="9860"/>
                </a:lnTo>
                <a:lnTo>
                  <a:pt x="49930" y="9880"/>
                </a:lnTo>
                <a:lnTo>
                  <a:pt x="49930" y="9890"/>
                </a:lnTo>
                <a:lnTo>
                  <a:pt x="49920" y="9920"/>
                </a:lnTo>
                <a:lnTo>
                  <a:pt x="49900" y="9950"/>
                </a:lnTo>
                <a:lnTo>
                  <a:pt x="49910" y="9950"/>
                </a:lnTo>
                <a:lnTo>
                  <a:pt x="49890" y="9990"/>
                </a:lnTo>
                <a:lnTo>
                  <a:pt x="49890" y="10010"/>
                </a:lnTo>
                <a:lnTo>
                  <a:pt x="49900" y="10040"/>
                </a:lnTo>
                <a:lnTo>
                  <a:pt x="49890" y="10070"/>
                </a:lnTo>
                <a:lnTo>
                  <a:pt x="49900" y="10080"/>
                </a:lnTo>
                <a:lnTo>
                  <a:pt x="49910" y="10080"/>
                </a:lnTo>
                <a:lnTo>
                  <a:pt x="49920" y="10110"/>
                </a:lnTo>
                <a:lnTo>
                  <a:pt x="49940" y="10110"/>
                </a:lnTo>
                <a:lnTo>
                  <a:pt x="49940" y="10130"/>
                </a:lnTo>
                <a:lnTo>
                  <a:pt x="49960" y="10150"/>
                </a:lnTo>
                <a:lnTo>
                  <a:pt x="50000" y="10210"/>
                </a:lnTo>
                <a:lnTo>
                  <a:pt x="50000" y="10230"/>
                </a:lnTo>
                <a:lnTo>
                  <a:pt x="50010" y="10240"/>
                </a:lnTo>
                <a:lnTo>
                  <a:pt x="50010" y="10250"/>
                </a:lnTo>
                <a:lnTo>
                  <a:pt x="50020" y="10300"/>
                </a:lnTo>
                <a:lnTo>
                  <a:pt x="50040" y="10290"/>
                </a:lnTo>
                <a:lnTo>
                  <a:pt x="50030" y="10310"/>
                </a:lnTo>
                <a:lnTo>
                  <a:pt x="50030" y="10320"/>
                </a:lnTo>
                <a:lnTo>
                  <a:pt x="50070" y="10320"/>
                </a:lnTo>
                <a:lnTo>
                  <a:pt x="50090" y="10330"/>
                </a:lnTo>
                <a:lnTo>
                  <a:pt x="50070" y="10360"/>
                </a:lnTo>
                <a:lnTo>
                  <a:pt x="50050" y="10380"/>
                </a:lnTo>
                <a:lnTo>
                  <a:pt x="50030" y="10390"/>
                </a:lnTo>
                <a:lnTo>
                  <a:pt x="50040" y="10410"/>
                </a:lnTo>
                <a:lnTo>
                  <a:pt x="50080" y="10390"/>
                </a:lnTo>
                <a:lnTo>
                  <a:pt x="50110" y="10390"/>
                </a:lnTo>
                <a:lnTo>
                  <a:pt x="50120" y="10390"/>
                </a:lnTo>
                <a:lnTo>
                  <a:pt x="50140" y="10420"/>
                </a:lnTo>
                <a:lnTo>
                  <a:pt x="50170" y="10450"/>
                </a:lnTo>
                <a:lnTo>
                  <a:pt x="50180" y="10450"/>
                </a:lnTo>
                <a:lnTo>
                  <a:pt x="50190" y="10460"/>
                </a:lnTo>
                <a:lnTo>
                  <a:pt x="50230" y="10480"/>
                </a:lnTo>
                <a:lnTo>
                  <a:pt x="50220" y="10500"/>
                </a:lnTo>
                <a:lnTo>
                  <a:pt x="50250" y="10560"/>
                </a:lnTo>
                <a:lnTo>
                  <a:pt x="50240" y="10580"/>
                </a:lnTo>
                <a:lnTo>
                  <a:pt x="50250" y="10580"/>
                </a:lnTo>
                <a:lnTo>
                  <a:pt x="50290" y="10570"/>
                </a:lnTo>
                <a:lnTo>
                  <a:pt x="50300" y="10600"/>
                </a:lnTo>
                <a:lnTo>
                  <a:pt x="50300" y="10630"/>
                </a:lnTo>
                <a:lnTo>
                  <a:pt x="50290" y="10630"/>
                </a:lnTo>
                <a:lnTo>
                  <a:pt x="50280" y="10650"/>
                </a:lnTo>
                <a:lnTo>
                  <a:pt x="50270" y="10660"/>
                </a:lnTo>
                <a:lnTo>
                  <a:pt x="50270" y="10670"/>
                </a:lnTo>
                <a:lnTo>
                  <a:pt x="50260" y="10680"/>
                </a:lnTo>
                <a:lnTo>
                  <a:pt x="50230" y="10700"/>
                </a:lnTo>
                <a:lnTo>
                  <a:pt x="50240" y="10720"/>
                </a:lnTo>
                <a:lnTo>
                  <a:pt x="50260" y="10750"/>
                </a:lnTo>
                <a:lnTo>
                  <a:pt x="50260" y="10760"/>
                </a:lnTo>
                <a:lnTo>
                  <a:pt x="50260" y="10780"/>
                </a:lnTo>
                <a:lnTo>
                  <a:pt x="50280" y="10780"/>
                </a:lnTo>
                <a:lnTo>
                  <a:pt x="50290" y="10790"/>
                </a:lnTo>
                <a:lnTo>
                  <a:pt x="50270" y="10800"/>
                </a:lnTo>
                <a:lnTo>
                  <a:pt x="50260" y="10820"/>
                </a:lnTo>
                <a:lnTo>
                  <a:pt x="50240" y="10830"/>
                </a:lnTo>
                <a:lnTo>
                  <a:pt x="50230" y="10840"/>
                </a:lnTo>
                <a:lnTo>
                  <a:pt x="50210" y="10860"/>
                </a:lnTo>
                <a:lnTo>
                  <a:pt x="50230" y="10890"/>
                </a:lnTo>
                <a:lnTo>
                  <a:pt x="50250" y="10900"/>
                </a:lnTo>
                <a:lnTo>
                  <a:pt x="50240" y="10940"/>
                </a:lnTo>
                <a:lnTo>
                  <a:pt x="50250" y="10960"/>
                </a:lnTo>
                <a:lnTo>
                  <a:pt x="50250" y="10970"/>
                </a:lnTo>
                <a:lnTo>
                  <a:pt x="50240" y="10970"/>
                </a:lnTo>
                <a:lnTo>
                  <a:pt x="50230" y="10960"/>
                </a:lnTo>
                <a:lnTo>
                  <a:pt x="50200" y="10960"/>
                </a:lnTo>
                <a:lnTo>
                  <a:pt x="50180" y="10940"/>
                </a:lnTo>
                <a:lnTo>
                  <a:pt x="50170" y="10950"/>
                </a:lnTo>
                <a:lnTo>
                  <a:pt x="50150" y="10930"/>
                </a:lnTo>
                <a:lnTo>
                  <a:pt x="50140" y="10940"/>
                </a:lnTo>
                <a:lnTo>
                  <a:pt x="50140" y="10920"/>
                </a:lnTo>
                <a:lnTo>
                  <a:pt x="50110" y="10890"/>
                </a:lnTo>
                <a:lnTo>
                  <a:pt x="50100" y="10900"/>
                </a:lnTo>
                <a:lnTo>
                  <a:pt x="50080" y="10900"/>
                </a:lnTo>
                <a:lnTo>
                  <a:pt x="50080" y="10880"/>
                </a:lnTo>
                <a:lnTo>
                  <a:pt x="50070" y="10870"/>
                </a:lnTo>
                <a:lnTo>
                  <a:pt x="50080" y="10860"/>
                </a:lnTo>
                <a:lnTo>
                  <a:pt x="50080" y="10850"/>
                </a:lnTo>
                <a:lnTo>
                  <a:pt x="50070" y="10850"/>
                </a:lnTo>
                <a:lnTo>
                  <a:pt x="50060" y="10860"/>
                </a:lnTo>
                <a:lnTo>
                  <a:pt x="50050" y="10880"/>
                </a:lnTo>
                <a:lnTo>
                  <a:pt x="50050" y="10870"/>
                </a:lnTo>
                <a:lnTo>
                  <a:pt x="50050" y="10860"/>
                </a:lnTo>
                <a:lnTo>
                  <a:pt x="50020" y="10860"/>
                </a:lnTo>
                <a:lnTo>
                  <a:pt x="50010" y="10840"/>
                </a:lnTo>
                <a:lnTo>
                  <a:pt x="49990" y="10850"/>
                </a:lnTo>
                <a:lnTo>
                  <a:pt x="49980" y="10850"/>
                </a:lnTo>
                <a:lnTo>
                  <a:pt x="49980" y="10840"/>
                </a:lnTo>
                <a:lnTo>
                  <a:pt x="49970" y="10830"/>
                </a:lnTo>
                <a:lnTo>
                  <a:pt x="49970" y="10810"/>
                </a:lnTo>
                <a:lnTo>
                  <a:pt x="49950" y="10810"/>
                </a:lnTo>
                <a:lnTo>
                  <a:pt x="49950" y="10790"/>
                </a:lnTo>
                <a:lnTo>
                  <a:pt x="49940" y="10790"/>
                </a:lnTo>
                <a:lnTo>
                  <a:pt x="49930" y="10790"/>
                </a:lnTo>
                <a:lnTo>
                  <a:pt x="49920" y="10790"/>
                </a:lnTo>
                <a:lnTo>
                  <a:pt x="49900" y="10760"/>
                </a:lnTo>
                <a:lnTo>
                  <a:pt x="49900" y="10750"/>
                </a:lnTo>
                <a:lnTo>
                  <a:pt x="49900" y="10740"/>
                </a:lnTo>
                <a:lnTo>
                  <a:pt x="49890" y="10730"/>
                </a:lnTo>
                <a:lnTo>
                  <a:pt x="49880" y="10730"/>
                </a:lnTo>
                <a:lnTo>
                  <a:pt x="49880" y="10720"/>
                </a:lnTo>
                <a:lnTo>
                  <a:pt x="49860" y="10720"/>
                </a:lnTo>
                <a:lnTo>
                  <a:pt x="49860" y="10710"/>
                </a:lnTo>
                <a:lnTo>
                  <a:pt x="49850" y="10720"/>
                </a:lnTo>
                <a:lnTo>
                  <a:pt x="49850" y="10710"/>
                </a:lnTo>
                <a:lnTo>
                  <a:pt x="49830" y="10690"/>
                </a:lnTo>
                <a:lnTo>
                  <a:pt x="49830" y="10680"/>
                </a:lnTo>
                <a:lnTo>
                  <a:pt x="49840" y="10680"/>
                </a:lnTo>
                <a:lnTo>
                  <a:pt x="49860" y="10680"/>
                </a:lnTo>
                <a:lnTo>
                  <a:pt x="49840" y="10660"/>
                </a:lnTo>
                <a:lnTo>
                  <a:pt x="49840" y="10640"/>
                </a:lnTo>
                <a:lnTo>
                  <a:pt x="49830" y="10630"/>
                </a:lnTo>
                <a:lnTo>
                  <a:pt x="49840" y="10620"/>
                </a:lnTo>
                <a:lnTo>
                  <a:pt x="49830" y="10600"/>
                </a:lnTo>
                <a:lnTo>
                  <a:pt x="49840" y="10590"/>
                </a:lnTo>
                <a:lnTo>
                  <a:pt x="49800" y="10570"/>
                </a:lnTo>
                <a:lnTo>
                  <a:pt x="49790" y="10570"/>
                </a:lnTo>
                <a:lnTo>
                  <a:pt x="49780" y="10560"/>
                </a:lnTo>
                <a:lnTo>
                  <a:pt x="49770" y="10550"/>
                </a:lnTo>
                <a:lnTo>
                  <a:pt x="49740" y="10540"/>
                </a:lnTo>
                <a:lnTo>
                  <a:pt x="49740" y="10550"/>
                </a:lnTo>
                <a:lnTo>
                  <a:pt x="49740" y="10540"/>
                </a:lnTo>
                <a:lnTo>
                  <a:pt x="49730" y="10540"/>
                </a:lnTo>
                <a:lnTo>
                  <a:pt x="49730" y="10530"/>
                </a:lnTo>
                <a:lnTo>
                  <a:pt x="49720" y="10520"/>
                </a:lnTo>
                <a:lnTo>
                  <a:pt x="49730" y="10490"/>
                </a:lnTo>
                <a:lnTo>
                  <a:pt x="49720" y="10490"/>
                </a:lnTo>
                <a:lnTo>
                  <a:pt x="49720" y="10480"/>
                </a:lnTo>
                <a:lnTo>
                  <a:pt x="49700" y="10480"/>
                </a:lnTo>
                <a:lnTo>
                  <a:pt x="49690" y="10480"/>
                </a:lnTo>
                <a:lnTo>
                  <a:pt x="49680" y="10470"/>
                </a:lnTo>
                <a:lnTo>
                  <a:pt x="49680" y="10460"/>
                </a:lnTo>
                <a:lnTo>
                  <a:pt x="49690" y="10450"/>
                </a:lnTo>
                <a:lnTo>
                  <a:pt x="49690" y="10430"/>
                </a:lnTo>
                <a:lnTo>
                  <a:pt x="49640" y="10440"/>
                </a:lnTo>
                <a:lnTo>
                  <a:pt x="49620" y="10440"/>
                </a:lnTo>
                <a:lnTo>
                  <a:pt x="49620" y="10420"/>
                </a:lnTo>
                <a:lnTo>
                  <a:pt x="49620" y="10410"/>
                </a:lnTo>
                <a:lnTo>
                  <a:pt x="49600" y="10410"/>
                </a:lnTo>
                <a:lnTo>
                  <a:pt x="49620" y="10370"/>
                </a:lnTo>
                <a:lnTo>
                  <a:pt x="49630" y="10360"/>
                </a:lnTo>
                <a:lnTo>
                  <a:pt x="49630" y="10320"/>
                </a:lnTo>
                <a:lnTo>
                  <a:pt x="49560" y="10350"/>
                </a:lnTo>
                <a:lnTo>
                  <a:pt x="49560" y="10380"/>
                </a:lnTo>
                <a:lnTo>
                  <a:pt x="49570" y="10400"/>
                </a:lnTo>
                <a:lnTo>
                  <a:pt x="49560" y="10420"/>
                </a:lnTo>
                <a:lnTo>
                  <a:pt x="49540" y="10440"/>
                </a:lnTo>
                <a:lnTo>
                  <a:pt x="49540" y="10450"/>
                </a:lnTo>
                <a:lnTo>
                  <a:pt x="49530" y="10460"/>
                </a:lnTo>
                <a:lnTo>
                  <a:pt x="49520" y="10460"/>
                </a:lnTo>
                <a:lnTo>
                  <a:pt x="49530" y="10480"/>
                </a:lnTo>
                <a:lnTo>
                  <a:pt x="49520" y="10500"/>
                </a:lnTo>
                <a:lnTo>
                  <a:pt x="49510" y="10500"/>
                </a:lnTo>
                <a:lnTo>
                  <a:pt x="49510" y="10530"/>
                </a:lnTo>
                <a:lnTo>
                  <a:pt x="49500" y="10540"/>
                </a:lnTo>
                <a:lnTo>
                  <a:pt x="49490" y="10550"/>
                </a:lnTo>
                <a:lnTo>
                  <a:pt x="49470" y="10560"/>
                </a:lnTo>
                <a:lnTo>
                  <a:pt x="49450" y="10570"/>
                </a:lnTo>
                <a:lnTo>
                  <a:pt x="49450" y="10590"/>
                </a:lnTo>
                <a:lnTo>
                  <a:pt x="49450" y="10600"/>
                </a:lnTo>
                <a:lnTo>
                  <a:pt x="49420" y="10580"/>
                </a:lnTo>
                <a:lnTo>
                  <a:pt x="49380" y="10570"/>
                </a:lnTo>
                <a:lnTo>
                  <a:pt x="49380" y="10580"/>
                </a:lnTo>
                <a:lnTo>
                  <a:pt x="49360" y="10600"/>
                </a:lnTo>
                <a:lnTo>
                  <a:pt x="49380" y="10610"/>
                </a:lnTo>
                <a:lnTo>
                  <a:pt x="49380" y="10620"/>
                </a:lnTo>
                <a:lnTo>
                  <a:pt x="49380" y="10630"/>
                </a:lnTo>
                <a:lnTo>
                  <a:pt x="49400" y="10670"/>
                </a:lnTo>
                <a:lnTo>
                  <a:pt x="49400" y="10690"/>
                </a:lnTo>
                <a:lnTo>
                  <a:pt x="49390" y="10700"/>
                </a:lnTo>
                <a:lnTo>
                  <a:pt x="49380" y="10710"/>
                </a:lnTo>
                <a:lnTo>
                  <a:pt x="49370" y="10710"/>
                </a:lnTo>
                <a:lnTo>
                  <a:pt x="49360" y="10720"/>
                </a:lnTo>
                <a:lnTo>
                  <a:pt x="49370" y="10750"/>
                </a:lnTo>
                <a:lnTo>
                  <a:pt x="49350" y="10760"/>
                </a:lnTo>
                <a:lnTo>
                  <a:pt x="49290" y="10800"/>
                </a:lnTo>
                <a:lnTo>
                  <a:pt x="49190" y="10840"/>
                </a:lnTo>
                <a:lnTo>
                  <a:pt x="49180" y="10840"/>
                </a:lnTo>
                <a:lnTo>
                  <a:pt x="49140" y="10860"/>
                </a:lnTo>
                <a:lnTo>
                  <a:pt x="49120" y="10860"/>
                </a:lnTo>
                <a:lnTo>
                  <a:pt x="49100" y="10840"/>
                </a:lnTo>
                <a:lnTo>
                  <a:pt x="49040" y="10840"/>
                </a:lnTo>
                <a:lnTo>
                  <a:pt x="49000" y="10840"/>
                </a:lnTo>
                <a:lnTo>
                  <a:pt x="49010" y="10850"/>
                </a:lnTo>
                <a:lnTo>
                  <a:pt x="49040" y="10870"/>
                </a:lnTo>
                <a:lnTo>
                  <a:pt x="49020" y="10870"/>
                </a:lnTo>
                <a:lnTo>
                  <a:pt x="48990" y="10880"/>
                </a:lnTo>
                <a:lnTo>
                  <a:pt x="48980" y="10880"/>
                </a:lnTo>
                <a:lnTo>
                  <a:pt x="48960" y="10880"/>
                </a:lnTo>
                <a:lnTo>
                  <a:pt x="48930" y="10870"/>
                </a:lnTo>
                <a:lnTo>
                  <a:pt x="48890" y="10880"/>
                </a:lnTo>
                <a:lnTo>
                  <a:pt x="48890" y="10890"/>
                </a:lnTo>
                <a:lnTo>
                  <a:pt x="48900" y="10890"/>
                </a:lnTo>
                <a:lnTo>
                  <a:pt x="48920" y="10900"/>
                </a:lnTo>
                <a:lnTo>
                  <a:pt x="48930" y="10910"/>
                </a:lnTo>
                <a:lnTo>
                  <a:pt x="48940" y="10910"/>
                </a:lnTo>
                <a:lnTo>
                  <a:pt x="48950" y="10920"/>
                </a:lnTo>
                <a:lnTo>
                  <a:pt x="48970" y="10940"/>
                </a:lnTo>
                <a:lnTo>
                  <a:pt x="48970" y="10960"/>
                </a:lnTo>
                <a:lnTo>
                  <a:pt x="48960" y="10960"/>
                </a:lnTo>
                <a:lnTo>
                  <a:pt x="48930" y="10960"/>
                </a:lnTo>
                <a:lnTo>
                  <a:pt x="48920" y="10970"/>
                </a:lnTo>
                <a:lnTo>
                  <a:pt x="48920" y="10980"/>
                </a:lnTo>
                <a:lnTo>
                  <a:pt x="48920" y="10990"/>
                </a:lnTo>
                <a:lnTo>
                  <a:pt x="48910" y="11000"/>
                </a:lnTo>
                <a:lnTo>
                  <a:pt x="48900" y="11010"/>
                </a:lnTo>
                <a:lnTo>
                  <a:pt x="48870" y="11030"/>
                </a:lnTo>
                <a:lnTo>
                  <a:pt x="48870" y="11040"/>
                </a:lnTo>
                <a:lnTo>
                  <a:pt x="48880" y="11050"/>
                </a:lnTo>
                <a:lnTo>
                  <a:pt x="48890" y="11050"/>
                </a:lnTo>
                <a:lnTo>
                  <a:pt x="48870" y="11060"/>
                </a:lnTo>
                <a:lnTo>
                  <a:pt x="48860" y="11080"/>
                </a:lnTo>
                <a:lnTo>
                  <a:pt x="48860" y="11100"/>
                </a:lnTo>
                <a:lnTo>
                  <a:pt x="48840" y="11130"/>
                </a:lnTo>
                <a:lnTo>
                  <a:pt x="48850" y="11170"/>
                </a:lnTo>
                <a:lnTo>
                  <a:pt x="48870" y="11150"/>
                </a:lnTo>
                <a:lnTo>
                  <a:pt x="48900" y="11170"/>
                </a:lnTo>
                <a:lnTo>
                  <a:pt x="48930" y="11180"/>
                </a:lnTo>
                <a:lnTo>
                  <a:pt x="48930" y="11190"/>
                </a:lnTo>
                <a:lnTo>
                  <a:pt x="48920" y="11220"/>
                </a:lnTo>
                <a:lnTo>
                  <a:pt x="48920" y="11250"/>
                </a:lnTo>
                <a:lnTo>
                  <a:pt x="48900" y="11260"/>
                </a:lnTo>
                <a:lnTo>
                  <a:pt x="48890" y="11280"/>
                </a:lnTo>
                <a:lnTo>
                  <a:pt x="48880" y="11280"/>
                </a:lnTo>
                <a:lnTo>
                  <a:pt x="48850" y="11320"/>
                </a:lnTo>
                <a:lnTo>
                  <a:pt x="48820" y="11320"/>
                </a:lnTo>
                <a:lnTo>
                  <a:pt x="48750" y="11280"/>
                </a:lnTo>
                <a:lnTo>
                  <a:pt x="48760" y="11270"/>
                </a:lnTo>
                <a:lnTo>
                  <a:pt x="48780" y="11250"/>
                </a:lnTo>
                <a:lnTo>
                  <a:pt x="48770" y="11240"/>
                </a:lnTo>
                <a:lnTo>
                  <a:pt x="48770" y="11230"/>
                </a:lnTo>
                <a:lnTo>
                  <a:pt x="48760" y="11220"/>
                </a:lnTo>
                <a:lnTo>
                  <a:pt x="48740" y="11190"/>
                </a:lnTo>
                <a:lnTo>
                  <a:pt x="48730" y="11180"/>
                </a:lnTo>
                <a:lnTo>
                  <a:pt x="48730" y="11170"/>
                </a:lnTo>
                <a:lnTo>
                  <a:pt x="48680" y="11120"/>
                </a:lnTo>
                <a:lnTo>
                  <a:pt x="48650" y="11100"/>
                </a:lnTo>
                <a:lnTo>
                  <a:pt x="48630" y="11080"/>
                </a:lnTo>
                <a:lnTo>
                  <a:pt x="48630" y="11050"/>
                </a:lnTo>
                <a:lnTo>
                  <a:pt x="48640" y="11030"/>
                </a:lnTo>
                <a:lnTo>
                  <a:pt x="48640" y="11020"/>
                </a:lnTo>
                <a:lnTo>
                  <a:pt x="48640" y="11000"/>
                </a:lnTo>
                <a:lnTo>
                  <a:pt x="48630" y="10970"/>
                </a:lnTo>
                <a:lnTo>
                  <a:pt x="48590" y="10920"/>
                </a:lnTo>
                <a:lnTo>
                  <a:pt x="48550" y="10910"/>
                </a:lnTo>
                <a:lnTo>
                  <a:pt x="48530" y="10890"/>
                </a:lnTo>
                <a:lnTo>
                  <a:pt x="48520" y="10890"/>
                </a:lnTo>
                <a:lnTo>
                  <a:pt x="48510" y="10890"/>
                </a:lnTo>
                <a:lnTo>
                  <a:pt x="48510" y="10880"/>
                </a:lnTo>
                <a:lnTo>
                  <a:pt x="48490" y="10840"/>
                </a:lnTo>
                <a:lnTo>
                  <a:pt x="48480" y="10830"/>
                </a:lnTo>
                <a:lnTo>
                  <a:pt x="48460" y="10830"/>
                </a:lnTo>
                <a:lnTo>
                  <a:pt x="48460" y="10820"/>
                </a:lnTo>
                <a:lnTo>
                  <a:pt x="48460" y="10780"/>
                </a:lnTo>
                <a:lnTo>
                  <a:pt x="48450" y="10750"/>
                </a:lnTo>
                <a:lnTo>
                  <a:pt x="48450" y="10730"/>
                </a:lnTo>
                <a:lnTo>
                  <a:pt x="48460" y="10710"/>
                </a:lnTo>
                <a:lnTo>
                  <a:pt x="48450" y="10670"/>
                </a:lnTo>
                <a:lnTo>
                  <a:pt x="48430" y="10680"/>
                </a:lnTo>
                <a:lnTo>
                  <a:pt x="48420" y="10650"/>
                </a:lnTo>
                <a:lnTo>
                  <a:pt x="48410" y="10640"/>
                </a:lnTo>
                <a:lnTo>
                  <a:pt x="48400" y="10630"/>
                </a:lnTo>
                <a:lnTo>
                  <a:pt x="48390" y="10630"/>
                </a:lnTo>
                <a:lnTo>
                  <a:pt x="48380" y="10640"/>
                </a:lnTo>
                <a:lnTo>
                  <a:pt x="48380" y="10650"/>
                </a:lnTo>
                <a:lnTo>
                  <a:pt x="48370" y="10660"/>
                </a:lnTo>
                <a:lnTo>
                  <a:pt x="48360" y="10670"/>
                </a:lnTo>
                <a:lnTo>
                  <a:pt x="48350" y="10680"/>
                </a:lnTo>
                <a:lnTo>
                  <a:pt x="48330" y="10700"/>
                </a:lnTo>
                <a:lnTo>
                  <a:pt x="48310" y="10710"/>
                </a:lnTo>
                <a:lnTo>
                  <a:pt x="48300" y="10700"/>
                </a:lnTo>
                <a:lnTo>
                  <a:pt x="48280" y="10700"/>
                </a:lnTo>
                <a:lnTo>
                  <a:pt x="48260" y="10700"/>
                </a:lnTo>
                <a:lnTo>
                  <a:pt x="48220" y="10720"/>
                </a:lnTo>
                <a:lnTo>
                  <a:pt x="48200" y="10720"/>
                </a:lnTo>
                <a:lnTo>
                  <a:pt x="48180" y="10730"/>
                </a:lnTo>
                <a:lnTo>
                  <a:pt x="48170" y="10720"/>
                </a:lnTo>
                <a:lnTo>
                  <a:pt x="48150" y="10730"/>
                </a:lnTo>
                <a:lnTo>
                  <a:pt x="48130" y="10740"/>
                </a:lnTo>
                <a:lnTo>
                  <a:pt x="48120" y="10730"/>
                </a:lnTo>
                <a:lnTo>
                  <a:pt x="48080" y="10730"/>
                </a:lnTo>
                <a:lnTo>
                  <a:pt x="48070" y="10750"/>
                </a:lnTo>
                <a:lnTo>
                  <a:pt x="48070" y="10760"/>
                </a:lnTo>
                <a:lnTo>
                  <a:pt x="48050" y="10770"/>
                </a:lnTo>
                <a:lnTo>
                  <a:pt x="48030" y="10780"/>
                </a:lnTo>
                <a:lnTo>
                  <a:pt x="48010" y="10770"/>
                </a:lnTo>
                <a:lnTo>
                  <a:pt x="48000" y="10780"/>
                </a:lnTo>
                <a:lnTo>
                  <a:pt x="47970" y="10800"/>
                </a:lnTo>
                <a:lnTo>
                  <a:pt x="47970" y="10810"/>
                </a:lnTo>
                <a:lnTo>
                  <a:pt x="47930" y="10820"/>
                </a:lnTo>
                <a:lnTo>
                  <a:pt x="47900" y="10810"/>
                </a:lnTo>
                <a:lnTo>
                  <a:pt x="47800" y="10810"/>
                </a:lnTo>
                <a:lnTo>
                  <a:pt x="47780" y="10760"/>
                </a:lnTo>
                <a:lnTo>
                  <a:pt x="47760" y="10730"/>
                </a:lnTo>
                <a:lnTo>
                  <a:pt x="47730" y="10710"/>
                </a:lnTo>
                <a:lnTo>
                  <a:pt x="47680" y="10670"/>
                </a:lnTo>
                <a:lnTo>
                  <a:pt x="47650" y="10680"/>
                </a:lnTo>
                <a:lnTo>
                  <a:pt x="47620" y="10680"/>
                </a:lnTo>
                <a:lnTo>
                  <a:pt x="47620" y="10670"/>
                </a:lnTo>
                <a:lnTo>
                  <a:pt x="47610" y="10620"/>
                </a:lnTo>
                <a:lnTo>
                  <a:pt x="47580" y="10630"/>
                </a:lnTo>
                <a:lnTo>
                  <a:pt x="47560" y="10620"/>
                </a:lnTo>
                <a:lnTo>
                  <a:pt x="47540" y="10620"/>
                </a:lnTo>
                <a:lnTo>
                  <a:pt x="47520" y="10610"/>
                </a:lnTo>
                <a:lnTo>
                  <a:pt x="47510" y="10590"/>
                </a:lnTo>
                <a:lnTo>
                  <a:pt x="47470" y="10600"/>
                </a:lnTo>
                <a:lnTo>
                  <a:pt x="47480" y="10580"/>
                </a:lnTo>
                <a:lnTo>
                  <a:pt x="47470" y="10540"/>
                </a:lnTo>
                <a:lnTo>
                  <a:pt x="47430" y="10500"/>
                </a:lnTo>
                <a:lnTo>
                  <a:pt x="47390" y="10430"/>
                </a:lnTo>
                <a:lnTo>
                  <a:pt x="47380" y="10420"/>
                </a:lnTo>
                <a:lnTo>
                  <a:pt x="47370" y="10410"/>
                </a:lnTo>
                <a:lnTo>
                  <a:pt x="47380" y="10390"/>
                </a:lnTo>
                <a:lnTo>
                  <a:pt x="47360" y="10350"/>
                </a:lnTo>
                <a:lnTo>
                  <a:pt x="47310" y="10390"/>
                </a:lnTo>
                <a:lnTo>
                  <a:pt x="47270" y="10380"/>
                </a:lnTo>
                <a:lnTo>
                  <a:pt x="47260" y="10360"/>
                </a:lnTo>
                <a:lnTo>
                  <a:pt x="47240" y="10340"/>
                </a:lnTo>
                <a:lnTo>
                  <a:pt x="47310" y="10290"/>
                </a:lnTo>
                <a:lnTo>
                  <a:pt x="47270" y="10290"/>
                </a:lnTo>
                <a:lnTo>
                  <a:pt x="47250" y="10300"/>
                </a:lnTo>
                <a:lnTo>
                  <a:pt x="47210" y="10290"/>
                </a:lnTo>
                <a:lnTo>
                  <a:pt x="47210" y="10310"/>
                </a:lnTo>
                <a:lnTo>
                  <a:pt x="47180" y="10310"/>
                </a:lnTo>
                <a:lnTo>
                  <a:pt x="47140" y="10340"/>
                </a:lnTo>
                <a:lnTo>
                  <a:pt x="47150" y="10370"/>
                </a:lnTo>
                <a:lnTo>
                  <a:pt x="47170" y="10380"/>
                </a:lnTo>
                <a:lnTo>
                  <a:pt x="47150" y="10400"/>
                </a:lnTo>
                <a:lnTo>
                  <a:pt x="47090" y="10420"/>
                </a:lnTo>
                <a:lnTo>
                  <a:pt x="47070" y="10440"/>
                </a:lnTo>
                <a:lnTo>
                  <a:pt x="47040" y="10420"/>
                </a:lnTo>
                <a:lnTo>
                  <a:pt x="46940" y="10430"/>
                </a:lnTo>
                <a:lnTo>
                  <a:pt x="46950" y="10420"/>
                </a:lnTo>
                <a:lnTo>
                  <a:pt x="46920" y="10400"/>
                </a:lnTo>
                <a:lnTo>
                  <a:pt x="46930" y="10400"/>
                </a:lnTo>
                <a:lnTo>
                  <a:pt x="46940" y="10400"/>
                </a:lnTo>
                <a:lnTo>
                  <a:pt x="46930" y="10370"/>
                </a:lnTo>
                <a:lnTo>
                  <a:pt x="46930" y="10340"/>
                </a:lnTo>
                <a:lnTo>
                  <a:pt x="46930" y="10310"/>
                </a:lnTo>
                <a:lnTo>
                  <a:pt x="46930" y="10300"/>
                </a:lnTo>
                <a:lnTo>
                  <a:pt x="46920" y="10270"/>
                </a:lnTo>
                <a:lnTo>
                  <a:pt x="46940" y="10280"/>
                </a:lnTo>
                <a:lnTo>
                  <a:pt x="46930" y="10270"/>
                </a:lnTo>
                <a:lnTo>
                  <a:pt x="46940" y="10260"/>
                </a:lnTo>
                <a:lnTo>
                  <a:pt x="46890" y="10160"/>
                </a:lnTo>
                <a:lnTo>
                  <a:pt x="46880" y="10170"/>
                </a:lnTo>
                <a:lnTo>
                  <a:pt x="46880" y="10190"/>
                </a:lnTo>
                <a:lnTo>
                  <a:pt x="46850" y="10190"/>
                </a:lnTo>
                <a:lnTo>
                  <a:pt x="46840" y="10150"/>
                </a:lnTo>
                <a:lnTo>
                  <a:pt x="46820" y="10130"/>
                </a:lnTo>
                <a:lnTo>
                  <a:pt x="46820" y="10140"/>
                </a:lnTo>
                <a:lnTo>
                  <a:pt x="46800" y="10140"/>
                </a:lnTo>
                <a:lnTo>
                  <a:pt x="46820" y="10090"/>
                </a:lnTo>
                <a:lnTo>
                  <a:pt x="46810" y="10050"/>
                </a:lnTo>
                <a:lnTo>
                  <a:pt x="46810" y="10040"/>
                </a:lnTo>
                <a:lnTo>
                  <a:pt x="46810" y="10030"/>
                </a:lnTo>
                <a:lnTo>
                  <a:pt x="46830" y="10010"/>
                </a:lnTo>
                <a:lnTo>
                  <a:pt x="46810" y="10010"/>
                </a:lnTo>
                <a:lnTo>
                  <a:pt x="46770" y="10010"/>
                </a:lnTo>
                <a:lnTo>
                  <a:pt x="46750" y="10030"/>
                </a:lnTo>
                <a:lnTo>
                  <a:pt x="46720" y="10050"/>
                </a:lnTo>
                <a:lnTo>
                  <a:pt x="46720" y="10040"/>
                </a:lnTo>
                <a:lnTo>
                  <a:pt x="46730" y="10030"/>
                </a:lnTo>
                <a:lnTo>
                  <a:pt x="46740" y="10010"/>
                </a:lnTo>
                <a:lnTo>
                  <a:pt x="46750" y="10000"/>
                </a:lnTo>
                <a:lnTo>
                  <a:pt x="46770" y="9990"/>
                </a:lnTo>
                <a:lnTo>
                  <a:pt x="46800" y="9960"/>
                </a:lnTo>
                <a:lnTo>
                  <a:pt x="46810" y="9930"/>
                </a:lnTo>
                <a:lnTo>
                  <a:pt x="46830" y="9930"/>
                </a:lnTo>
                <a:lnTo>
                  <a:pt x="46830" y="9900"/>
                </a:lnTo>
                <a:lnTo>
                  <a:pt x="46850" y="9880"/>
                </a:lnTo>
                <a:lnTo>
                  <a:pt x="46900" y="9840"/>
                </a:lnTo>
                <a:lnTo>
                  <a:pt x="46890" y="9810"/>
                </a:lnTo>
                <a:lnTo>
                  <a:pt x="46890" y="9800"/>
                </a:lnTo>
                <a:lnTo>
                  <a:pt x="46880" y="9780"/>
                </a:lnTo>
                <a:lnTo>
                  <a:pt x="46860" y="9810"/>
                </a:lnTo>
                <a:lnTo>
                  <a:pt x="46850" y="9820"/>
                </a:lnTo>
                <a:lnTo>
                  <a:pt x="46850" y="9810"/>
                </a:lnTo>
                <a:lnTo>
                  <a:pt x="46870" y="9750"/>
                </a:lnTo>
                <a:lnTo>
                  <a:pt x="46840" y="9730"/>
                </a:lnTo>
                <a:lnTo>
                  <a:pt x="46880" y="9690"/>
                </a:lnTo>
                <a:lnTo>
                  <a:pt x="46890" y="9700"/>
                </a:lnTo>
                <a:lnTo>
                  <a:pt x="46890" y="9690"/>
                </a:lnTo>
                <a:lnTo>
                  <a:pt x="46890" y="9680"/>
                </a:lnTo>
                <a:lnTo>
                  <a:pt x="46870" y="9670"/>
                </a:lnTo>
                <a:lnTo>
                  <a:pt x="46850" y="9670"/>
                </a:lnTo>
                <a:lnTo>
                  <a:pt x="46830" y="9660"/>
                </a:lnTo>
                <a:lnTo>
                  <a:pt x="46810" y="9660"/>
                </a:lnTo>
                <a:lnTo>
                  <a:pt x="46790" y="9690"/>
                </a:lnTo>
                <a:lnTo>
                  <a:pt x="46780" y="9690"/>
                </a:lnTo>
                <a:lnTo>
                  <a:pt x="46780" y="9680"/>
                </a:lnTo>
                <a:lnTo>
                  <a:pt x="46780" y="9620"/>
                </a:lnTo>
                <a:lnTo>
                  <a:pt x="46780" y="9600"/>
                </a:lnTo>
                <a:lnTo>
                  <a:pt x="46800" y="9570"/>
                </a:lnTo>
                <a:lnTo>
                  <a:pt x="46790" y="9570"/>
                </a:lnTo>
                <a:lnTo>
                  <a:pt x="46790" y="9550"/>
                </a:lnTo>
                <a:lnTo>
                  <a:pt x="46780" y="9550"/>
                </a:lnTo>
                <a:lnTo>
                  <a:pt x="46770" y="9530"/>
                </a:lnTo>
                <a:lnTo>
                  <a:pt x="46770" y="9500"/>
                </a:lnTo>
                <a:lnTo>
                  <a:pt x="46770" y="9460"/>
                </a:lnTo>
                <a:lnTo>
                  <a:pt x="46750" y="9450"/>
                </a:lnTo>
                <a:lnTo>
                  <a:pt x="46730" y="9440"/>
                </a:lnTo>
                <a:lnTo>
                  <a:pt x="46750" y="9420"/>
                </a:lnTo>
                <a:lnTo>
                  <a:pt x="46750" y="9410"/>
                </a:lnTo>
                <a:lnTo>
                  <a:pt x="46760" y="9400"/>
                </a:lnTo>
                <a:lnTo>
                  <a:pt x="46750" y="9380"/>
                </a:lnTo>
                <a:lnTo>
                  <a:pt x="46700" y="9340"/>
                </a:lnTo>
                <a:lnTo>
                  <a:pt x="46680" y="9290"/>
                </a:lnTo>
                <a:lnTo>
                  <a:pt x="46650" y="9280"/>
                </a:lnTo>
                <a:lnTo>
                  <a:pt x="46570" y="9300"/>
                </a:lnTo>
                <a:lnTo>
                  <a:pt x="46540" y="9320"/>
                </a:lnTo>
                <a:lnTo>
                  <a:pt x="46510" y="9320"/>
                </a:lnTo>
                <a:lnTo>
                  <a:pt x="46460" y="9370"/>
                </a:lnTo>
                <a:lnTo>
                  <a:pt x="46450" y="9370"/>
                </a:lnTo>
                <a:lnTo>
                  <a:pt x="46440" y="9370"/>
                </a:lnTo>
                <a:lnTo>
                  <a:pt x="46440" y="9360"/>
                </a:lnTo>
                <a:lnTo>
                  <a:pt x="46450" y="9290"/>
                </a:lnTo>
                <a:lnTo>
                  <a:pt x="46430" y="9310"/>
                </a:lnTo>
                <a:lnTo>
                  <a:pt x="46430" y="9320"/>
                </a:lnTo>
                <a:lnTo>
                  <a:pt x="46410" y="9330"/>
                </a:lnTo>
                <a:lnTo>
                  <a:pt x="46410" y="9340"/>
                </a:lnTo>
                <a:lnTo>
                  <a:pt x="46380" y="9340"/>
                </a:lnTo>
                <a:lnTo>
                  <a:pt x="46360" y="9360"/>
                </a:lnTo>
                <a:lnTo>
                  <a:pt x="46350" y="9360"/>
                </a:lnTo>
                <a:lnTo>
                  <a:pt x="46340" y="9360"/>
                </a:lnTo>
                <a:lnTo>
                  <a:pt x="46320" y="9390"/>
                </a:lnTo>
                <a:lnTo>
                  <a:pt x="46290" y="9390"/>
                </a:lnTo>
                <a:lnTo>
                  <a:pt x="46290" y="9410"/>
                </a:lnTo>
                <a:lnTo>
                  <a:pt x="46280" y="9420"/>
                </a:lnTo>
                <a:lnTo>
                  <a:pt x="46240" y="9420"/>
                </a:lnTo>
                <a:lnTo>
                  <a:pt x="46220" y="9430"/>
                </a:lnTo>
                <a:lnTo>
                  <a:pt x="46220" y="9440"/>
                </a:lnTo>
                <a:lnTo>
                  <a:pt x="46230" y="9450"/>
                </a:lnTo>
                <a:lnTo>
                  <a:pt x="46230" y="9460"/>
                </a:lnTo>
                <a:lnTo>
                  <a:pt x="46220" y="9460"/>
                </a:lnTo>
                <a:lnTo>
                  <a:pt x="46220" y="9450"/>
                </a:lnTo>
                <a:lnTo>
                  <a:pt x="46200" y="9450"/>
                </a:lnTo>
                <a:lnTo>
                  <a:pt x="46190" y="9450"/>
                </a:lnTo>
                <a:lnTo>
                  <a:pt x="46180" y="9460"/>
                </a:lnTo>
                <a:lnTo>
                  <a:pt x="46160" y="9450"/>
                </a:lnTo>
                <a:lnTo>
                  <a:pt x="46140" y="9460"/>
                </a:lnTo>
                <a:lnTo>
                  <a:pt x="46140" y="9470"/>
                </a:lnTo>
                <a:lnTo>
                  <a:pt x="46130" y="9470"/>
                </a:lnTo>
                <a:lnTo>
                  <a:pt x="46110" y="9470"/>
                </a:lnTo>
                <a:lnTo>
                  <a:pt x="46100" y="9470"/>
                </a:lnTo>
                <a:lnTo>
                  <a:pt x="46080" y="9460"/>
                </a:lnTo>
                <a:lnTo>
                  <a:pt x="46060" y="9440"/>
                </a:lnTo>
                <a:lnTo>
                  <a:pt x="46030" y="9440"/>
                </a:lnTo>
                <a:lnTo>
                  <a:pt x="45990" y="9450"/>
                </a:lnTo>
                <a:lnTo>
                  <a:pt x="45970" y="9440"/>
                </a:lnTo>
                <a:lnTo>
                  <a:pt x="45960" y="9420"/>
                </a:lnTo>
                <a:lnTo>
                  <a:pt x="45950" y="9430"/>
                </a:lnTo>
                <a:lnTo>
                  <a:pt x="45940" y="9450"/>
                </a:lnTo>
                <a:lnTo>
                  <a:pt x="45890" y="9420"/>
                </a:lnTo>
                <a:lnTo>
                  <a:pt x="45870" y="9420"/>
                </a:lnTo>
                <a:lnTo>
                  <a:pt x="45850" y="9430"/>
                </a:lnTo>
                <a:lnTo>
                  <a:pt x="45840" y="9430"/>
                </a:lnTo>
                <a:lnTo>
                  <a:pt x="45830" y="9420"/>
                </a:lnTo>
                <a:lnTo>
                  <a:pt x="45830" y="9400"/>
                </a:lnTo>
                <a:lnTo>
                  <a:pt x="45820" y="9390"/>
                </a:lnTo>
                <a:lnTo>
                  <a:pt x="45790" y="9400"/>
                </a:lnTo>
                <a:lnTo>
                  <a:pt x="45780" y="9390"/>
                </a:lnTo>
                <a:lnTo>
                  <a:pt x="45790" y="9360"/>
                </a:lnTo>
                <a:lnTo>
                  <a:pt x="45780" y="9350"/>
                </a:lnTo>
                <a:lnTo>
                  <a:pt x="45790" y="9300"/>
                </a:lnTo>
                <a:lnTo>
                  <a:pt x="45790" y="9230"/>
                </a:lnTo>
                <a:lnTo>
                  <a:pt x="45790" y="9210"/>
                </a:lnTo>
                <a:lnTo>
                  <a:pt x="45830" y="9150"/>
                </a:lnTo>
                <a:lnTo>
                  <a:pt x="45860" y="9110"/>
                </a:lnTo>
                <a:lnTo>
                  <a:pt x="45900" y="9040"/>
                </a:lnTo>
                <a:lnTo>
                  <a:pt x="45910" y="9010"/>
                </a:lnTo>
                <a:lnTo>
                  <a:pt x="45960" y="8770"/>
                </a:lnTo>
                <a:lnTo>
                  <a:pt x="45970" y="8760"/>
                </a:lnTo>
                <a:lnTo>
                  <a:pt x="45980" y="8740"/>
                </a:lnTo>
                <a:lnTo>
                  <a:pt x="45980" y="8730"/>
                </a:lnTo>
                <a:lnTo>
                  <a:pt x="46000" y="8710"/>
                </a:lnTo>
                <a:lnTo>
                  <a:pt x="46030" y="8710"/>
                </a:lnTo>
                <a:lnTo>
                  <a:pt x="46050" y="8710"/>
                </a:lnTo>
                <a:lnTo>
                  <a:pt x="46060" y="8710"/>
                </a:lnTo>
                <a:lnTo>
                  <a:pt x="46090" y="8700"/>
                </a:lnTo>
                <a:lnTo>
                  <a:pt x="46110" y="8690"/>
                </a:lnTo>
                <a:lnTo>
                  <a:pt x="46120" y="8680"/>
                </a:lnTo>
                <a:lnTo>
                  <a:pt x="46140" y="8670"/>
                </a:lnTo>
                <a:lnTo>
                  <a:pt x="46150" y="8670"/>
                </a:lnTo>
                <a:lnTo>
                  <a:pt x="46150" y="8660"/>
                </a:lnTo>
                <a:lnTo>
                  <a:pt x="46160" y="8660"/>
                </a:lnTo>
                <a:lnTo>
                  <a:pt x="46160" y="8650"/>
                </a:lnTo>
                <a:lnTo>
                  <a:pt x="46170" y="8650"/>
                </a:lnTo>
                <a:lnTo>
                  <a:pt x="46170" y="8630"/>
                </a:lnTo>
                <a:lnTo>
                  <a:pt x="46200" y="8620"/>
                </a:lnTo>
                <a:lnTo>
                  <a:pt x="46220" y="8600"/>
                </a:lnTo>
                <a:lnTo>
                  <a:pt x="46230" y="8600"/>
                </a:lnTo>
                <a:lnTo>
                  <a:pt x="46240" y="8590"/>
                </a:lnTo>
                <a:lnTo>
                  <a:pt x="46250" y="8580"/>
                </a:lnTo>
                <a:lnTo>
                  <a:pt x="46250" y="8570"/>
                </a:lnTo>
                <a:lnTo>
                  <a:pt x="46270" y="8560"/>
                </a:lnTo>
                <a:lnTo>
                  <a:pt x="46280" y="8540"/>
                </a:lnTo>
                <a:lnTo>
                  <a:pt x="46290" y="8540"/>
                </a:lnTo>
                <a:lnTo>
                  <a:pt x="46310" y="8540"/>
                </a:lnTo>
                <a:lnTo>
                  <a:pt x="46320" y="8540"/>
                </a:lnTo>
                <a:lnTo>
                  <a:pt x="46330" y="8550"/>
                </a:lnTo>
                <a:lnTo>
                  <a:pt x="46330" y="8540"/>
                </a:lnTo>
                <a:lnTo>
                  <a:pt x="46330" y="8550"/>
                </a:lnTo>
                <a:lnTo>
                  <a:pt x="46340" y="8550"/>
                </a:lnTo>
                <a:lnTo>
                  <a:pt x="46350" y="8550"/>
                </a:lnTo>
                <a:lnTo>
                  <a:pt x="46350" y="8560"/>
                </a:lnTo>
                <a:lnTo>
                  <a:pt x="46360" y="8560"/>
                </a:lnTo>
                <a:lnTo>
                  <a:pt x="46370" y="8560"/>
                </a:lnTo>
                <a:lnTo>
                  <a:pt x="46430" y="8550"/>
                </a:lnTo>
                <a:lnTo>
                  <a:pt x="46440" y="8550"/>
                </a:lnTo>
                <a:lnTo>
                  <a:pt x="46450" y="8540"/>
                </a:lnTo>
                <a:lnTo>
                  <a:pt x="46470" y="8530"/>
                </a:lnTo>
                <a:lnTo>
                  <a:pt x="46490" y="8530"/>
                </a:lnTo>
                <a:lnTo>
                  <a:pt x="46530" y="8520"/>
                </a:lnTo>
                <a:lnTo>
                  <a:pt x="46540" y="8520"/>
                </a:lnTo>
                <a:lnTo>
                  <a:pt x="46540" y="8510"/>
                </a:lnTo>
                <a:lnTo>
                  <a:pt x="46550" y="8510"/>
                </a:lnTo>
                <a:lnTo>
                  <a:pt x="46560" y="8500"/>
                </a:lnTo>
                <a:lnTo>
                  <a:pt x="46570" y="8500"/>
                </a:lnTo>
                <a:lnTo>
                  <a:pt x="46580" y="8500"/>
                </a:lnTo>
                <a:lnTo>
                  <a:pt x="46570" y="8490"/>
                </a:lnTo>
                <a:lnTo>
                  <a:pt x="46580" y="8490"/>
                </a:lnTo>
                <a:lnTo>
                  <a:pt x="46580" y="8480"/>
                </a:lnTo>
                <a:lnTo>
                  <a:pt x="46590" y="8480"/>
                </a:lnTo>
                <a:lnTo>
                  <a:pt x="46600" y="8480"/>
                </a:lnTo>
                <a:lnTo>
                  <a:pt x="46600" y="8470"/>
                </a:lnTo>
                <a:lnTo>
                  <a:pt x="46610" y="8460"/>
                </a:lnTo>
                <a:lnTo>
                  <a:pt x="46620" y="8460"/>
                </a:lnTo>
                <a:lnTo>
                  <a:pt x="46630" y="8450"/>
                </a:lnTo>
                <a:lnTo>
                  <a:pt x="46650" y="8450"/>
                </a:lnTo>
                <a:lnTo>
                  <a:pt x="46660" y="8450"/>
                </a:lnTo>
                <a:lnTo>
                  <a:pt x="46660" y="8440"/>
                </a:lnTo>
                <a:lnTo>
                  <a:pt x="46670" y="8440"/>
                </a:lnTo>
                <a:lnTo>
                  <a:pt x="46670" y="8430"/>
                </a:lnTo>
                <a:lnTo>
                  <a:pt x="46680" y="8430"/>
                </a:lnTo>
                <a:lnTo>
                  <a:pt x="46680" y="8420"/>
                </a:lnTo>
                <a:lnTo>
                  <a:pt x="46690" y="8420"/>
                </a:lnTo>
                <a:lnTo>
                  <a:pt x="46700" y="8410"/>
                </a:lnTo>
                <a:lnTo>
                  <a:pt x="46710" y="8410"/>
                </a:lnTo>
                <a:lnTo>
                  <a:pt x="46710" y="8390"/>
                </a:lnTo>
                <a:lnTo>
                  <a:pt x="46720" y="8390"/>
                </a:lnTo>
                <a:lnTo>
                  <a:pt x="46720" y="8380"/>
                </a:lnTo>
                <a:lnTo>
                  <a:pt x="46730" y="8380"/>
                </a:lnTo>
                <a:lnTo>
                  <a:pt x="46730" y="8370"/>
                </a:lnTo>
                <a:lnTo>
                  <a:pt x="46740" y="8370"/>
                </a:lnTo>
                <a:lnTo>
                  <a:pt x="46740" y="8360"/>
                </a:lnTo>
                <a:lnTo>
                  <a:pt x="46750" y="8360"/>
                </a:lnTo>
                <a:lnTo>
                  <a:pt x="46750" y="8350"/>
                </a:lnTo>
                <a:lnTo>
                  <a:pt x="46750" y="8340"/>
                </a:lnTo>
                <a:lnTo>
                  <a:pt x="46760" y="8340"/>
                </a:lnTo>
                <a:lnTo>
                  <a:pt x="46750" y="8330"/>
                </a:lnTo>
                <a:lnTo>
                  <a:pt x="46760" y="8330"/>
                </a:lnTo>
                <a:lnTo>
                  <a:pt x="46750" y="8330"/>
                </a:lnTo>
                <a:lnTo>
                  <a:pt x="46750" y="8340"/>
                </a:lnTo>
                <a:lnTo>
                  <a:pt x="46740" y="8340"/>
                </a:lnTo>
                <a:lnTo>
                  <a:pt x="46750" y="8330"/>
                </a:lnTo>
                <a:lnTo>
                  <a:pt x="46750" y="8320"/>
                </a:lnTo>
                <a:lnTo>
                  <a:pt x="46760" y="8320"/>
                </a:lnTo>
                <a:lnTo>
                  <a:pt x="46760" y="8330"/>
                </a:lnTo>
                <a:lnTo>
                  <a:pt x="46770" y="8320"/>
                </a:lnTo>
                <a:lnTo>
                  <a:pt x="46770" y="8310"/>
                </a:lnTo>
                <a:lnTo>
                  <a:pt x="46780" y="8290"/>
                </a:lnTo>
                <a:lnTo>
                  <a:pt x="46790" y="8280"/>
                </a:lnTo>
                <a:lnTo>
                  <a:pt x="46790" y="8270"/>
                </a:lnTo>
                <a:lnTo>
                  <a:pt x="46800" y="8270"/>
                </a:lnTo>
                <a:lnTo>
                  <a:pt x="46800" y="8250"/>
                </a:lnTo>
                <a:lnTo>
                  <a:pt x="46800" y="8220"/>
                </a:lnTo>
                <a:lnTo>
                  <a:pt x="46800" y="8210"/>
                </a:lnTo>
                <a:lnTo>
                  <a:pt x="46800" y="8190"/>
                </a:lnTo>
                <a:lnTo>
                  <a:pt x="46810" y="8190"/>
                </a:lnTo>
                <a:lnTo>
                  <a:pt x="46810" y="8180"/>
                </a:lnTo>
                <a:lnTo>
                  <a:pt x="46810" y="8170"/>
                </a:lnTo>
                <a:lnTo>
                  <a:pt x="46820" y="8160"/>
                </a:lnTo>
                <a:lnTo>
                  <a:pt x="46820" y="8150"/>
                </a:lnTo>
                <a:lnTo>
                  <a:pt x="46820" y="8140"/>
                </a:lnTo>
                <a:lnTo>
                  <a:pt x="46830" y="8140"/>
                </a:lnTo>
                <a:lnTo>
                  <a:pt x="46840" y="8140"/>
                </a:lnTo>
                <a:lnTo>
                  <a:pt x="46840" y="8130"/>
                </a:lnTo>
                <a:lnTo>
                  <a:pt x="46850" y="8120"/>
                </a:lnTo>
                <a:lnTo>
                  <a:pt x="46850" y="8100"/>
                </a:lnTo>
                <a:lnTo>
                  <a:pt x="46860" y="8100"/>
                </a:lnTo>
                <a:lnTo>
                  <a:pt x="46860" y="8090"/>
                </a:lnTo>
                <a:lnTo>
                  <a:pt x="46870" y="8090"/>
                </a:lnTo>
                <a:lnTo>
                  <a:pt x="46870" y="8080"/>
                </a:lnTo>
                <a:lnTo>
                  <a:pt x="46880" y="8090"/>
                </a:lnTo>
                <a:lnTo>
                  <a:pt x="46890" y="8080"/>
                </a:lnTo>
                <a:lnTo>
                  <a:pt x="46900" y="8080"/>
                </a:lnTo>
                <a:lnTo>
                  <a:pt x="46920" y="8080"/>
                </a:lnTo>
                <a:lnTo>
                  <a:pt x="46920" y="8090"/>
                </a:lnTo>
                <a:lnTo>
                  <a:pt x="46970" y="8070"/>
                </a:lnTo>
                <a:lnTo>
                  <a:pt x="46980" y="8070"/>
                </a:lnTo>
                <a:lnTo>
                  <a:pt x="47020" y="8050"/>
                </a:lnTo>
                <a:lnTo>
                  <a:pt x="47030" y="8040"/>
                </a:lnTo>
                <a:lnTo>
                  <a:pt x="47040" y="8030"/>
                </a:lnTo>
                <a:lnTo>
                  <a:pt x="47040" y="8040"/>
                </a:lnTo>
                <a:lnTo>
                  <a:pt x="47050" y="8040"/>
                </a:lnTo>
                <a:lnTo>
                  <a:pt x="47060" y="8030"/>
                </a:lnTo>
                <a:lnTo>
                  <a:pt x="47060" y="8020"/>
                </a:lnTo>
                <a:lnTo>
                  <a:pt x="47060" y="8030"/>
                </a:lnTo>
                <a:lnTo>
                  <a:pt x="47070" y="8030"/>
                </a:lnTo>
                <a:lnTo>
                  <a:pt x="47080" y="8030"/>
                </a:lnTo>
                <a:lnTo>
                  <a:pt x="47080" y="8020"/>
                </a:lnTo>
                <a:lnTo>
                  <a:pt x="47100" y="8010"/>
                </a:lnTo>
                <a:lnTo>
                  <a:pt x="47100" y="8020"/>
                </a:lnTo>
                <a:lnTo>
                  <a:pt x="47130" y="8020"/>
                </a:lnTo>
                <a:lnTo>
                  <a:pt x="47180" y="7990"/>
                </a:lnTo>
                <a:lnTo>
                  <a:pt x="47200" y="7980"/>
                </a:lnTo>
                <a:lnTo>
                  <a:pt x="47220" y="7980"/>
                </a:lnTo>
                <a:lnTo>
                  <a:pt x="47230" y="7970"/>
                </a:lnTo>
                <a:lnTo>
                  <a:pt x="47240" y="7970"/>
                </a:lnTo>
                <a:lnTo>
                  <a:pt x="47250" y="7960"/>
                </a:lnTo>
                <a:lnTo>
                  <a:pt x="47270" y="7960"/>
                </a:lnTo>
                <a:lnTo>
                  <a:pt x="47270" y="7950"/>
                </a:lnTo>
                <a:lnTo>
                  <a:pt x="47290" y="7950"/>
                </a:lnTo>
                <a:lnTo>
                  <a:pt x="47310" y="7940"/>
                </a:lnTo>
                <a:lnTo>
                  <a:pt x="47320" y="7930"/>
                </a:lnTo>
                <a:lnTo>
                  <a:pt x="47330" y="7920"/>
                </a:lnTo>
                <a:lnTo>
                  <a:pt x="47340" y="7920"/>
                </a:lnTo>
                <a:lnTo>
                  <a:pt x="47340" y="7910"/>
                </a:lnTo>
                <a:lnTo>
                  <a:pt x="47350" y="7910"/>
                </a:lnTo>
                <a:lnTo>
                  <a:pt x="47370" y="7910"/>
                </a:lnTo>
                <a:lnTo>
                  <a:pt x="47370" y="7900"/>
                </a:lnTo>
                <a:lnTo>
                  <a:pt x="47380" y="7900"/>
                </a:lnTo>
                <a:lnTo>
                  <a:pt x="47390" y="7890"/>
                </a:lnTo>
                <a:lnTo>
                  <a:pt x="47400" y="7890"/>
                </a:lnTo>
                <a:lnTo>
                  <a:pt x="47410" y="7880"/>
                </a:lnTo>
                <a:lnTo>
                  <a:pt x="47400" y="7880"/>
                </a:lnTo>
                <a:lnTo>
                  <a:pt x="47410" y="7880"/>
                </a:lnTo>
                <a:lnTo>
                  <a:pt x="47420" y="7870"/>
                </a:lnTo>
                <a:lnTo>
                  <a:pt x="47430" y="7870"/>
                </a:lnTo>
                <a:lnTo>
                  <a:pt x="47440" y="7870"/>
                </a:lnTo>
                <a:lnTo>
                  <a:pt x="47440" y="7880"/>
                </a:lnTo>
                <a:lnTo>
                  <a:pt x="47440" y="7870"/>
                </a:lnTo>
                <a:lnTo>
                  <a:pt x="47450" y="7870"/>
                </a:lnTo>
                <a:lnTo>
                  <a:pt x="47450" y="7880"/>
                </a:lnTo>
                <a:lnTo>
                  <a:pt x="47470" y="7870"/>
                </a:lnTo>
                <a:lnTo>
                  <a:pt x="47460" y="7870"/>
                </a:lnTo>
                <a:lnTo>
                  <a:pt x="47470" y="7870"/>
                </a:lnTo>
                <a:lnTo>
                  <a:pt x="47470" y="7860"/>
                </a:lnTo>
                <a:lnTo>
                  <a:pt x="47480" y="7870"/>
                </a:lnTo>
                <a:lnTo>
                  <a:pt x="47480" y="7860"/>
                </a:lnTo>
                <a:lnTo>
                  <a:pt x="47490" y="7850"/>
                </a:lnTo>
                <a:lnTo>
                  <a:pt x="47500" y="7850"/>
                </a:lnTo>
                <a:lnTo>
                  <a:pt x="47500" y="7840"/>
                </a:lnTo>
                <a:lnTo>
                  <a:pt x="47510" y="7840"/>
                </a:lnTo>
                <a:lnTo>
                  <a:pt x="47560" y="7830"/>
                </a:lnTo>
                <a:lnTo>
                  <a:pt x="47560" y="7840"/>
                </a:lnTo>
                <a:lnTo>
                  <a:pt x="47570" y="7840"/>
                </a:lnTo>
                <a:lnTo>
                  <a:pt x="47580" y="7830"/>
                </a:lnTo>
                <a:lnTo>
                  <a:pt x="47580" y="7840"/>
                </a:lnTo>
                <a:lnTo>
                  <a:pt x="47580" y="7850"/>
                </a:lnTo>
                <a:lnTo>
                  <a:pt x="47580" y="7860"/>
                </a:lnTo>
                <a:lnTo>
                  <a:pt x="47600" y="7860"/>
                </a:lnTo>
                <a:lnTo>
                  <a:pt x="47620" y="7860"/>
                </a:lnTo>
                <a:lnTo>
                  <a:pt x="47650" y="7860"/>
                </a:lnTo>
                <a:lnTo>
                  <a:pt x="47660" y="7850"/>
                </a:lnTo>
                <a:lnTo>
                  <a:pt x="47690" y="7850"/>
                </a:lnTo>
                <a:lnTo>
                  <a:pt x="47750" y="7840"/>
                </a:lnTo>
                <a:lnTo>
                  <a:pt x="47760" y="7840"/>
                </a:lnTo>
                <a:lnTo>
                  <a:pt x="47770" y="7830"/>
                </a:lnTo>
                <a:lnTo>
                  <a:pt x="47790" y="7820"/>
                </a:lnTo>
                <a:lnTo>
                  <a:pt x="47800" y="7810"/>
                </a:lnTo>
                <a:lnTo>
                  <a:pt x="47810" y="7810"/>
                </a:lnTo>
                <a:lnTo>
                  <a:pt x="47810" y="7800"/>
                </a:lnTo>
                <a:lnTo>
                  <a:pt x="47840" y="7790"/>
                </a:lnTo>
                <a:lnTo>
                  <a:pt x="47840" y="7780"/>
                </a:lnTo>
                <a:lnTo>
                  <a:pt x="47850" y="7780"/>
                </a:lnTo>
                <a:lnTo>
                  <a:pt x="47870" y="7780"/>
                </a:lnTo>
                <a:lnTo>
                  <a:pt x="47870" y="7770"/>
                </a:lnTo>
                <a:lnTo>
                  <a:pt x="47910" y="7750"/>
                </a:lnTo>
                <a:lnTo>
                  <a:pt x="47920" y="7750"/>
                </a:lnTo>
                <a:lnTo>
                  <a:pt x="47920" y="7740"/>
                </a:lnTo>
                <a:lnTo>
                  <a:pt x="47930" y="7740"/>
                </a:lnTo>
                <a:lnTo>
                  <a:pt x="47930" y="7730"/>
                </a:lnTo>
                <a:lnTo>
                  <a:pt x="47960" y="7720"/>
                </a:lnTo>
                <a:lnTo>
                  <a:pt x="47960" y="7730"/>
                </a:lnTo>
                <a:lnTo>
                  <a:pt x="47980" y="7730"/>
                </a:lnTo>
                <a:lnTo>
                  <a:pt x="47990" y="7720"/>
                </a:lnTo>
                <a:lnTo>
                  <a:pt x="47990" y="7730"/>
                </a:lnTo>
                <a:lnTo>
                  <a:pt x="48000" y="7730"/>
                </a:lnTo>
                <a:lnTo>
                  <a:pt x="48000" y="7740"/>
                </a:lnTo>
                <a:lnTo>
                  <a:pt x="48020" y="7740"/>
                </a:lnTo>
                <a:lnTo>
                  <a:pt x="48040" y="7740"/>
                </a:lnTo>
                <a:lnTo>
                  <a:pt x="48050" y="7740"/>
                </a:lnTo>
                <a:lnTo>
                  <a:pt x="48060" y="7740"/>
                </a:lnTo>
                <a:lnTo>
                  <a:pt x="48060" y="7750"/>
                </a:lnTo>
                <a:lnTo>
                  <a:pt x="48070" y="7750"/>
                </a:lnTo>
                <a:lnTo>
                  <a:pt x="48080" y="7750"/>
                </a:lnTo>
                <a:lnTo>
                  <a:pt x="48090" y="7750"/>
                </a:lnTo>
                <a:lnTo>
                  <a:pt x="48090" y="7760"/>
                </a:lnTo>
                <a:lnTo>
                  <a:pt x="48100" y="7760"/>
                </a:lnTo>
                <a:lnTo>
                  <a:pt x="48100" y="7770"/>
                </a:lnTo>
                <a:lnTo>
                  <a:pt x="48110" y="7770"/>
                </a:lnTo>
                <a:lnTo>
                  <a:pt x="48120" y="7760"/>
                </a:lnTo>
                <a:lnTo>
                  <a:pt x="48120" y="7770"/>
                </a:lnTo>
                <a:lnTo>
                  <a:pt x="48150" y="7780"/>
                </a:lnTo>
                <a:lnTo>
                  <a:pt x="48170" y="7780"/>
                </a:lnTo>
                <a:lnTo>
                  <a:pt x="48170" y="7770"/>
                </a:lnTo>
                <a:lnTo>
                  <a:pt x="48180" y="7780"/>
                </a:lnTo>
                <a:lnTo>
                  <a:pt x="48190" y="7780"/>
                </a:lnTo>
                <a:lnTo>
                  <a:pt x="48210" y="7780"/>
                </a:lnTo>
                <a:lnTo>
                  <a:pt x="48220" y="7780"/>
                </a:lnTo>
                <a:lnTo>
                  <a:pt x="48250" y="7780"/>
                </a:lnTo>
                <a:lnTo>
                  <a:pt x="48260" y="7780"/>
                </a:lnTo>
                <a:lnTo>
                  <a:pt x="48280" y="7780"/>
                </a:lnTo>
                <a:lnTo>
                  <a:pt x="48290" y="7780"/>
                </a:lnTo>
                <a:lnTo>
                  <a:pt x="48300" y="7770"/>
                </a:lnTo>
                <a:lnTo>
                  <a:pt x="48310" y="7770"/>
                </a:lnTo>
                <a:lnTo>
                  <a:pt x="48310" y="7760"/>
                </a:lnTo>
                <a:lnTo>
                  <a:pt x="48320" y="7760"/>
                </a:lnTo>
                <a:lnTo>
                  <a:pt x="48330" y="7770"/>
                </a:lnTo>
                <a:lnTo>
                  <a:pt x="48340" y="7770"/>
                </a:lnTo>
                <a:lnTo>
                  <a:pt x="48340" y="7760"/>
                </a:lnTo>
                <a:lnTo>
                  <a:pt x="48350" y="7760"/>
                </a:lnTo>
                <a:lnTo>
                  <a:pt x="48360" y="7760"/>
                </a:lnTo>
                <a:lnTo>
                  <a:pt x="48360" y="7770"/>
                </a:lnTo>
                <a:lnTo>
                  <a:pt x="48380" y="7760"/>
                </a:lnTo>
                <a:lnTo>
                  <a:pt x="48380" y="7770"/>
                </a:lnTo>
                <a:lnTo>
                  <a:pt x="48390" y="7760"/>
                </a:lnTo>
                <a:lnTo>
                  <a:pt x="48400" y="7760"/>
                </a:lnTo>
                <a:lnTo>
                  <a:pt x="48410" y="7760"/>
                </a:lnTo>
                <a:lnTo>
                  <a:pt x="48410" y="7750"/>
                </a:lnTo>
                <a:lnTo>
                  <a:pt x="48420" y="7750"/>
                </a:lnTo>
                <a:lnTo>
                  <a:pt x="48430" y="7750"/>
                </a:lnTo>
                <a:lnTo>
                  <a:pt x="48440" y="7750"/>
                </a:lnTo>
                <a:lnTo>
                  <a:pt x="48440" y="7740"/>
                </a:lnTo>
                <a:lnTo>
                  <a:pt x="48460" y="7740"/>
                </a:lnTo>
                <a:lnTo>
                  <a:pt x="48470" y="7730"/>
                </a:lnTo>
                <a:lnTo>
                  <a:pt x="48490" y="7720"/>
                </a:lnTo>
                <a:lnTo>
                  <a:pt x="48500" y="7720"/>
                </a:lnTo>
                <a:lnTo>
                  <a:pt x="48510" y="7720"/>
                </a:lnTo>
                <a:lnTo>
                  <a:pt x="48520" y="7710"/>
                </a:lnTo>
                <a:lnTo>
                  <a:pt x="48530" y="7700"/>
                </a:lnTo>
                <a:lnTo>
                  <a:pt x="48530" y="7690"/>
                </a:lnTo>
                <a:lnTo>
                  <a:pt x="48540" y="7680"/>
                </a:lnTo>
                <a:lnTo>
                  <a:pt x="48530" y="7680"/>
                </a:lnTo>
                <a:lnTo>
                  <a:pt x="48520" y="7680"/>
                </a:lnTo>
                <a:lnTo>
                  <a:pt x="48520" y="7670"/>
                </a:lnTo>
                <a:lnTo>
                  <a:pt x="48520" y="7660"/>
                </a:lnTo>
                <a:lnTo>
                  <a:pt x="48530" y="7660"/>
                </a:lnTo>
                <a:lnTo>
                  <a:pt x="48520" y="7670"/>
                </a:lnTo>
                <a:lnTo>
                  <a:pt x="48530" y="7670"/>
                </a:lnTo>
                <a:lnTo>
                  <a:pt x="48540" y="7680"/>
                </a:lnTo>
                <a:lnTo>
                  <a:pt x="48550" y="7670"/>
                </a:lnTo>
                <a:lnTo>
                  <a:pt x="48550" y="7660"/>
                </a:lnTo>
                <a:lnTo>
                  <a:pt x="48550" y="7670"/>
                </a:lnTo>
                <a:lnTo>
                  <a:pt x="48550" y="7660"/>
                </a:lnTo>
                <a:lnTo>
                  <a:pt x="48540" y="7660"/>
                </a:lnTo>
                <a:lnTo>
                  <a:pt x="48560" y="7660"/>
                </a:lnTo>
                <a:lnTo>
                  <a:pt x="48560" y="7650"/>
                </a:lnTo>
                <a:lnTo>
                  <a:pt x="48560" y="7640"/>
                </a:lnTo>
                <a:lnTo>
                  <a:pt x="48570" y="7640"/>
                </a:lnTo>
                <a:lnTo>
                  <a:pt x="48570" y="7630"/>
                </a:lnTo>
                <a:lnTo>
                  <a:pt x="48580" y="7630"/>
                </a:lnTo>
                <a:lnTo>
                  <a:pt x="48580" y="7620"/>
                </a:lnTo>
                <a:lnTo>
                  <a:pt x="48590" y="7620"/>
                </a:lnTo>
                <a:lnTo>
                  <a:pt x="48590" y="7610"/>
                </a:lnTo>
                <a:lnTo>
                  <a:pt x="48590" y="7600"/>
                </a:lnTo>
                <a:lnTo>
                  <a:pt x="48590" y="7590"/>
                </a:lnTo>
                <a:lnTo>
                  <a:pt x="48600" y="7590"/>
                </a:lnTo>
                <a:lnTo>
                  <a:pt x="48600" y="7580"/>
                </a:lnTo>
                <a:lnTo>
                  <a:pt x="48610" y="7580"/>
                </a:lnTo>
                <a:lnTo>
                  <a:pt x="48620" y="7570"/>
                </a:lnTo>
                <a:lnTo>
                  <a:pt x="48620" y="7560"/>
                </a:lnTo>
                <a:lnTo>
                  <a:pt x="48630" y="7550"/>
                </a:lnTo>
                <a:lnTo>
                  <a:pt x="48630" y="7540"/>
                </a:lnTo>
                <a:lnTo>
                  <a:pt x="48620" y="7540"/>
                </a:lnTo>
                <a:lnTo>
                  <a:pt x="48620" y="7530"/>
                </a:lnTo>
                <a:lnTo>
                  <a:pt x="48630" y="7530"/>
                </a:lnTo>
                <a:lnTo>
                  <a:pt x="48640" y="7530"/>
                </a:lnTo>
                <a:lnTo>
                  <a:pt x="48640" y="7520"/>
                </a:lnTo>
                <a:lnTo>
                  <a:pt x="48650" y="7520"/>
                </a:lnTo>
                <a:lnTo>
                  <a:pt x="48660" y="7520"/>
                </a:lnTo>
                <a:lnTo>
                  <a:pt x="48660" y="7530"/>
                </a:lnTo>
                <a:lnTo>
                  <a:pt x="48670" y="7530"/>
                </a:lnTo>
                <a:lnTo>
                  <a:pt x="48670" y="7520"/>
                </a:lnTo>
                <a:lnTo>
                  <a:pt x="48670" y="7530"/>
                </a:lnTo>
                <a:lnTo>
                  <a:pt x="48690" y="7530"/>
                </a:lnTo>
                <a:lnTo>
                  <a:pt x="48700" y="7520"/>
                </a:lnTo>
                <a:lnTo>
                  <a:pt x="48690" y="7520"/>
                </a:lnTo>
                <a:lnTo>
                  <a:pt x="48710" y="7520"/>
                </a:lnTo>
                <a:lnTo>
                  <a:pt x="48710" y="7510"/>
                </a:lnTo>
                <a:lnTo>
                  <a:pt x="48740" y="7510"/>
                </a:lnTo>
                <a:lnTo>
                  <a:pt x="48740" y="7520"/>
                </a:lnTo>
                <a:lnTo>
                  <a:pt x="48730" y="7520"/>
                </a:lnTo>
                <a:lnTo>
                  <a:pt x="48740" y="7530"/>
                </a:lnTo>
                <a:lnTo>
                  <a:pt x="48750" y="7530"/>
                </a:lnTo>
                <a:lnTo>
                  <a:pt x="48760" y="7530"/>
                </a:lnTo>
                <a:lnTo>
                  <a:pt x="48790" y="7530"/>
                </a:lnTo>
                <a:lnTo>
                  <a:pt x="48800" y="7520"/>
                </a:lnTo>
                <a:lnTo>
                  <a:pt x="48800" y="7530"/>
                </a:lnTo>
                <a:lnTo>
                  <a:pt x="48810" y="7530"/>
                </a:lnTo>
                <a:lnTo>
                  <a:pt x="48810" y="7520"/>
                </a:lnTo>
                <a:lnTo>
                  <a:pt x="48810" y="7530"/>
                </a:lnTo>
                <a:lnTo>
                  <a:pt x="48810" y="7520"/>
                </a:lnTo>
                <a:lnTo>
                  <a:pt x="48820" y="7520"/>
                </a:lnTo>
                <a:lnTo>
                  <a:pt x="48830" y="7520"/>
                </a:lnTo>
                <a:lnTo>
                  <a:pt x="48840" y="7530"/>
                </a:lnTo>
                <a:lnTo>
                  <a:pt x="48840" y="7540"/>
                </a:lnTo>
                <a:lnTo>
                  <a:pt x="48840" y="7550"/>
                </a:lnTo>
                <a:lnTo>
                  <a:pt x="48850" y="7550"/>
                </a:lnTo>
                <a:lnTo>
                  <a:pt x="48850" y="7560"/>
                </a:lnTo>
                <a:lnTo>
                  <a:pt x="48850" y="7570"/>
                </a:lnTo>
                <a:lnTo>
                  <a:pt x="48840" y="7570"/>
                </a:lnTo>
                <a:lnTo>
                  <a:pt x="48840" y="7580"/>
                </a:lnTo>
                <a:lnTo>
                  <a:pt x="48850" y="7580"/>
                </a:lnTo>
                <a:lnTo>
                  <a:pt x="48850" y="7590"/>
                </a:lnTo>
                <a:lnTo>
                  <a:pt x="48860" y="7590"/>
                </a:lnTo>
                <a:lnTo>
                  <a:pt x="48860" y="7600"/>
                </a:lnTo>
                <a:lnTo>
                  <a:pt x="48870" y="7600"/>
                </a:lnTo>
                <a:lnTo>
                  <a:pt x="48890" y="7600"/>
                </a:lnTo>
                <a:lnTo>
                  <a:pt x="48910" y="7590"/>
                </a:lnTo>
                <a:lnTo>
                  <a:pt x="48920" y="7590"/>
                </a:lnTo>
                <a:lnTo>
                  <a:pt x="48940" y="7590"/>
                </a:lnTo>
                <a:lnTo>
                  <a:pt x="48950" y="7600"/>
                </a:lnTo>
                <a:lnTo>
                  <a:pt x="48960" y="7600"/>
                </a:lnTo>
                <a:lnTo>
                  <a:pt x="48970" y="7600"/>
                </a:lnTo>
                <a:lnTo>
                  <a:pt x="48990" y="7600"/>
                </a:lnTo>
                <a:lnTo>
                  <a:pt x="49010" y="7590"/>
                </a:lnTo>
                <a:lnTo>
                  <a:pt x="49020" y="7590"/>
                </a:lnTo>
                <a:lnTo>
                  <a:pt x="49030" y="7590"/>
                </a:lnTo>
                <a:lnTo>
                  <a:pt x="49040" y="7590"/>
                </a:lnTo>
                <a:lnTo>
                  <a:pt x="49040" y="7600"/>
                </a:lnTo>
                <a:lnTo>
                  <a:pt x="49060" y="7600"/>
                </a:lnTo>
                <a:lnTo>
                  <a:pt x="49070" y="7610"/>
                </a:lnTo>
                <a:lnTo>
                  <a:pt x="49090" y="7610"/>
                </a:lnTo>
                <a:lnTo>
                  <a:pt x="49100" y="7600"/>
                </a:lnTo>
                <a:lnTo>
                  <a:pt x="49110" y="7590"/>
                </a:lnTo>
                <a:lnTo>
                  <a:pt x="49120" y="7590"/>
                </a:lnTo>
                <a:lnTo>
                  <a:pt x="49140" y="7590"/>
                </a:lnTo>
                <a:lnTo>
                  <a:pt x="49140" y="7580"/>
                </a:lnTo>
                <a:lnTo>
                  <a:pt x="49160" y="7570"/>
                </a:lnTo>
                <a:lnTo>
                  <a:pt x="49160" y="7580"/>
                </a:lnTo>
                <a:lnTo>
                  <a:pt x="49170" y="7580"/>
                </a:lnTo>
                <a:lnTo>
                  <a:pt x="49180" y="7590"/>
                </a:lnTo>
                <a:lnTo>
                  <a:pt x="49180" y="7580"/>
                </a:lnTo>
                <a:lnTo>
                  <a:pt x="49190" y="7580"/>
                </a:lnTo>
                <a:lnTo>
                  <a:pt x="49190" y="7590"/>
                </a:lnTo>
                <a:lnTo>
                  <a:pt x="49190" y="7580"/>
                </a:lnTo>
                <a:lnTo>
                  <a:pt x="49190" y="7610"/>
                </a:lnTo>
                <a:lnTo>
                  <a:pt x="49200" y="7610"/>
                </a:lnTo>
                <a:lnTo>
                  <a:pt x="49200" y="7620"/>
                </a:lnTo>
                <a:lnTo>
                  <a:pt x="49210" y="7630"/>
                </a:lnTo>
                <a:lnTo>
                  <a:pt x="49240" y="7640"/>
                </a:lnTo>
                <a:lnTo>
                  <a:pt x="49270" y="7650"/>
                </a:lnTo>
                <a:lnTo>
                  <a:pt x="49300" y="7650"/>
                </a:lnTo>
                <a:lnTo>
                  <a:pt x="49330" y="7650"/>
                </a:lnTo>
                <a:lnTo>
                  <a:pt x="49340" y="7640"/>
                </a:lnTo>
                <a:lnTo>
                  <a:pt x="49350" y="7650"/>
                </a:lnTo>
                <a:lnTo>
                  <a:pt x="49360" y="7650"/>
                </a:lnTo>
                <a:lnTo>
                  <a:pt x="49370" y="7650"/>
                </a:lnTo>
                <a:lnTo>
                  <a:pt x="49370" y="7640"/>
                </a:lnTo>
                <a:lnTo>
                  <a:pt x="49370" y="7650"/>
                </a:lnTo>
                <a:lnTo>
                  <a:pt x="49380" y="7650"/>
                </a:lnTo>
                <a:lnTo>
                  <a:pt x="49390" y="7650"/>
                </a:lnTo>
                <a:lnTo>
                  <a:pt x="49390" y="7640"/>
                </a:lnTo>
                <a:lnTo>
                  <a:pt x="49400" y="7640"/>
                </a:lnTo>
                <a:lnTo>
                  <a:pt x="49410" y="7640"/>
                </a:lnTo>
                <a:lnTo>
                  <a:pt x="49410" y="7630"/>
                </a:lnTo>
                <a:lnTo>
                  <a:pt x="49420" y="7620"/>
                </a:lnTo>
                <a:lnTo>
                  <a:pt x="49420" y="7610"/>
                </a:lnTo>
                <a:lnTo>
                  <a:pt x="49430" y="7610"/>
                </a:lnTo>
                <a:lnTo>
                  <a:pt x="49440" y="7610"/>
                </a:lnTo>
                <a:lnTo>
                  <a:pt x="49440" y="7590"/>
                </a:lnTo>
                <a:lnTo>
                  <a:pt x="49440" y="7580"/>
                </a:lnTo>
                <a:lnTo>
                  <a:pt x="49430" y="7580"/>
                </a:lnTo>
                <a:lnTo>
                  <a:pt x="49440" y="7580"/>
                </a:lnTo>
                <a:lnTo>
                  <a:pt x="49440" y="7570"/>
                </a:lnTo>
                <a:lnTo>
                  <a:pt x="49450" y="7570"/>
                </a:lnTo>
                <a:lnTo>
                  <a:pt x="49450" y="7580"/>
                </a:lnTo>
                <a:lnTo>
                  <a:pt x="49460" y="7590"/>
                </a:lnTo>
                <a:lnTo>
                  <a:pt x="49470" y="7590"/>
                </a:lnTo>
                <a:lnTo>
                  <a:pt x="49480" y="7590"/>
                </a:lnTo>
                <a:lnTo>
                  <a:pt x="49490" y="7590"/>
                </a:lnTo>
                <a:lnTo>
                  <a:pt x="49500" y="7600"/>
                </a:lnTo>
                <a:lnTo>
                  <a:pt x="49500" y="7590"/>
                </a:lnTo>
                <a:lnTo>
                  <a:pt x="49510" y="7590"/>
                </a:lnTo>
                <a:lnTo>
                  <a:pt x="49520" y="7590"/>
                </a:lnTo>
                <a:lnTo>
                  <a:pt x="49520" y="7600"/>
                </a:lnTo>
                <a:lnTo>
                  <a:pt x="49540" y="7600"/>
                </a:lnTo>
                <a:lnTo>
                  <a:pt x="49550" y="7590"/>
                </a:lnTo>
                <a:lnTo>
                  <a:pt x="49550" y="7580"/>
                </a:lnTo>
                <a:lnTo>
                  <a:pt x="49560" y="7580"/>
                </a:lnTo>
                <a:lnTo>
                  <a:pt x="49560" y="7570"/>
                </a:lnTo>
                <a:lnTo>
                  <a:pt x="49560" y="7580"/>
                </a:lnTo>
                <a:lnTo>
                  <a:pt x="49570" y="7580"/>
                </a:lnTo>
                <a:lnTo>
                  <a:pt x="49570" y="7570"/>
                </a:lnTo>
                <a:lnTo>
                  <a:pt x="49570" y="7580"/>
                </a:lnTo>
                <a:lnTo>
                  <a:pt x="49580" y="7580"/>
                </a:lnTo>
                <a:lnTo>
                  <a:pt x="49600" y="7590"/>
                </a:lnTo>
                <a:lnTo>
                  <a:pt x="49610" y="7600"/>
                </a:lnTo>
                <a:lnTo>
                  <a:pt x="49620" y="7600"/>
                </a:lnTo>
                <a:lnTo>
                  <a:pt x="49640" y="7610"/>
                </a:lnTo>
                <a:lnTo>
                  <a:pt x="49650" y="7620"/>
                </a:lnTo>
                <a:lnTo>
                  <a:pt x="49660" y="7620"/>
                </a:lnTo>
                <a:lnTo>
                  <a:pt x="49700" y="7620"/>
                </a:lnTo>
                <a:lnTo>
                  <a:pt x="49710" y="7610"/>
                </a:lnTo>
                <a:lnTo>
                  <a:pt x="49700" y="7610"/>
                </a:lnTo>
                <a:lnTo>
                  <a:pt x="49740" y="7600"/>
                </a:lnTo>
                <a:lnTo>
                  <a:pt x="49760" y="7600"/>
                </a:lnTo>
                <a:lnTo>
                  <a:pt x="49760" y="7610"/>
                </a:lnTo>
                <a:lnTo>
                  <a:pt x="49790" y="7610"/>
                </a:lnTo>
                <a:lnTo>
                  <a:pt x="49790" y="7600"/>
                </a:lnTo>
                <a:lnTo>
                  <a:pt x="49800" y="7600"/>
                </a:lnTo>
                <a:lnTo>
                  <a:pt x="49810" y="7600"/>
                </a:lnTo>
                <a:lnTo>
                  <a:pt x="49810" y="7580"/>
                </a:lnTo>
                <a:lnTo>
                  <a:pt x="49820" y="7580"/>
                </a:lnTo>
                <a:lnTo>
                  <a:pt x="49830" y="7580"/>
                </a:lnTo>
                <a:lnTo>
                  <a:pt x="49830" y="7570"/>
                </a:lnTo>
                <a:lnTo>
                  <a:pt x="49840" y="7570"/>
                </a:lnTo>
                <a:lnTo>
                  <a:pt x="49840" y="7560"/>
                </a:lnTo>
                <a:lnTo>
                  <a:pt x="49840" y="7570"/>
                </a:lnTo>
                <a:lnTo>
                  <a:pt x="49850" y="7570"/>
                </a:lnTo>
                <a:lnTo>
                  <a:pt x="49850" y="7560"/>
                </a:lnTo>
                <a:lnTo>
                  <a:pt x="49860" y="7560"/>
                </a:lnTo>
                <a:lnTo>
                  <a:pt x="49870" y="7560"/>
                </a:lnTo>
                <a:lnTo>
                  <a:pt x="49880" y="7570"/>
                </a:lnTo>
                <a:lnTo>
                  <a:pt x="49890" y="7570"/>
                </a:lnTo>
                <a:lnTo>
                  <a:pt x="49900" y="7570"/>
                </a:lnTo>
                <a:lnTo>
                  <a:pt x="49900" y="7560"/>
                </a:lnTo>
                <a:lnTo>
                  <a:pt x="49910" y="7560"/>
                </a:lnTo>
                <a:lnTo>
                  <a:pt x="49910" y="7550"/>
                </a:lnTo>
                <a:lnTo>
                  <a:pt x="49920" y="7540"/>
                </a:lnTo>
                <a:lnTo>
                  <a:pt x="49930" y="7540"/>
                </a:lnTo>
                <a:lnTo>
                  <a:pt x="49940" y="7540"/>
                </a:lnTo>
                <a:lnTo>
                  <a:pt x="49940" y="7530"/>
                </a:lnTo>
                <a:lnTo>
                  <a:pt x="49950" y="7530"/>
                </a:lnTo>
                <a:lnTo>
                  <a:pt x="49960" y="7520"/>
                </a:lnTo>
                <a:lnTo>
                  <a:pt x="49990" y="7520"/>
                </a:lnTo>
                <a:lnTo>
                  <a:pt x="50000" y="7510"/>
                </a:lnTo>
                <a:lnTo>
                  <a:pt x="50030" y="7500"/>
                </a:lnTo>
                <a:lnTo>
                  <a:pt x="50030" y="7510"/>
                </a:lnTo>
                <a:lnTo>
                  <a:pt x="50040" y="7510"/>
                </a:lnTo>
                <a:lnTo>
                  <a:pt x="50050" y="7510"/>
                </a:lnTo>
                <a:lnTo>
                  <a:pt x="50060" y="7510"/>
                </a:lnTo>
                <a:lnTo>
                  <a:pt x="50060" y="7520"/>
                </a:lnTo>
                <a:lnTo>
                  <a:pt x="50070" y="7520"/>
                </a:lnTo>
                <a:lnTo>
                  <a:pt x="50140" y="7510"/>
                </a:lnTo>
                <a:lnTo>
                  <a:pt x="50150" y="7510"/>
                </a:lnTo>
                <a:lnTo>
                  <a:pt x="50160" y="7510"/>
                </a:lnTo>
                <a:lnTo>
                  <a:pt x="50170" y="7510"/>
                </a:lnTo>
                <a:lnTo>
                  <a:pt x="50180" y="7510"/>
                </a:lnTo>
                <a:lnTo>
                  <a:pt x="50190" y="7520"/>
                </a:lnTo>
                <a:lnTo>
                  <a:pt x="50190" y="7530"/>
                </a:lnTo>
                <a:lnTo>
                  <a:pt x="50200" y="7540"/>
                </a:lnTo>
                <a:lnTo>
                  <a:pt x="50200" y="7560"/>
                </a:lnTo>
                <a:lnTo>
                  <a:pt x="50190" y="7570"/>
                </a:lnTo>
                <a:lnTo>
                  <a:pt x="50180" y="7570"/>
                </a:lnTo>
                <a:lnTo>
                  <a:pt x="50170" y="7590"/>
                </a:lnTo>
                <a:lnTo>
                  <a:pt x="50170" y="7610"/>
                </a:lnTo>
                <a:lnTo>
                  <a:pt x="50160" y="7630"/>
                </a:lnTo>
                <a:lnTo>
                  <a:pt x="50140" y="7640"/>
                </a:lnTo>
                <a:lnTo>
                  <a:pt x="50130" y="7640"/>
                </a:lnTo>
                <a:lnTo>
                  <a:pt x="50130" y="7660"/>
                </a:lnTo>
                <a:lnTo>
                  <a:pt x="50130" y="7670"/>
                </a:lnTo>
                <a:lnTo>
                  <a:pt x="50100" y="7700"/>
                </a:lnTo>
                <a:lnTo>
                  <a:pt x="50090" y="7720"/>
                </a:lnTo>
                <a:lnTo>
                  <a:pt x="50090" y="7730"/>
                </a:lnTo>
                <a:lnTo>
                  <a:pt x="50100" y="7760"/>
                </a:lnTo>
                <a:lnTo>
                  <a:pt x="50100" y="7800"/>
                </a:lnTo>
                <a:lnTo>
                  <a:pt x="50100" y="7820"/>
                </a:lnTo>
                <a:lnTo>
                  <a:pt x="50080" y="7820"/>
                </a:lnTo>
                <a:lnTo>
                  <a:pt x="50070" y="7830"/>
                </a:lnTo>
                <a:lnTo>
                  <a:pt x="50080" y="7840"/>
                </a:lnTo>
                <a:lnTo>
                  <a:pt x="50100" y="7840"/>
                </a:lnTo>
                <a:lnTo>
                  <a:pt x="50110" y="7850"/>
                </a:lnTo>
                <a:lnTo>
                  <a:pt x="50090" y="7850"/>
                </a:lnTo>
                <a:lnTo>
                  <a:pt x="50090" y="7860"/>
                </a:lnTo>
                <a:lnTo>
                  <a:pt x="50080" y="7870"/>
                </a:lnTo>
                <a:lnTo>
                  <a:pt x="50050" y="7870"/>
                </a:lnTo>
                <a:lnTo>
                  <a:pt x="50030" y="7890"/>
                </a:lnTo>
                <a:lnTo>
                  <a:pt x="50010" y="7890"/>
                </a:lnTo>
                <a:lnTo>
                  <a:pt x="50010" y="7900"/>
                </a:lnTo>
                <a:lnTo>
                  <a:pt x="50020" y="7910"/>
                </a:lnTo>
                <a:lnTo>
                  <a:pt x="50010" y="7920"/>
                </a:lnTo>
                <a:lnTo>
                  <a:pt x="50010" y="7940"/>
                </a:lnTo>
                <a:lnTo>
                  <a:pt x="50000" y="7940"/>
                </a:lnTo>
                <a:lnTo>
                  <a:pt x="50000" y="7910"/>
                </a:lnTo>
                <a:lnTo>
                  <a:pt x="49990" y="7920"/>
                </a:lnTo>
                <a:lnTo>
                  <a:pt x="49970" y="7930"/>
                </a:lnTo>
                <a:lnTo>
                  <a:pt x="49970" y="7940"/>
                </a:lnTo>
                <a:lnTo>
                  <a:pt x="49980" y="7930"/>
                </a:lnTo>
                <a:lnTo>
                  <a:pt x="49990" y="7940"/>
                </a:lnTo>
                <a:lnTo>
                  <a:pt x="49980" y="7950"/>
                </a:lnTo>
                <a:lnTo>
                  <a:pt x="49990" y="7960"/>
                </a:lnTo>
                <a:lnTo>
                  <a:pt x="49980" y="7990"/>
                </a:lnTo>
                <a:lnTo>
                  <a:pt x="49990" y="8000"/>
                </a:lnTo>
                <a:lnTo>
                  <a:pt x="49970" y="8000"/>
                </a:lnTo>
                <a:lnTo>
                  <a:pt x="49970" y="8010"/>
                </a:lnTo>
                <a:lnTo>
                  <a:pt x="49970" y="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