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Béni Abbès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éni Abbè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10" y="38500"/>
                </a:moveTo>
                <a:lnTo>
                  <a:pt x="42700" y="40360"/>
                </a:lnTo>
                <a:lnTo>
                  <a:pt x="42670" y="40390"/>
                </a:lnTo>
                <a:lnTo>
                  <a:pt x="42670" y="40400"/>
                </a:lnTo>
                <a:lnTo>
                  <a:pt x="42670" y="40410"/>
                </a:lnTo>
                <a:lnTo>
                  <a:pt x="41900" y="41780"/>
                </a:lnTo>
                <a:lnTo>
                  <a:pt x="41550" y="42040"/>
                </a:lnTo>
                <a:lnTo>
                  <a:pt x="39910" y="43240"/>
                </a:lnTo>
                <a:lnTo>
                  <a:pt x="39910" y="43260"/>
                </a:lnTo>
                <a:lnTo>
                  <a:pt x="39790" y="43630"/>
                </a:lnTo>
                <a:lnTo>
                  <a:pt x="39750" y="43730"/>
                </a:lnTo>
                <a:lnTo>
                  <a:pt x="39620" y="44280"/>
                </a:lnTo>
                <a:lnTo>
                  <a:pt x="39840" y="45570"/>
                </a:lnTo>
                <a:lnTo>
                  <a:pt x="39850" y="45620"/>
                </a:lnTo>
                <a:lnTo>
                  <a:pt x="39820" y="45750"/>
                </a:lnTo>
                <a:lnTo>
                  <a:pt x="39740" y="46160"/>
                </a:lnTo>
                <a:lnTo>
                  <a:pt x="38800" y="47020"/>
                </a:lnTo>
                <a:lnTo>
                  <a:pt x="38630" y="47150"/>
                </a:lnTo>
                <a:lnTo>
                  <a:pt x="38610" y="47160"/>
                </a:lnTo>
                <a:lnTo>
                  <a:pt x="38270" y="47190"/>
                </a:lnTo>
                <a:lnTo>
                  <a:pt x="38040" y="47210"/>
                </a:lnTo>
                <a:lnTo>
                  <a:pt x="36420" y="47300"/>
                </a:lnTo>
                <a:lnTo>
                  <a:pt x="33880" y="48070"/>
                </a:lnTo>
                <a:lnTo>
                  <a:pt x="33860" y="48070"/>
                </a:lnTo>
                <a:lnTo>
                  <a:pt x="33840" y="48090"/>
                </a:lnTo>
                <a:lnTo>
                  <a:pt x="32570" y="49950"/>
                </a:lnTo>
                <a:lnTo>
                  <a:pt x="32480" y="50010"/>
                </a:lnTo>
                <a:lnTo>
                  <a:pt x="32170" y="50270"/>
                </a:lnTo>
                <a:lnTo>
                  <a:pt x="31320" y="50950"/>
                </a:lnTo>
                <a:lnTo>
                  <a:pt x="31310" y="50990"/>
                </a:lnTo>
                <a:lnTo>
                  <a:pt x="31280" y="51030"/>
                </a:lnTo>
                <a:lnTo>
                  <a:pt x="31270" y="51060"/>
                </a:lnTo>
                <a:lnTo>
                  <a:pt x="31230" y="51120"/>
                </a:lnTo>
                <a:lnTo>
                  <a:pt x="31190" y="51210"/>
                </a:lnTo>
                <a:lnTo>
                  <a:pt x="31170" y="51240"/>
                </a:lnTo>
                <a:lnTo>
                  <a:pt x="31150" y="51290"/>
                </a:lnTo>
                <a:lnTo>
                  <a:pt x="31120" y="51330"/>
                </a:lnTo>
                <a:lnTo>
                  <a:pt x="31100" y="51370"/>
                </a:lnTo>
                <a:lnTo>
                  <a:pt x="31080" y="51410"/>
                </a:lnTo>
                <a:lnTo>
                  <a:pt x="31070" y="51450"/>
                </a:lnTo>
                <a:lnTo>
                  <a:pt x="31070" y="51480"/>
                </a:lnTo>
                <a:lnTo>
                  <a:pt x="31090" y="51530"/>
                </a:lnTo>
                <a:lnTo>
                  <a:pt x="31090" y="51550"/>
                </a:lnTo>
                <a:lnTo>
                  <a:pt x="31080" y="51570"/>
                </a:lnTo>
                <a:lnTo>
                  <a:pt x="31010" y="51700"/>
                </a:lnTo>
                <a:lnTo>
                  <a:pt x="30950" y="51780"/>
                </a:lnTo>
                <a:lnTo>
                  <a:pt x="30930" y="51810"/>
                </a:lnTo>
                <a:lnTo>
                  <a:pt x="30910" y="51830"/>
                </a:lnTo>
                <a:lnTo>
                  <a:pt x="30900" y="51840"/>
                </a:lnTo>
                <a:lnTo>
                  <a:pt x="30760" y="52030"/>
                </a:lnTo>
                <a:lnTo>
                  <a:pt x="30750" y="52050"/>
                </a:lnTo>
                <a:lnTo>
                  <a:pt x="30760" y="52060"/>
                </a:lnTo>
                <a:lnTo>
                  <a:pt x="30720" y="52100"/>
                </a:lnTo>
                <a:lnTo>
                  <a:pt x="30690" y="52150"/>
                </a:lnTo>
                <a:lnTo>
                  <a:pt x="30670" y="52200"/>
                </a:lnTo>
                <a:lnTo>
                  <a:pt x="30640" y="52240"/>
                </a:lnTo>
                <a:lnTo>
                  <a:pt x="30610" y="52280"/>
                </a:lnTo>
                <a:lnTo>
                  <a:pt x="30580" y="52310"/>
                </a:lnTo>
                <a:lnTo>
                  <a:pt x="30470" y="52450"/>
                </a:lnTo>
                <a:lnTo>
                  <a:pt x="30390" y="52530"/>
                </a:lnTo>
                <a:lnTo>
                  <a:pt x="30330" y="52580"/>
                </a:lnTo>
                <a:lnTo>
                  <a:pt x="30230" y="52750"/>
                </a:lnTo>
                <a:lnTo>
                  <a:pt x="30220" y="52770"/>
                </a:lnTo>
                <a:lnTo>
                  <a:pt x="30160" y="52830"/>
                </a:lnTo>
                <a:lnTo>
                  <a:pt x="30100" y="52910"/>
                </a:lnTo>
                <a:lnTo>
                  <a:pt x="30020" y="53000"/>
                </a:lnTo>
                <a:lnTo>
                  <a:pt x="29990" y="53050"/>
                </a:lnTo>
                <a:lnTo>
                  <a:pt x="29980" y="53080"/>
                </a:lnTo>
                <a:lnTo>
                  <a:pt x="29950" y="53100"/>
                </a:lnTo>
                <a:lnTo>
                  <a:pt x="29940" y="53130"/>
                </a:lnTo>
                <a:lnTo>
                  <a:pt x="29920" y="53170"/>
                </a:lnTo>
                <a:lnTo>
                  <a:pt x="29900" y="53180"/>
                </a:lnTo>
                <a:lnTo>
                  <a:pt x="29870" y="53210"/>
                </a:lnTo>
                <a:lnTo>
                  <a:pt x="29870" y="53230"/>
                </a:lnTo>
                <a:lnTo>
                  <a:pt x="29880" y="53240"/>
                </a:lnTo>
                <a:lnTo>
                  <a:pt x="29900" y="53250"/>
                </a:lnTo>
                <a:lnTo>
                  <a:pt x="29900" y="53260"/>
                </a:lnTo>
                <a:lnTo>
                  <a:pt x="29900" y="53280"/>
                </a:lnTo>
                <a:lnTo>
                  <a:pt x="29910" y="53330"/>
                </a:lnTo>
                <a:lnTo>
                  <a:pt x="29820" y="53480"/>
                </a:lnTo>
                <a:lnTo>
                  <a:pt x="29810" y="53510"/>
                </a:lnTo>
                <a:lnTo>
                  <a:pt x="29800" y="53560"/>
                </a:lnTo>
                <a:lnTo>
                  <a:pt x="29760" y="53710"/>
                </a:lnTo>
                <a:lnTo>
                  <a:pt x="29740" y="53780"/>
                </a:lnTo>
                <a:lnTo>
                  <a:pt x="29720" y="53830"/>
                </a:lnTo>
                <a:lnTo>
                  <a:pt x="29700" y="53930"/>
                </a:lnTo>
                <a:lnTo>
                  <a:pt x="29670" y="54030"/>
                </a:lnTo>
                <a:lnTo>
                  <a:pt x="29630" y="54170"/>
                </a:lnTo>
                <a:lnTo>
                  <a:pt x="29590" y="54270"/>
                </a:lnTo>
                <a:lnTo>
                  <a:pt x="29570" y="54390"/>
                </a:lnTo>
                <a:lnTo>
                  <a:pt x="29530" y="54480"/>
                </a:lnTo>
                <a:lnTo>
                  <a:pt x="29530" y="54520"/>
                </a:lnTo>
                <a:lnTo>
                  <a:pt x="29520" y="54520"/>
                </a:lnTo>
                <a:lnTo>
                  <a:pt x="29520" y="54570"/>
                </a:lnTo>
                <a:lnTo>
                  <a:pt x="29480" y="54650"/>
                </a:lnTo>
                <a:lnTo>
                  <a:pt x="29470" y="54750"/>
                </a:lnTo>
                <a:lnTo>
                  <a:pt x="29460" y="54790"/>
                </a:lnTo>
                <a:lnTo>
                  <a:pt x="29450" y="54840"/>
                </a:lnTo>
                <a:lnTo>
                  <a:pt x="29440" y="54870"/>
                </a:lnTo>
                <a:lnTo>
                  <a:pt x="29410" y="54960"/>
                </a:lnTo>
                <a:lnTo>
                  <a:pt x="29410" y="54970"/>
                </a:lnTo>
                <a:lnTo>
                  <a:pt x="29380" y="55120"/>
                </a:lnTo>
                <a:lnTo>
                  <a:pt x="29340" y="55210"/>
                </a:lnTo>
                <a:lnTo>
                  <a:pt x="29300" y="55260"/>
                </a:lnTo>
                <a:lnTo>
                  <a:pt x="29290" y="55300"/>
                </a:lnTo>
                <a:lnTo>
                  <a:pt x="29460" y="55470"/>
                </a:lnTo>
                <a:lnTo>
                  <a:pt x="29520" y="55530"/>
                </a:lnTo>
                <a:lnTo>
                  <a:pt x="29520" y="55540"/>
                </a:lnTo>
                <a:lnTo>
                  <a:pt x="29450" y="55530"/>
                </a:lnTo>
                <a:lnTo>
                  <a:pt x="29430" y="55520"/>
                </a:lnTo>
                <a:lnTo>
                  <a:pt x="29390" y="55510"/>
                </a:lnTo>
                <a:lnTo>
                  <a:pt x="26960" y="55310"/>
                </a:lnTo>
                <a:lnTo>
                  <a:pt x="26360" y="54870"/>
                </a:lnTo>
                <a:lnTo>
                  <a:pt x="25170" y="53540"/>
                </a:lnTo>
                <a:lnTo>
                  <a:pt x="25100" y="52100"/>
                </a:lnTo>
                <a:lnTo>
                  <a:pt x="25070" y="52060"/>
                </a:lnTo>
                <a:lnTo>
                  <a:pt x="25090" y="52050"/>
                </a:lnTo>
                <a:lnTo>
                  <a:pt x="25060" y="51990"/>
                </a:lnTo>
                <a:lnTo>
                  <a:pt x="25020" y="51940"/>
                </a:lnTo>
                <a:lnTo>
                  <a:pt x="24910" y="51760"/>
                </a:lnTo>
                <a:lnTo>
                  <a:pt x="24490" y="51030"/>
                </a:lnTo>
                <a:lnTo>
                  <a:pt x="23660" y="49640"/>
                </a:lnTo>
                <a:lnTo>
                  <a:pt x="23330" y="48560"/>
                </a:lnTo>
                <a:lnTo>
                  <a:pt x="22870" y="47060"/>
                </a:lnTo>
                <a:lnTo>
                  <a:pt x="22860" y="47060"/>
                </a:lnTo>
                <a:lnTo>
                  <a:pt x="22840" y="47030"/>
                </a:lnTo>
                <a:lnTo>
                  <a:pt x="22820" y="46970"/>
                </a:lnTo>
                <a:lnTo>
                  <a:pt x="22330" y="45530"/>
                </a:lnTo>
                <a:lnTo>
                  <a:pt x="22200" y="45450"/>
                </a:lnTo>
                <a:lnTo>
                  <a:pt x="21480" y="45120"/>
                </a:lnTo>
                <a:lnTo>
                  <a:pt x="21160" y="44970"/>
                </a:lnTo>
                <a:lnTo>
                  <a:pt x="21070" y="44960"/>
                </a:lnTo>
                <a:lnTo>
                  <a:pt x="20670" y="44970"/>
                </a:lnTo>
                <a:lnTo>
                  <a:pt x="20600" y="44970"/>
                </a:lnTo>
                <a:lnTo>
                  <a:pt x="19500" y="44990"/>
                </a:lnTo>
                <a:lnTo>
                  <a:pt x="18950" y="44580"/>
                </a:lnTo>
                <a:lnTo>
                  <a:pt x="18540" y="44250"/>
                </a:lnTo>
                <a:lnTo>
                  <a:pt x="18580" y="44200"/>
                </a:lnTo>
                <a:lnTo>
                  <a:pt x="18800" y="43870"/>
                </a:lnTo>
                <a:lnTo>
                  <a:pt x="19100" y="43440"/>
                </a:lnTo>
                <a:lnTo>
                  <a:pt x="19150" y="43370"/>
                </a:lnTo>
                <a:lnTo>
                  <a:pt x="19220" y="43270"/>
                </a:lnTo>
                <a:lnTo>
                  <a:pt x="19280" y="43190"/>
                </a:lnTo>
                <a:lnTo>
                  <a:pt x="19320" y="43120"/>
                </a:lnTo>
                <a:lnTo>
                  <a:pt x="19330" y="43090"/>
                </a:lnTo>
                <a:lnTo>
                  <a:pt x="19340" y="43060"/>
                </a:lnTo>
                <a:lnTo>
                  <a:pt x="19340" y="43040"/>
                </a:lnTo>
                <a:lnTo>
                  <a:pt x="19330" y="43000"/>
                </a:lnTo>
                <a:lnTo>
                  <a:pt x="19320" y="42950"/>
                </a:lnTo>
                <a:lnTo>
                  <a:pt x="19310" y="42920"/>
                </a:lnTo>
                <a:lnTo>
                  <a:pt x="19300" y="42890"/>
                </a:lnTo>
                <a:lnTo>
                  <a:pt x="19310" y="42870"/>
                </a:lnTo>
                <a:lnTo>
                  <a:pt x="19300" y="42860"/>
                </a:lnTo>
                <a:lnTo>
                  <a:pt x="19310" y="42840"/>
                </a:lnTo>
                <a:lnTo>
                  <a:pt x="19320" y="42820"/>
                </a:lnTo>
                <a:lnTo>
                  <a:pt x="19330" y="42790"/>
                </a:lnTo>
                <a:lnTo>
                  <a:pt x="19360" y="42750"/>
                </a:lnTo>
                <a:lnTo>
                  <a:pt x="19410" y="42680"/>
                </a:lnTo>
                <a:lnTo>
                  <a:pt x="19450" y="42610"/>
                </a:lnTo>
                <a:lnTo>
                  <a:pt x="19490" y="42540"/>
                </a:lnTo>
                <a:lnTo>
                  <a:pt x="19540" y="42500"/>
                </a:lnTo>
                <a:lnTo>
                  <a:pt x="19600" y="42470"/>
                </a:lnTo>
                <a:lnTo>
                  <a:pt x="19640" y="42450"/>
                </a:lnTo>
                <a:lnTo>
                  <a:pt x="19640" y="42440"/>
                </a:lnTo>
                <a:lnTo>
                  <a:pt x="19650" y="42420"/>
                </a:lnTo>
                <a:lnTo>
                  <a:pt x="19660" y="42420"/>
                </a:lnTo>
                <a:lnTo>
                  <a:pt x="20110" y="42050"/>
                </a:lnTo>
                <a:lnTo>
                  <a:pt x="20160" y="42010"/>
                </a:lnTo>
                <a:lnTo>
                  <a:pt x="20180" y="42000"/>
                </a:lnTo>
                <a:lnTo>
                  <a:pt x="20300" y="41900"/>
                </a:lnTo>
                <a:lnTo>
                  <a:pt x="20800" y="41500"/>
                </a:lnTo>
                <a:lnTo>
                  <a:pt x="21040" y="41300"/>
                </a:lnTo>
                <a:lnTo>
                  <a:pt x="21250" y="41200"/>
                </a:lnTo>
                <a:lnTo>
                  <a:pt x="22500" y="40550"/>
                </a:lnTo>
                <a:lnTo>
                  <a:pt x="22510" y="40550"/>
                </a:lnTo>
                <a:lnTo>
                  <a:pt x="22700" y="40360"/>
                </a:lnTo>
                <a:lnTo>
                  <a:pt x="22990" y="40070"/>
                </a:lnTo>
                <a:lnTo>
                  <a:pt x="23150" y="39910"/>
                </a:lnTo>
                <a:lnTo>
                  <a:pt x="23730" y="39330"/>
                </a:lnTo>
                <a:lnTo>
                  <a:pt x="23740" y="39330"/>
                </a:lnTo>
                <a:lnTo>
                  <a:pt x="23760" y="39320"/>
                </a:lnTo>
                <a:lnTo>
                  <a:pt x="24000" y="39230"/>
                </a:lnTo>
                <a:lnTo>
                  <a:pt x="24300" y="39110"/>
                </a:lnTo>
                <a:lnTo>
                  <a:pt x="24490" y="39040"/>
                </a:lnTo>
                <a:lnTo>
                  <a:pt x="24500" y="39040"/>
                </a:lnTo>
                <a:lnTo>
                  <a:pt x="24620" y="39030"/>
                </a:lnTo>
                <a:lnTo>
                  <a:pt x="25220" y="38980"/>
                </a:lnTo>
                <a:lnTo>
                  <a:pt x="25850" y="38820"/>
                </a:lnTo>
                <a:lnTo>
                  <a:pt x="26500" y="38560"/>
                </a:lnTo>
                <a:lnTo>
                  <a:pt x="26510" y="38550"/>
                </a:lnTo>
                <a:lnTo>
                  <a:pt x="26610" y="38650"/>
                </a:lnTo>
                <a:lnTo>
                  <a:pt x="26700" y="38740"/>
                </a:lnTo>
                <a:lnTo>
                  <a:pt x="26800" y="38830"/>
                </a:lnTo>
                <a:lnTo>
                  <a:pt x="26980" y="39030"/>
                </a:lnTo>
                <a:lnTo>
                  <a:pt x="26980" y="39210"/>
                </a:lnTo>
                <a:lnTo>
                  <a:pt x="26980" y="39390"/>
                </a:lnTo>
                <a:lnTo>
                  <a:pt x="26980" y="39620"/>
                </a:lnTo>
                <a:lnTo>
                  <a:pt x="26980" y="39800"/>
                </a:lnTo>
                <a:lnTo>
                  <a:pt x="27000" y="40030"/>
                </a:lnTo>
                <a:lnTo>
                  <a:pt x="27050" y="40210"/>
                </a:lnTo>
                <a:lnTo>
                  <a:pt x="27210" y="40150"/>
                </a:lnTo>
                <a:lnTo>
                  <a:pt x="27460" y="40060"/>
                </a:lnTo>
                <a:lnTo>
                  <a:pt x="27740" y="39890"/>
                </a:lnTo>
                <a:lnTo>
                  <a:pt x="28070" y="39830"/>
                </a:lnTo>
                <a:lnTo>
                  <a:pt x="28400" y="39740"/>
                </a:lnTo>
                <a:lnTo>
                  <a:pt x="28780" y="39680"/>
                </a:lnTo>
                <a:lnTo>
                  <a:pt x="29080" y="39620"/>
                </a:lnTo>
                <a:lnTo>
                  <a:pt x="29540" y="39560"/>
                </a:lnTo>
                <a:lnTo>
                  <a:pt x="29850" y="39450"/>
                </a:lnTo>
                <a:lnTo>
                  <a:pt x="30180" y="39390"/>
                </a:lnTo>
                <a:lnTo>
                  <a:pt x="30380" y="39270"/>
                </a:lnTo>
                <a:lnTo>
                  <a:pt x="30680" y="39090"/>
                </a:lnTo>
                <a:lnTo>
                  <a:pt x="30940" y="38970"/>
                </a:lnTo>
                <a:lnTo>
                  <a:pt x="31170" y="38770"/>
                </a:lnTo>
                <a:lnTo>
                  <a:pt x="31290" y="38560"/>
                </a:lnTo>
                <a:lnTo>
                  <a:pt x="31720" y="38240"/>
                </a:lnTo>
                <a:lnTo>
                  <a:pt x="31770" y="38180"/>
                </a:lnTo>
                <a:lnTo>
                  <a:pt x="32230" y="38320"/>
                </a:lnTo>
                <a:lnTo>
                  <a:pt x="32410" y="38440"/>
                </a:lnTo>
                <a:lnTo>
                  <a:pt x="32690" y="38470"/>
                </a:lnTo>
                <a:lnTo>
                  <a:pt x="33070" y="38380"/>
                </a:lnTo>
                <a:lnTo>
                  <a:pt x="33580" y="38270"/>
                </a:lnTo>
                <a:lnTo>
                  <a:pt x="33700" y="38240"/>
                </a:lnTo>
                <a:lnTo>
                  <a:pt x="34310" y="38120"/>
                </a:lnTo>
                <a:lnTo>
                  <a:pt x="34620" y="38000"/>
                </a:lnTo>
                <a:lnTo>
                  <a:pt x="35130" y="38000"/>
                </a:lnTo>
                <a:lnTo>
                  <a:pt x="35780" y="37970"/>
                </a:lnTo>
                <a:lnTo>
                  <a:pt x="36650" y="37820"/>
                </a:lnTo>
                <a:lnTo>
                  <a:pt x="37160" y="37790"/>
                </a:lnTo>
                <a:lnTo>
                  <a:pt x="37660" y="37700"/>
                </a:lnTo>
                <a:lnTo>
                  <a:pt x="38220" y="37670"/>
                </a:lnTo>
                <a:lnTo>
                  <a:pt x="38580" y="37640"/>
                </a:lnTo>
                <a:lnTo>
                  <a:pt x="38930" y="37590"/>
                </a:lnTo>
                <a:lnTo>
                  <a:pt x="39720" y="37590"/>
                </a:lnTo>
                <a:lnTo>
                  <a:pt x="40350" y="37700"/>
                </a:lnTo>
                <a:lnTo>
                  <a:pt x="40660" y="37880"/>
                </a:lnTo>
                <a:lnTo>
                  <a:pt x="40890" y="38030"/>
                </a:lnTo>
                <a:lnTo>
                  <a:pt x="41470" y="38350"/>
                </a:lnTo>
                <a:lnTo>
                  <a:pt x="42130" y="38470"/>
                </a:lnTo>
                <a:lnTo>
                  <a:pt x="42330" y="38440"/>
                </a:lnTo>
                <a:lnTo>
                  <a:pt x="42870" y="38300"/>
                </a:lnTo>
                <a:lnTo>
                  <a:pt x="43200" y="38320"/>
                </a:lnTo>
                <a:lnTo>
                  <a:pt x="43550" y="38410"/>
                </a:lnTo>
                <a:lnTo>
                  <a:pt x="43860" y="38380"/>
                </a:lnTo>
                <a:lnTo>
                  <a:pt x="44310" y="3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