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Boumerdes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Algeria • State Map | Fully Editable Vector Shape</a:t>
            </a:r>
          </a:p>
        </p:txBody>
      </p:sp>
      <p:sp>
        <p:nvSpPr>
          <p:cNvPr id="101" name="Boumerde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6930" y="6860"/>
                </a:moveTo>
                <a:lnTo>
                  <a:pt x="57080" y="6750"/>
                </a:lnTo>
                <a:lnTo>
                  <a:pt x="57070" y="6740"/>
                </a:lnTo>
                <a:lnTo>
                  <a:pt x="57080" y="6730"/>
                </a:lnTo>
                <a:lnTo>
                  <a:pt x="57060" y="6700"/>
                </a:lnTo>
                <a:lnTo>
                  <a:pt x="57050" y="6660"/>
                </a:lnTo>
                <a:lnTo>
                  <a:pt x="57050" y="6640"/>
                </a:lnTo>
                <a:lnTo>
                  <a:pt x="57070" y="6620"/>
                </a:lnTo>
                <a:lnTo>
                  <a:pt x="57060" y="6610"/>
                </a:lnTo>
                <a:lnTo>
                  <a:pt x="57050" y="6600"/>
                </a:lnTo>
                <a:lnTo>
                  <a:pt x="57010" y="6610"/>
                </a:lnTo>
                <a:lnTo>
                  <a:pt x="57000" y="6600"/>
                </a:lnTo>
                <a:lnTo>
                  <a:pt x="57000" y="6590"/>
                </a:lnTo>
                <a:lnTo>
                  <a:pt x="57040" y="6590"/>
                </a:lnTo>
                <a:lnTo>
                  <a:pt x="57060" y="6580"/>
                </a:lnTo>
                <a:lnTo>
                  <a:pt x="57120" y="6660"/>
                </a:lnTo>
                <a:lnTo>
                  <a:pt x="57130" y="6700"/>
                </a:lnTo>
                <a:lnTo>
                  <a:pt x="57210" y="6670"/>
                </a:lnTo>
                <a:lnTo>
                  <a:pt x="57310" y="6630"/>
                </a:lnTo>
                <a:lnTo>
                  <a:pt x="57330" y="6620"/>
                </a:lnTo>
                <a:lnTo>
                  <a:pt x="57330" y="6610"/>
                </a:lnTo>
                <a:lnTo>
                  <a:pt x="57330" y="6590"/>
                </a:lnTo>
                <a:lnTo>
                  <a:pt x="57420" y="6580"/>
                </a:lnTo>
                <a:lnTo>
                  <a:pt x="57480" y="6560"/>
                </a:lnTo>
                <a:lnTo>
                  <a:pt x="57560" y="6560"/>
                </a:lnTo>
                <a:lnTo>
                  <a:pt x="57620" y="6550"/>
                </a:lnTo>
                <a:lnTo>
                  <a:pt x="57630" y="6500"/>
                </a:lnTo>
                <a:lnTo>
                  <a:pt x="57600" y="6490"/>
                </a:lnTo>
                <a:lnTo>
                  <a:pt x="57610" y="6440"/>
                </a:lnTo>
                <a:lnTo>
                  <a:pt x="57610" y="6430"/>
                </a:lnTo>
                <a:lnTo>
                  <a:pt x="57620" y="6330"/>
                </a:lnTo>
                <a:lnTo>
                  <a:pt x="57590" y="6330"/>
                </a:lnTo>
                <a:lnTo>
                  <a:pt x="57480" y="6380"/>
                </a:lnTo>
                <a:lnTo>
                  <a:pt x="57520" y="6260"/>
                </a:lnTo>
                <a:lnTo>
                  <a:pt x="57530" y="6260"/>
                </a:lnTo>
                <a:lnTo>
                  <a:pt x="57540" y="6270"/>
                </a:lnTo>
                <a:lnTo>
                  <a:pt x="57550" y="6270"/>
                </a:lnTo>
                <a:lnTo>
                  <a:pt x="57560" y="6270"/>
                </a:lnTo>
                <a:lnTo>
                  <a:pt x="57560" y="6280"/>
                </a:lnTo>
                <a:lnTo>
                  <a:pt x="57570" y="6280"/>
                </a:lnTo>
                <a:lnTo>
                  <a:pt x="57580" y="6280"/>
                </a:lnTo>
                <a:lnTo>
                  <a:pt x="57590" y="6280"/>
                </a:lnTo>
                <a:lnTo>
                  <a:pt x="57600" y="6280"/>
                </a:lnTo>
                <a:lnTo>
                  <a:pt x="57610" y="6280"/>
                </a:lnTo>
                <a:lnTo>
                  <a:pt x="57610" y="6290"/>
                </a:lnTo>
                <a:lnTo>
                  <a:pt x="57620" y="6290"/>
                </a:lnTo>
                <a:lnTo>
                  <a:pt x="57630" y="6290"/>
                </a:lnTo>
                <a:lnTo>
                  <a:pt x="57640" y="6290"/>
                </a:lnTo>
                <a:lnTo>
                  <a:pt x="57650" y="6290"/>
                </a:lnTo>
                <a:lnTo>
                  <a:pt x="57650" y="6300"/>
                </a:lnTo>
                <a:lnTo>
                  <a:pt x="57660" y="6300"/>
                </a:lnTo>
                <a:lnTo>
                  <a:pt x="57670" y="6300"/>
                </a:lnTo>
                <a:lnTo>
                  <a:pt x="57680" y="6300"/>
                </a:lnTo>
                <a:lnTo>
                  <a:pt x="57690" y="6300"/>
                </a:lnTo>
                <a:lnTo>
                  <a:pt x="57700" y="6300"/>
                </a:lnTo>
                <a:lnTo>
                  <a:pt x="57700" y="6310"/>
                </a:lnTo>
                <a:lnTo>
                  <a:pt x="57710" y="6310"/>
                </a:lnTo>
                <a:lnTo>
                  <a:pt x="57720" y="6310"/>
                </a:lnTo>
                <a:lnTo>
                  <a:pt x="57730" y="6310"/>
                </a:lnTo>
                <a:lnTo>
                  <a:pt x="57730" y="6320"/>
                </a:lnTo>
                <a:lnTo>
                  <a:pt x="57740" y="6320"/>
                </a:lnTo>
                <a:lnTo>
                  <a:pt x="57740" y="6310"/>
                </a:lnTo>
                <a:lnTo>
                  <a:pt x="57740" y="6320"/>
                </a:lnTo>
                <a:lnTo>
                  <a:pt x="57750" y="6320"/>
                </a:lnTo>
                <a:lnTo>
                  <a:pt x="57760" y="6320"/>
                </a:lnTo>
                <a:lnTo>
                  <a:pt x="57770" y="6320"/>
                </a:lnTo>
                <a:lnTo>
                  <a:pt x="57780" y="6320"/>
                </a:lnTo>
                <a:lnTo>
                  <a:pt x="57790" y="6320"/>
                </a:lnTo>
                <a:lnTo>
                  <a:pt x="57800" y="6320"/>
                </a:lnTo>
                <a:lnTo>
                  <a:pt x="57800" y="6330"/>
                </a:lnTo>
                <a:lnTo>
                  <a:pt x="57810" y="6330"/>
                </a:lnTo>
                <a:lnTo>
                  <a:pt x="57820" y="6330"/>
                </a:lnTo>
                <a:lnTo>
                  <a:pt x="57830" y="6330"/>
                </a:lnTo>
                <a:lnTo>
                  <a:pt x="57840" y="6330"/>
                </a:lnTo>
                <a:lnTo>
                  <a:pt x="57850" y="6330"/>
                </a:lnTo>
                <a:lnTo>
                  <a:pt x="57860" y="6330"/>
                </a:lnTo>
                <a:lnTo>
                  <a:pt x="57870" y="6330"/>
                </a:lnTo>
                <a:lnTo>
                  <a:pt x="57870" y="6340"/>
                </a:lnTo>
                <a:lnTo>
                  <a:pt x="57880" y="6340"/>
                </a:lnTo>
                <a:lnTo>
                  <a:pt x="57880" y="6330"/>
                </a:lnTo>
                <a:lnTo>
                  <a:pt x="57880" y="6340"/>
                </a:lnTo>
                <a:lnTo>
                  <a:pt x="57890" y="6340"/>
                </a:lnTo>
                <a:lnTo>
                  <a:pt x="57900" y="6340"/>
                </a:lnTo>
                <a:lnTo>
                  <a:pt x="57910" y="6340"/>
                </a:lnTo>
                <a:lnTo>
                  <a:pt x="57920" y="6340"/>
                </a:lnTo>
                <a:lnTo>
                  <a:pt x="57930" y="6340"/>
                </a:lnTo>
                <a:lnTo>
                  <a:pt x="57940" y="6340"/>
                </a:lnTo>
                <a:lnTo>
                  <a:pt x="57950" y="6340"/>
                </a:lnTo>
                <a:lnTo>
                  <a:pt x="57960" y="6340"/>
                </a:lnTo>
                <a:lnTo>
                  <a:pt x="57970" y="6340"/>
                </a:lnTo>
                <a:lnTo>
                  <a:pt x="57980" y="6340"/>
                </a:lnTo>
                <a:lnTo>
                  <a:pt x="57990" y="6340"/>
                </a:lnTo>
                <a:lnTo>
                  <a:pt x="58000" y="6340"/>
                </a:lnTo>
                <a:lnTo>
                  <a:pt x="58010" y="6340"/>
                </a:lnTo>
                <a:lnTo>
                  <a:pt x="58020" y="6340"/>
                </a:lnTo>
                <a:lnTo>
                  <a:pt x="58030" y="6340"/>
                </a:lnTo>
                <a:lnTo>
                  <a:pt x="58030" y="6330"/>
                </a:lnTo>
                <a:lnTo>
                  <a:pt x="58030" y="6340"/>
                </a:lnTo>
                <a:lnTo>
                  <a:pt x="58040" y="6340"/>
                </a:lnTo>
                <a:lnTo>
                  <a:pt x="58050" y="6340"/>
                </a:lnTo>
                <a:lnTo>
                  <a:pt x="58060" y="6340"/>
                </a:lnTo>
                <a:lnTo>
                  <a:pt x="58070" y="6340"/>
                </a:lnTo>
                <a:lnTo>
                  <a:pt x="58080" y="6340"/>
                </a:lnTo>
                <a:lnTo>
                  <a:pt x="58090" y="6340"/>
                </a:lnTo>
                <a:lnTo>
                  <a:pt x="58090" y="6330"/>
                </a:lnTo>
                <a:lnTo>
                  <a:pt x="58100" y="6330"/>
                </a:lnTo>
                <a:lnTo>
                  <a:pt x="58110" y="6330"/>
                </a:lnTo>
                <a:lnTo>
                  <a:pt x="58120" y="6330"/>
                </a:lnTo>
                <a:lnTo>
                  <a:pt x="58130" y="6320"/>
                </a:lnTo>
                <a:lnTo>
                  <a:pt x="58140" y="6320"/>
                </a:lnTo>
                <a:lnTo>
                  <a:pt x="58150" y="6310"/>
                </a:lnTo>
                <a:lnTo>
                  <a:pt x="58160" y="6310"/>
                </a:lnTo>
                <a:lnTo>
                  <a:pt x="58170" y="6300"/>
                </a:lnTo>
                <a:lnTo>
                  <a:pt x="58190" y="6300"/>
                </a:lnTo>
                <a:lnTo>
                  <a:pt x="58190" y="6290"/>
                </a:lnTo>
                <a:lnTo>
                  <a:pt x="58200" y="6280"/>
                </a:lnTo>
                <a:lnTo>
                  <a:pt x="58200" y="6270"/>
                </a:lnTo>
                <a:lnTo>
                  <a:pt x="58200" y="6260"/>
                </a:lnTo>
                <a:lnTo>
                  <a:pt x="58200" y="6250"/>
                </a:lnTo>
                <a:lnTo>
                  <a:pt x="58210" y="6250"/>
                </a:lnTo>
                <a:lnTo>
                  <a:pt x="58220" y="6250"/>
                </a:lnTo>
                <a:lnTo>
                  <a:pt x="58230" y="6240"/>
                </a:lnTo>
                <a:lnTo>
                  <a:pt x="58240" y="6240"/>
                </a:lnTo>
                <a:lnTo>
                  <a:pt x="58260" y="6240"/>
                </a:lnTo>
                <a:lnTo>
                  <a:pt x="58320" y="6230"/>
                </a:lnTo>
                <a:lnTo>
                  <a:pt x="58330" y="6220"/>
                </a:lnTo>
                <a:lnTo>
                  <a:pt x="58360" y="6210"/>
                </a:lnTo>
                <a:lnTo>
                  <a:pt x="58360" y="6200"/>
                </a:lnTo>
                <a:lnTo>
                  <a:pt x="58380" y="6190"/>
                </a:lnTo>
                <a:lnTo>
                  <a:pt x="58390" y="6180"/>
                </a:lnTo>
                <a:lnTo>
                  <a:pt x="58400" y="6170"/>
                </a:lnTo>
                <a:lnTo>
                  <a:pt x="58400" y="6160"/>
                </a:lnTo>
                <a:lnTo>
                  <a:pt x="58400" y="6150"/>
                </a:lnTo>
                <a:lnTo>
                  <a:pt x="58390" y="6150"/>
                </a:lnTo>
                <a:lnTo>
                  <a:pt x="58390" y="6140"/>
                </a:lnTo>
                <a:lnTo>
                  <a:pt x="58400" y="6150"/>
                </a:lnTo>
                <a:lnTo>
                  <a:pt x="58410" y="6140"/>
                </a:lnTo>
                <a:lnTo>
                  <a:pt x="58400" y="6140"/>
                </a:lnTo>
                <a:lnTo>
                  <a:pt x="58400" y="6130"/>
                </a:lnTo>
                <a:lnTo>
                  <a:pt x="58390" y="6130"/>
                </a:lnTo>
                <a:lnTo>
                  <a:pt x="58390" y="6140"/>
                </a:lnTo>
                <a:lnTo>
                  <a:pt x="58390" y="6130"/>
                </a:lnTo>
                <a:lnTo>
                  <a:pt x="58400" y="6130"/>
                </a:lnTo>
                <a:lnTo>
                  <a:pt x="58400" y="6140"/>
                </a:lnTo>
                <a:lnTo>
                  <a:pt x="58410" y="6140"/>
                </a:lnTo>
                <a:lnTo>
                  <a:pt x="58420" y="6140"/>
                </a:lnTo>
                <a:lnTo>
                  <a:pt x="58430" y="6140"/>
                </a:lnTo>
                <a:lnTo>
                  <a:pt x="58480" y="6130"/>
                </a:lnTo>
                <a:lnTo>
                  <a:pt x="58580" y="6100"/>
                </a:lnTo>
                <a:lnTo>
                  <a:pt x="58610" y="6080"/>
                </a:lnTo>
                <a:lnTo>
                  <a:pt x="58630" y="6080"/>
                </a:lnTo>
                <a:lnTo>
                  <a:pt x="58660" y="6060"/>
                </a:lnTo>
                <a:lnTo>
                  <a:pt x="58670" y="6060"/>
                </a:lnTo>
                <a:lnTo>
                  <a:pt x="58700" y="6040"/>
                </a:lnTo>
                <a:lnTo>
                  <a:pt x="58730" y="6030"/>
                </a:lnTo>
                <a:lnTo>
                  <a:pt x="58740" y="6030"/>
                </a:lnTo>
                <a:lnTo>
                  <a:pt x="58750" y="6020"/>
                </a:lnTo>
                <a:lnTo>
                  <a:pt x="58780" y="6010"/>
                </a:lnTo>
                <a:lnTo>
                  <a:pt x="58780" y="6000"/>
                </a:lnTo>
                <a:lnTo>
                  <a:pt x="58800" y="5990"/>
                </a:lnTo>
                <a:lnTo>
                  <a:pt x="58810" y="5980"/>
                </a:lnTo>
                <a:lnTo>
                  <a:pt x="58840" y="5960"/>
                </a:lnTo>
                <a:lnTo>
                  <a:pt x="58850" y="5960"/>
                </a:lnTo>
                <a:lnTo>
                  <a:pt x="58850" y="5950"/>
                </a:lnTo>
                <a:lnTo>
                  <a:pt x="58870" y="5940"/>
                </a:lnTo>
                <a:lnTo>
                  <a:pt x="58880" y="5930"/>
                </a:lnTo>
                <a:lnTo>
                  <a:pt x="58960" y="5900"/>
                </a:lnTo>
                <a:lnTo>
                  <a:pt x="58970" y="5900"/>
                </a:lnTo>
                <a:lnTo>
                  <a:pt x="58970" y="5890"/>
                </a:lnTo>
                <a:lnTo>
                  <a:pt x="58980" y="5890"/>
                </a:lnTo>
                <a:lnTo>
                  <a:pt x="58980" y="5880"/>
                </a:lnTo>
                <a:lnTo>
                  <a:pt x="58990" y="5880"/>
                </a:lnTo>
                <a:lnTo>
                  <a:pt x="58990" y="5870"/>
                </a:lnTo>
                <a:lnTo>
                  <a:pt x="58990" y="5860"/>
                </a:lnTo>
                <a:lnTo>
                  <a:pt x="59000" y="5860"/>
                </a:lnTo>
                <a:lnTo>
                  <a:pt x="59000" y="5870"/>
                </a:lnTo>
                <a:lnTo>
                  <a:pt x="59020" y="5860"/>
                </a:lnTo>
                <a:lnTo>
                  <a:pt x="59030" y="5850"/>
                </a:lnTo>
                <a:lnTo>
                  <a:pt x="59030" y="5840"/>
                </a:lnTo>
                <a:lnTo>
                  <a:pt x="59040" y="5840"/>
                </a:lnTo>
                <a:lnTo>
                  <a:pt x="59050" y="5840"/>
                </a:lnTo>
                <a:lnTo>
                  <a:pt x="59050" y="5830"/>
                </a:lnTo>
                <a:lnTo>
                  <a:pt x="59060" y="5830"/>
                </a:lnTo>
                <a:lnTo>
                  <a:pt x="59060" y="5820"/>
                </a:lnTo>
                <a:lnTo>
                  <a:pt x="59070" y="5810"/>
                </a:lnTo>
                <a:lnTo>
                  <a:pt x="59080" y="5800"/>
                </a:lnTo>
                <a:lnTo>
                  <a:pt x="59090" y="5790"/>
                </a:lnTo>
                <a:lnTo>
                  <a:pt x="59100" y="5760"/>
                </a:lnTo>
                <a:lnTo>
                  <a:pt x="59100" y="5740"/>
                </a:lnTo>
                <a:lnTo>
                  <a:pt x="59090" y="5740"/>
                </a:lnTo>
                <a:lnTo>
                  <a:pt x="59090" y="5730"/>
                </a:lnTo>
                <a:lnTo>
                  <a:pt x="59100" y="5720"/>
                </a:lnTo>
                <a:lnTo>
                  <a:pt x="59120" y="5710"/>
                </a:lnTo>
                <a:lnTo>
                  <a:pt x="59130" y="5710"/>
                </a:lnTo>
                <a:lnTo>
                  <a:pt x="59130" y="5700"/>
                </a:lnTo>
                <a:lnTo>
                  <a:pt x="59160" y="5690"/>
                </a:lnTo>
                <a:lnTo>
                  <a:pt x="59160" y="5680"/>
                </a:lnTo>
                <a:lnTo>
                  <a:pt x="59350" y="5630"/>
                </a:lnTo>
                <a:lnTo>
                  <a:pt x="59630" y="5560"/>
                </a:lnTo>
                <a:lnTo>
                  <a:pt x="59640" y="5550"/>
                </a:lnTo>
                <a:lnTo>
                  <a:pt x="59650" y="5540"/>
                </a:lnTo>
                <a:lnTo>
                  <a:pt x="59670" y="5540"/>
                </a:lnTo>
                <a:lnTo>
                  <a:pt x="59680" y="5540"/>
                </a:lnTo>
                <a:lnTo>
                  <a:pt x="59680" y="5550"/>
                </a:lnTo>
                <a:lnTo>
                  <a:pt x="59690" y="5590"/>
                </a:lnTo>
                <a:lnTo>
                  <a:pt x="59680" y="5630"/>
                </a:lnTo>
                <a:lnTo>
                  <a:pt x="59680" y="5640"/>
                </a:lnTo>
                <a:lnTo>
                  <a:pt x="59690" y="5650"/>
                </a:lnTo>
                <a:lnTo>
                  <a:pt x="59700" y="5660"/>
                </a:lnTo>
                <a:lnTo>
                  <a:pt x="59710" y="5670"/>
                </a:lnTo>
                <a:lnTo>
                  <a:pt x="59710" y="5680"/>
                </a:lnTo>
                <a:lnTo>
                  <a:pt x="59720" y="5680"/>
                </a:lnTo>
                <a:lnTo>
                  <a:pt x="59720" y="5690"/>
                </a:lnTo>
                <a:lnTo>
                  <a:pt x="59720" y="5680"/>
                </a:lnTo>
                <a:lnTo>
                  <a:pt x="59710" y="5680"/>
                </a:lnTo>
                <a:lnTo>
                  <a:pt x="59710" y="5670"/>
                </a:lnTo>
                <a:lnTo>
                  <a:pt x="59710" y="5660"/>
                </a:lnTo>
                <a:lnTo>
                  <a:pt x="59700" y="5660"/>
                </a:lnTo>
                <a:lnTo>
                  <a:pt x="59700" y="5650"/>
                </a:lnTo>
                <a:lnTo>
                  <a:pt x="59690" y="5650"/>
                </a:lnTo>
                <a:lnTo>
                  <a:pt x="59690" y="5630"/>
                </a:lnTo>
                <a:lnTo>
                  <a:pt x="59690" y="5580"/>
                </a:lnTo>
                <a:lnTo>
                  <a:pt x="59690" y="5550"/>
                </a:lnTo>
                <a:lnTo>
                  <a:pt x="59680" y="5540"/>
                </a:lnTo>
                <a:lnTo>
                  <a:pt x="59690" y="5540"/>
                </a:lnTo>
                <a:lnTo>
                  <a:pt x="59760" y="5540"/>
                </a:lnTo>
                <a:lnTo>
                  <a:pt x="59770" y="5540"/>
                </a:lnTo>
                <a:lnTo>
                  <a:pt x="59770" y="5530"/>
                </a:lnTo>
                <a:lnTo>
                  <a:pt x="59780" y="5520"/>
                </a:lnTo>
                <a:lnTo>
                  <a:pt x="59790" y="5510"/>
                </a:lnTo>
                <a:lnTo>
                  <a:pt x="59790" y="5500"/>
                </a:lnTo>
                <a:lnTo>
                  <a:pt x="59790" y="5510"/>
                </a:lnTo>
                <a:lnTo>
                  <a:pt x="59810" y="5510"/>
                </a:lnTo>
                <a:lnTo>
                  <a:pt x="59810" y="5500"/>
                </a:lnTo>
                <a:lnTo>
                  <a:pt x="59820" y="5500"/>
                </a:lnTo>
                <a:lnTo>
                  <a:pt x="59820" y="5490"/>
                </a:lnTo>
                <a:lnTo>
                  <a:pt x="59830" y="5490"/>
                </a:lnTo>
                <a:lnTo>
                  <a:pt x="59840" y="5490"/>
                </a:lnTo>
                <a:lnTo>
                  <a:pt x="59850" y="5490"/>
                </a:lnTo>
                <a:lnTo>
                  <a:pt x="59870" y="5480"/>
                </a:lnTo>
                <a:lnTo>
                  <a:pt x="59870" y="5490"/>
                </a:lnTo>
                <a:lnTo>
                  <a:pt x="59880" y="5500"/>
                </a:lnTo>
                <a:lnTo>
                  <a:pt x="59890" y="5500"/>
                </a:lnTo>
                <a:lnTo>
                  <a:pt x="59900" y="5500"/>
                </a:lnTo>
                <a:lnTo>
                  <a:pt x="59900" y="5510"/>
                </a:lnTo>
                <a:lnTo>
                  <a:pt x="59920" y="5510"/>
                </a:lnTo>
                <a:lnTo>
                  <a:pt x="59940" y="5520"/>
                </a:lnTo>
                <a:lnTo>
                  <a:pt x="59940" y="5510"/>
                </a:lnTo>
                <a:lnTo>
                  <a:pt x="59950" y="5510"/>
                </a:lnTo>
                <a:lnTo>
                  <a:pt x="59980" y="5490"/>
                </a:lnTo>
                <a:lnTo>
                  <a:pt x="59970" y="5510"/>
                </a:lnTo>
                <a:lnTo>
                  <a:pt x="59970" y="5520"/>
                </a:lnTo>
                <a:lnTo>
                  <a:pt x="59970" y="5530"/>
                </a:lnTo>
                <a:lnTo>
                  <a:pt x="59970" y="5540"/>
                </a:lnTo>
                <a:lnTo>
                  <a:pt x="59970" y="5530"/>
                </a:lnTo>
                <a:lnTo>
                  <a:pt x="59960" y="5520"/>
                </a:lnTo>
                <a:lnTo>
                  <a:pt x="59960" y="5530"/>
                </a:lnTo>
                <a:lnTo>
                  <a:pt x="59960" y="5540"/>
                </a:lnTo>
                <a:lnTo>
                  <a:pt x="59960" y="5550"/>
                </a:lnTo>
                <a:lnTo>
                  <a:pt x="59970" y="5560"/>
                </a:lnTo>
                <a:lnTo>
                  <a:pt x="59980" y="5560"/>
                </a:lnTo>
                <a:lnTo>
                  <a:pt x="59980" y="5570"/>
                </a:lnTo>
                <a:lnTo>
                  <a:pt x="59990" y="5580"/>
                </a:lnTo>
                <a:lnTo>
                  <a:pt x="60000" y="5580"/>
                </a:lnTo>
                <a:lnTo>
                  <a:pt x="60010" y="5580"/>
                </a:lnTo>
                <a:lnTo>
                  <a:pt x="60010" y="5590"/>
                </a:lnTo>
                <a:lnTo>
                  <a:pt x="60020" y="5590"/>
                </a:lnTo>
                <a:lnTo>
                  <a:pt x="60030" y="5590"/>
                </a:lnTo>
                <a:lnTo>
                  <a:pt x="60040" y="5600"/>
                </a:lnTo>
                <a:lnTo>
                  <a:pt x="60050" y="5600"/>
                </a:lnTo>
                <a:lnTo>
                  <a:pt x="60070" y="5610"/>
                </a:lnTo>
                <a:lnTo>
                  <a:pt x="60080" y="5610"/>
                </a:lnTo>
                <a:lnTo>
                  <a:pt x="60080" y="5620"/>
                </a:lnTo>
                <a:lnTo>
                  <a:pt x="60090" y="5620"/>
                </a:lnTo>
                <a:lnTo>
                  <a:pt x="60120" y="5620"/>
                </a:lnTo>
                <a:lnTo>
                  <a:pt x="60130" y="5620"/>
                </a:lnTo>
                <a:lnTo>
                  <a:pt x="60140" y="5630"/>
                </a:lnTo>
                <a:lnTo>
                  <a:pt x="60160" y="5620"/>
                </a:lnTo>
                <a:lnTo>
                  <a:pt x="60170" y="5620"/>
                </a:lnTo>
                <a:lnTo>
                  <a:pt x="60170" y="5630"/>
                </a:lnTo>
                <a:lnTo>
                  <a:pt x="60180" y="5630"/>
                </a:lnTo>
                <a:lnTo>
                  <a:pt x="60180" y="5620"/>
                </a:lnTo>
                <a:lnTo>
                  <a:pt x="60200" y="5610"/>
                </a:lnTo>
                <a:lnTo>
                  <a:pt x="60200" y="5600"/>
                </a:lnTo>
                <a:lnTo>
                  <a:pt x="60210" y="5600"/>
                </a:lnTo>
                <a:lnTo>
                  <a:pt x="60210" y="5610"/>
                </a:lnTo>
                <a:lnTo>
                  <a:pt x="60230" y="5610"/>
                </a:lnTo>
                <a:lnTo>
                  <a:pt x="60230" y="5620"/>
                </a:lnTo>
                <a:lnTo>
                  <a:pt x="60240" y="5620"/>
                </a:lnTo>
                <a:lnTo>
                  <a:pt x="60270" y="5620"/>
                </a:lnTo>
                <a:lnTo>
                  <a:pt x="60270" y="5610"/>
                </a:lnTo>
                <a:lnTo>
                  <a:pt x="60310" y="5600"/>
                </a:lnTo>
                <a:lnTo>
                  <a:pt x="60330" y="5600"/>
                </a:lnTo>
                <a:lnTo>
                  <a:pt x="60330" y="5590"/>
                </a:lnTo>
                <a:lnTo>
                  <a:pt x="60340" y="5600"/>
                </a:lnTo>
                <a:lnTo>
                  <a:pt x="60350" y="5600"/>
                </a:lnTo>
                <a:lnTo>
                  <a:pt x="60360" y="5600"/>
                </a:lnTo>
                <a:lnTo>
                  <a:pt x="60360" y="5590"/>
                </a:lnTo>
                <a:lnTo>
                  <a:pt x="60360" y="5600"/>
                </a:lnTo>
                <a:lnTo>
                  <a:pt x="60380" y="5590"/>
                </a:lnTo>
                <a:lnTo>
                  <a:pt x="60400" y="5600"/>
                </a:lnTo>
                <a:lnTo>
                  <a:pt x="60430" y="5600"/>
                </a:lnTo>
                <a:lnTo>
                  <a:pt x="60440" y="5600"/>
                </a:lnTo>
                <a:lnTo>
                  <a:pt x="60460" y="5610"/>
                </a:lnTo>
                <a:lnTo>
                  <a:pt x="60480" y="5610"/>
                </a:lnTo>
                <a:lnTo>
                  <a:pt x="60490" y="5610"/>
                </a:lnTo>
                <a:lnTo>
                  <a:pt x="60490" y="5660"/>
                </a:lnTo>
                <a:lnTo>
                  <a:pt x="60480" y="5680"/>
                </a:lnTo>
                <a:lnTo>
                  <a:pt x="60490" y="5740"/>
                </a:lnTo>
                <a:lnTo>
                  <a:pt x="60490" y="5770"/>
                </a:lnTo>
                <a:lnTo>
                  <a:pt x="60480" y="5810"/>
                </a:lnTo>
                <a:lnTo>
                  <a:pt x="60480" y="5840"/>
                </a:lnTo>
                <a:lnTo>
                  <a:pt x="60480" y="5850"/>
                </a:lnTo>
                <a:lnTo>
                  <a:pt x="60500" y="5850"/>
                </a:lnTo>
                <a:lnTo>
                  <a:pt x="60510" y="5860"/>
                </a:lnTo>
                <a:lnTo>
                  <a:pt x="60500" y="5860"/>
                </a:lnTo>
                <a:lnTo>
                  <a:pt x="60490" y="5870"/>
                </a:lnTo>
                <a:lnTo>
                  <a:pt x="60480" y="5880"/>
                </a:lnTo>
                <a:lnTo>
                  <a:pt x="60490" y="5890"/>
                </a:lnTo>
                <a:lnTo>
                  <a:pt x="60480" y="5900"/>
                </a:lnTo>
                <a:lnTo>
                  <a:pt x="60390" y="5940"/>
                </a:lnTo>
                <a:lnTo>
                  <a:pt x="60400" y="5970"/>
                </a:lnTo>
                <a:lnTo>
                  <a:pt x="60390" y="5980"/>
                </a:lnTo>
                <a:lnTo>
                  <a:pt x="60390" y="6010"/>
                </a:lnTo>
                <a:lnTo>
                  <a:pt x="60390" y="6020"/>
                </a:lnTo>
                <a:lnTo>
                  <a:pt x="60380" y="6020"/>
                </a:lnTo>
                <a:lnTo>
                  <a:pt x="60380" y="6030"/>
                </a:lnTo>
                <a:lnTo>
                  <a:pt x="60370" y="6040"/>
                </a:lnTo>
                <a:lnTo>
                  <a:pt x="60350" y="6050"/>
                </a:lnTo>
                <a:lnTo>
                  <a:pt x="60340" y="6060"/>
                </a:lnTo>
                <a:lnTo>
                  <a:pt x="60290" y="6100"/>
                </a:lnTo>
                <a:lnTo>
                  <a:pt x="60260" y="6100"/>
                </a:lnTo>
                <a:lnTo>
                  <a:pt x="60220" y="6100"/>
                </a:lnTo>
                <a:lnTo>
                  <a:pt x="60240" y="6110"/>
                </a:lnTo>
                <a:lnTo>
                  <a:pt x="60250" y="6130"/>
                </a:lnTo>
                <a:lnTo>
                  <a:pt x="60240" y="6150"/>
                </a:lnTo>
                <a:lnTo>
                  <a:pt x="60230" y="6160"/>
                </a:lnTo>
                <a:lnTo>
                  <a:pt x="60220" y="6230"/>
                </a:lnTo>
                <a:lnTo>
                  <a:pt x="60200" y="6270"/>
                </a:lnTo>
                <a:lnTo>
                  <a:pt x="60180" y="6280"/>
                </a:lnTo>
                <a:lnTo>
                  <a:pt x="60050" y="6320"/>
                </a:lnTo>
                <a:lnTo>
                  <a:pt x="60020" y="6310"/>
                </a:lnTo>
                <a:lnTo>
                  <a:pt x="60010" y="6310"/>
                </a:lnTo>
                <a:lnTo>
                  <a:pt x="60010" y="6280"/>
                </a:lnTo>
                <a:lnTo>
                  <a:pt x="60000" y="6290"/>
                </a:lnTo>
                <a:lnTo>
                  <a:pt x="59990" y="6300"/>
                </a:lnTo>
                <a:lnTo>
                  <a:pt x="59990" y="6310"/>
                </a:lnTo>
                <a:lnTo>
                  <a:pt x="59990" y="6320"/>
                </a:lnTo>
                <a:lnTo>
                  <a:pt x="59990" y="6330"/>
                </a:lnTo>
                <a:lnTo>
                  <a:pt x="59960" y="6380"/>
                </a:lnTo>
                <a:lnTo>
                  <a:pt x="59970" y="6400"/>
                </a:lnTo>
                <a:lnTo>
                  <a:pt x="59970" y="6410"/>
                </a:lnTo>
                <a:lnTo>
                  <a:pt x="59950" y="6410"/>
                </a:lnTo>
                <a:lnTo>
                  <a:pt x="59920" y="6400"/>
                </a:lnTo>
                <a:lnTo>
                  <a:pt x="59880" y="6370"/>
                </a:lnTo>
                <a:lnTo>
                  <a:pt x="59870" y="6350"/>
                </a:lnTo>
                <a:lnTo>
                  <a:pt x="59860" y="6300"/>
                </a:lnTo>
                <a:lnTo>
                  <a:pt x="59830" y="6310"/>
                </a:lnTo>
                <a:lnTo>
                  <a:pt x="59820" y="6330"/>
                </a:lnTo>
                <a:lnTo>
                  <a:pt x="59770" y="6330"/>
                </a:lnTo>
                <a:lnTo>
                  <a:pt x="59740" y="6350"/>
                </a:lnTo>
                <a:lnTo>
                  <a:pt x="59740" y="6360"/>
                </a:lnTo>
                <a:lnTo>
                  <a:pt x="59750" y="6370"/>
                </a:lnTo>
                <a:lnTo>
                  <a:pt x="59760" y="6390"/>
                </a:lnTo>
                <a:lnTo>
                  <a:pt x="59760" y="6400"/>
                </a:lnTo>
                <a:lnTo>
                  <a:pt x="59750" y="6410"/>
                </a:lnTo>
                <a:lnTo>
                  <a:pt x="59750" y="6430"/>
                </a:lnTo>
                <a:lnTo>
                  <a:pt x="59750" y="6440"/>
                </a:lnTo>
                <a:lnTo>
                  <a:pt x="59740" y="6450"/>
                </a:lnTo>
                <a:lnTo>
                  <a:pt x="59730" y="6460"/>
                </a:lnTo>
                <a:lnTo>
                  <a:pt x="59720" y="6460"/>
                </a:lnTo>
                <a:lnTo>
                  <a:pt x="59730" y="6470"/>
                </a:lnTo>
                <a:lnTo>
                  <a:pt x="59720" y="6460"/>
                </a:lnTo>
                <a:lnTo>
                  <a:pt x="59700" y="6470"/>
                </a:lnTo>
                <a:lnTo>
                  <a:pt x="59700" y="6480"/>
                </a:lnTo>
                <a:lnTo>
                  <a:pt x="59700" y="6500"/>
                </a:lnTo>
                <a:lnTo>
                  <a:pt x="59690" y="6510"/>
                </a:lnTo>
                <a:lnTo>
                  <a:pt x="59690" y="6530"/>
                </a:lnTo>
                <a:lnTo>
                  <a:pt x="59670" y="6540"/>
                </a:lnTo>
                <a:lnTo>
                  <a:pt x="59670" y="6560"/>
                </a:lnTo>
                <a:lnTo>
                  <a:pt x="59680" y="6560"/>
                </a:lnTo>
                <a:lnTo>
                  <a:pt x="59680" y="6570"/>
                </a:lnTo>
                <a:lnTo>
                  <a:pt x="59670" y="6580"/>
                </a:lnTo>
                <a:lnTo>
                  <a:pt x="59650" y="6600"/>
                </a:lnTo>
                <a:lnTo>
                  <a:pt x="59660" y="6660"/>
                </a:lnTo>
                <a:lnTo>
                  <a:pt x="59660" y="6670"/>
                </a:lnTo>
                <a:lnTo>
                  <a:pt x="59670" y="6690"/>
                </a:lnTo>
                <a:lnTo>
                  <a:pt x="59690" y="6700"/>
                </a:lnTo>
                <a:lnTo>
                  <a:pt x="59710" y="6700"/>
                </a:lnTo>
                <a:lnTo>
                  <a:pt x="59730" y="6740"/>
                </a:lnTo>
                <a:lnTo>
                  <a:pt x="59740" y="6770"/>
                </a:lnTo>
                <a:lnTo>
                  <a:pt x="59730" y="6770"/>
                </a:lnTo>
                <a:lnTo>
                  <a:pt x="59770" y="6780"/>
                </a:lnTo>
                <a:lnTo>
                  <a:pt x="59780" y="6800"/>
                </a:lnTo>
                <a:lnTo>
                  <a:pt x="59790" y="6830"/>
                </a:lnTo>
                <a:lnTo>
                  <a:pt x="59810" y="6830"/>
                </a:lnTo>
                <a:lnTo>
                  <a:pt x="59820" y="6840"/>
                </a:lnTo>
                <a:lnTo>
                  <a:pt x="59810" y="6840"/>
                </a:lnTo>
                <a:lnTo>
                  <a:pt x="59810" y="6850"/>
                </a:lnTo>
                <a:lnTo>
                  <a:pt x="59800" y="6840"/>
                </a:lnTo>
                <a:lnTo>
                  <a:pt x="59780" y="6840"/>
                </a:lnTo>
                <a:lnTo>
                  <a:pt x="59780" y="6830"/>
                </a:lnTo>
                <a:lnTo>
                  <a:pt x="59770" y="6840"/>
                </a:lnTo>
                <a:lnTo>
                  <a:pt x="59770" y="6830"/>
                </a:lnTo>
                <a:lnTo>
                  <a:pt x="59760" y="6840"/>
                </a:lnTo>
                <a:lnTo>
                  <a:pt x="59760" y="6850"/>
                </a:lnTo>
                <a:lnTo>
                  <a:pt x="59740" y="6850"/>
                </a:lnTo>
                <a:lnTo>
                  <a:pt x="59720" y="6850"/>
                </a:lnTo>
                <a:lnTo>
                  <a:pt x="59710" y="6840"/>
                </a:lnTo>
                <a:lnTo>
                  <a:pt x="59690" y="6830"/>
                </a:lnTo>
                <a:lnTo>
                  <a:pt x="59680" y="6820"/>
                </a:lnTo>
                <a:lnTo>
                  <a:pt x="59670" y="6820"/>
                </a:lnTo>
                <a:lnTo>
                  <a:pt x="59660" y="6810"/>
                </a:lnTo>
                <a:lnTo>
                  <a:pt x="59640" y="6810"/>
                </a:lnTo>
                <a:lnTo>
                  <a:pt x="59620" y="6780"/>
                </a:lnTo>
                <a:lnTo>
                  <a:pt x="59600" y="6770"/>
                </a:lnTo>
                <a:lnTo>
                  <a:pt x="59600" y="6760"/>
                </a:lnTo>
                <a:lnTo>
                  <a:pt x="59580" y="6770"/>
                </a:lnTo>
                <a:lnTo>
                  <a:pt x="59530" y="6770"/>
                </a:lnTo>
                <a:lnTo>
                  <a:pt x="59540" y="6790"/>
                </a:lnTo>
                <a:lnTo>
                  <a:pt x="59530" y="6800"/>
                </a:lnTo>
                <a:lnTo>
                  <a:pt x="59540" y="6810"/>
                </a:lnTo>
                <a:lnTo>
                  <a:pt x="59540" y="6820"/>
                </a:lnTo>
                <a:lnTo>
                  <a:pt x="59540" y="6830"/>
                </a:lnTo>
                <a:lnTo>
                  <a:pt x="59510" y="6810"/>
                </a:lnTo>
                <a:lnTo>
                  <a:pt x="59500" y="6820"/>
                </a:lnTo>
                <a:lnTo>
                  <a:pt x="59500" y="6830"/>
                </a:lnTo>
                <a:lnTo>
                  <a:pt x="59520" y="6840"/>
                </a:lnTo>
                <a:lnTo>
                  <a:pt x="59530" y="6850"/>
                </a:lnTo>
                <a:lnTo>
                  <a:pt x="59540" y="6850"/>
                </a:lnTo>
                <a:lnTo>
                  <a:pt x="59530" y="6920"/>
                </a:lnTo>
                <a:lnTo>
                  <a:pt x="59530" y="6930"/>
                </a:lnTo>
                <a:lnTo>
                  <a:pt x="59540" y="6940"/>
                </a:lnTo>
                <a:lnTo>
                  <a:pt x="59540" y="6960"/>
                </a:lnTo>
                <a:lnTo>
                  <a:pt x="59570" y="6990"/>
                </a:lnTo>
                <a:lnTo>
                  <a:pt x="59580" y="7020"/>
                </a:lnTo>
                <a:lnTo>
                  <a:pt x="59570" y="7040"/>
                </a:lnTo>
                <a:lnTo>
                  <a:pt x="59560" y="7050"/>
                </a:lnTo>
                <a:lnTo>
                  <a:pt x="59510" y="7050"/>
                </a:lnTo>
                <a:lnTo>
                  <a:pt x="59480" y="7040"/>
                </a:lnTo>
                <a:lnTo>
                  <a:pt x="59470" y="7050"/>
                </a:lnTo>
                <a:lnTo>
                  <a:pt x="59460" y="7050"/>
                </a:lnTo>
                <a:lnTo>
                  <a:pt x="59390" y="7010"/>
                </a:lnTo>
                <a:lnTo>
                  <a:pt x="59390" y="7000"/>
                </a:lnTo>
                <a:lnTo>
                  <a:pt x="59400" y="7000"/>
                </a:lnTo>
                <a:lnTo>
                  <a:pt x="59410" y="6980"/>
                </a:lnTo>
                <a:lnTo>
                  <a:pt x="59420" y="6970"/>
                </a:lnTo>
                <a:lnTo>
                  <a:pt x="59410" y="6950"/>
                </a:lnTo>
                <a:lnTo>
                  <a:pt x="59400" y="6930"/>
                </a:lnTo>
                <a:lnTo>
                  <a:pt x="59400" y="6920"/>
                </a:lnTo>
                <a:lnTo>
                  <a:pt x="59380" y="6920"/>
                </a:lnTo>
                <a:lnTo>
                  <a:pt x="59380" y="6940"/>
                </a:lnTo>
                <a:lnTo>
                  <a:pt x="59380" y="6960"/>
                </a:lnTo>
                <a:lnTo>
                  <a:pt x="59340" y="6960"/>
                </a:lnTo>
                <a:lnTo>
                  <a:pt x="59330" y="6990"/>
                </a:lnTo>
                <a:lnTo>
                  <a:pt x="59300" y="6980"/>
                </a:lnTo>
                <a:lnTo>
                  <a:pt x="59290" y="6970"/>
                </a:lnTo>
                <a:lnTo>
                  <a:pt x="59280" y="6970"/>
                </a:lnTo>
                <a:lnTo>
                  <a:pt x="59260" y="6970"/>
                </a:lnTo>
                <a:lnTo>
                  <a:pt x="59250" y="6980"/>
                </a:lnTo>
                <a:lnTo>
                  <a:pt x="59250" y="6970"/>
                </a:lnTo>
                <a:lnTo>
                  <a:pt x="59230" y="6970"/>
                </a:lnTo>
                <a:lnTo>
                  <a:pt x="59220" y="6970"/>
                </a:lnTo>
                <a:lnTo>
                  <a:pt x="59210" y="6970"/>
                </a:lnTo>
                <a:lnTo>
                  <a:pt x="59180" y="6970"/>
                </a:lnTo>
                <a:lnTo>
                  <a:pt x="59170" y="6970"/>
                </a:lnTo>
                <a:lnTo>
                  <a:pt x="59170" y="6980"/>
                </a:lnTo>
                <a:lnTo>
                  <a:pt x="59160" y="6980"/>
                </a:lnTo>
                <a:lnTo>
                  <a:pt x="59150" y="6990"/>
                </a:lnTo>
                <a:lnTo>
                  <a:pt x="59140" y="6980"/>
                </a:lnTo>
                <a:lnTo>
                  <a:pt x="59120" y="6990"/>
                </a:lnTo>
                <a:lnTo>
                  <a:pt x="59110" y="6980"/>
                </a:lnTo>
                <a:lnTo>
                  <a:pt x="59080" y="6980"/>
                </a:lnTo>
                <a:lnTo>
                  <a:pt x="59090" y="7000"/>
                </a:lnTo>
                <a:lnTo>
                  <a:pt x="59100" y="7010"/>
                </a:lnTo>
                <a:lnTo>
                  <a:pt x="59090" y="7020"/>
                </a:lnTo>
                <a:lnTo>
                  <a:pt x="59100" y="7030"/>
                </a:lnTo>
                <a:lnTo>
                  <a:pt x="59100" y="7040"/>
                </a:lnTo>
                <a:lnTo>
                  <a:pt x="59110" y="7050"/>
                </a:lnTo>
                <a:lnTo>
                  <a:pt x="59100" y="7050"/>
                </a:lnTo>
                <a:lnTo>
                  <a:pt x="59110" y="7060"/>
                </a:lnTo>
                <a:lnTo>
                  <a:pt x="59110" y="7070"/>
                </a:lnTo>
                <a:lnTo>
                  <a:pt x="59130" y="7080"/>
                </a:lnTo>
                <a:lnTo>
                  <a:pt x="59130" y="7100"/>
                </a:lnTo>
                <a:lnTo>
                  <a:pt x="59130" y="7110"/>
                </a:lnTo>
                <a:lnTo>
                  <a:pt x="59130" y="7120"/>
                </a:lnTo>
                <a:lnTo>
                  <a:pt x="59140" y="7120"/>
                </a:lnTo>
                <a:lnTo>
                  <a:pt x="59130" y="7130"/>
                </a:lnTo>
                <a:lnTo>
                  <a:pt x="59140" y="7130"/>
                </a:lnTo>
                <a:lnTo>
                  <a:pt x="59140" y="7140"/>
                </a:lnTo>
                <a:lnTo>
                  <a:pt x="59150" y="7150"/>
                </a:lnTo>
                <a:lnTo>
                  <a:pt x="59150" y="7160"/>
                </a:lnTo>
                <a:lnTo>
                  <a:pt x="59160" y="7160"/>
                </a:lnTo>
                <a:lnTo>
                  <a:pt x="59160" y="7190"/>
                </a:lnTo>
                <a:lnTo>
                  <a:pt x="59170" y="7200"/>
                </a:lnTo>
                <a:lnTo>
                  <a:pt x="59180" y="7240"/>
                </a:lnTo>
                <a:lnTo>
                  <a:pt x="59160" y="7240"/>
                </a:lnTo>
                <a:lnTo>
                  <a:pt x="59160" y="7250"/>
                </a:lnTo>
                <a:lnTo>
                  <a:pt x="59160" y="7270"/>
                </a:lnTo>
                <a:lnTo>
                  <a:pt x="59160" y="7280"/>
                </a:lnTo>
                <a:lnTo>
                  <a:pt x="59150" y="7320"/>
                </a:lnTo>
                <a:lnTo>
                  <a:pt x="59140" y="7330"/>
                </a:lnTo>
                <a:lnTo>
                  <a:pt x="59130" y="7330"/>
                </a:lnTo>
                <a:lnTo>
                  <a:pt x="59120" y="7340"/>
                </a:lnTo>
                <a:lnTo>
                  <a:pt x="59110" y="7320"/>
                </a:lnTo>
                <a:lnTo>
                  <a:pt x="59070" y="7310"/>
                </a:lnTo>
                <a:lnTo>
                  <a:pt x="59040" y="7310"/>
                </a:lnTo>
                <a:lnTo>
                  <a:pt x="59000" y="7300"/>
                </a:lnTo>
                <a:lnTo>
                  <a:pt x="58920" y="7300"/>
                </a:lnTo>
                <a:lnTo>
                  <a:pt x="58870" y="7320"/>
                </a:lnTo>
                <a:lnTo>
                  <a:pt x="58780" y="7320"/>
                </a:lnTo>
                <a:lnTo>
                  <a:pt x="58770" y="7310"/>
                </a:lnTo>
                <a:lnTo>
                  <a:pt x="58770" y="7300"/>
                </a:lnTo>
                <a:lnTo>
                  <a:pt x="58760" y="7320"/>
                </a:lnTo>
                <a:lnTo>
                  <a:pt x="58730" y="7320"/>
                </a:lnTo>
                <a:lnTo>
                  <a:pt x="58640" y="7320"/>
                </a:lnTo>
                <a:lnTo>
                  <a:pt x="58640" y="7310"/>
                </a:lnTo>
                <a:lnTo>
                  <a:pt x="58630" y="7310"/>
                </a:lnTo>
                <a:lnTo>
                  <a:pt x="58610" y="7300"/>
                </a:lnTo>
                <a:lnTo>
                  <a:pt x="58560" y="7290"/>
                </a:lnTo>
                <a:lnTo>
                  <a:pt x="58540" y="7290"/>
                </a:lnTo>
                <a:lnTo>
                  <a:pt x="58530" y="7290"/>
                </a:lnTo>
                <a:lnTo>
                  <a:pt x="58510" y="7290"/>
                </a:lnTo>
                <a:lnTo>
                  <a:pt x="58470" y="7290"/>
                </a:lnTo>
                <a:lnTo>
                  <a:pt x="58470" y="7250"/>
                </a:lnTo>
                <a:lnTo>
                  <a:pt x="58450" y="7230"/>
                </a:lnTo>
                <a:lnTo>
                  <a:pt x="58410" y="7230"/>
                </a:lnTo>
                <a:lnTo>
                  <a:pt x="58370" y="7240"/>
                </a:lnTo>
                <a:lnTo>
                  <a:pt x="58320" y="7220"/>
                </a:lnTo>
                <a:lnTo>
                  <a:pt x="58280" y="7220"/>
                </a:lnTo>
                <a:lnTo>
                  <a:pt x="58260" y="7220"/>
                </a:lnTo>
                <a:lnTo>
                  <a:pt x="58230" y="7210"/>
                </a:lnTo>
                <a:lnTo>
                  <a:pt x="58200" y="7190"/>
                </a:lnTo>
                <a:lnTo>
                  <a:pt x="58180" y="7180"/>
                </a:lnTo>
                <a:lnTo>
                  <a:pt x="58160" y="7180"/>
                </a:lnTo>
                <a:lnTo>
                  <a:pt x="58150" y="7170"/>
                </a:lnTo>
                <a:lnTo>
                  <a:pt x="58150" y="7180"/>
                </a:lnTo>
                <a:lnTo>
                  <a:pt x="58130" y="7170"/>
                </a:lnTo>
                <a:lnTo>
                  <a:pt x="58130" y="7190"/>
                </a:lnTo>
                <a:lnTo>
                  <a:pt x="58110" y="7200"/>
                </a:lnTo>
                <a:lnTo>
                  <a:pt x="58100" y="7200"/>
                </a:lnTo>
                <a:lnTo>
                  <a:pt x="58100" y="7230"/>
                </a:lnTo>
                <a:lnTo>
                  <a:pt x="58100" y="7240"/>
                </a:lnTo>
                <a:lnTo>
                  <a:pt x="58080" y="7250"/>
                </a:lnTo>
                <a:lnTo>
                  <a:pt x="58090" y="7260"/>
                </a:lnTo>
                <a:lnTo>
                  <a:pt x="58090" y="7280"/>
                </a:lnTo>
                <a:lnTo>
                  <a:pt x="58060" y="7300"/>
                </a:lnTo>
                <a:lnTo>
                  <a:pt x="58060" y="7310"/>
                </a:lnTo>
                <a:lnTo>
                  <a:pt x="58020" y="7320"/>
                </a:lnTo>
                <a:lnTo>
                  <a:pt x="58040" y="7360"/>
                </a:lnTo>
                <a:lnTo>
                  <a:pt x="58030" y="7380"/>
                </a:lnTo>
                <a:lnTo>
                  <a:pt x="58010" y="7370"/>
                </a:lnTo>
                <a:lnTo>
                  <a:pt x="57990" y="7370"/>
                </a:lnTo>
                <a:lnTo>
                  <a:pt x="57980" y="7370"/>
                </a:lnTo>
                <a:lnTo>
                  <a:pt x="57960" y="7380"/>
                </a:lnTo>
                <a:lnTo>
                  <a:pt x="57970" y="7390"/>
                </a:lnTo>
                <a:lnTo>
                  <a:pt x="57960" y="7400"/>
                </a:lnTo>
                <a:lnTo>
                  <a:pt x="57930" y="7420"/>
                </a:lnTo>
                <a:lnTo>
                  <a:pt x="57920" y="7420"/>
                </a:lnTo>
                <a:lnTo>
                  <a:pt x="57910" y="7430"/>
                </a:lnTo>
                <a:lnTo>
                  <a:pt x="57900" y="7430"/>
                </a:lnTo>
                <a:lnTo>
                  <a:pt x="57860" y="7430"/>
                </a:lnTo>
                <a:lnTo>
                  <a:pt x="57800" y="7430"/>
                </a:lnTo>
                <a:lnTo>
                  <a:pt x="57770" y="7440"/>
                </a:lnTo>
                <a:lnTo>
                  <a:pt x="57760" y="7460"/>
                </a:lnTo>
                <a:lnTo>
                  <a:pt x="57750" y="7480"/>
                </a:lnTo>
                <a:lnTo>
                  <a:pt x="57730" y="7530"/>
                </a:lnTo>
                <a:lnTo>
                  <a:pt x="57720" y="7520"/>
                </a:lnTo>
                <a:lnTo>
                  <a:pt x="57700" y="7490"/>
                </a:lnTo>
                <a:lnTo>
                  <a:pt x="57630" y="7490"/>
                </a:lnTo>
                <a:lnTo>
                  <a:pt x="57600" y="7510"/>
                </a:lnTo>
                <a:lnTo>
                  <a:pt x="57570" y="7480"/>
                </a:lnTo>
                <a:lnTo>
                  <a:pt x="57540" y="7480"/>
                </a:lnTo>
                <a:lnTo>
                  <a:pt x="57500" y="7460"/>
                </a:lnTo>
                <a:lnTo>
                  <a:pt x="57490" y="7440"/>
                </a:lnTo>
                <a:lnTo>
                  <a:pt x="57480" y="7450"/>
                </a:lnTo>
                <a:lnTo>
                  <a:pt x="57480" y="7460"/>
                </a:lnTo>
                <a:lnTo>
                  <a:pt x="57470" y="7470"/>
                </a:lnTo>
                <a:lnTo>
                  <a:pt x="57450" y="7450"/>
                </a:lnTo>
                <a:lnTo>
                  <a:pt x="57420" y="7440"/>
                </a:lnTo>
                <a:lnTo>
                  <a:pt x="57390" y="7440"/>
                </a:lnTo>
                <a:lnTo>
                  <a:pt x="57370" y="7450"/>
                </a:lnTo>
                <a:lnTo>
                  <a:pt x="57350" y="7470"/>
                </a:lnTo>
                <a:lnTo>
                  <a:pt x="57340" y="7470"/>
                </a:lnTo>
                <a:lnTo>
                  <a:pt x="57310" y="7470"/>
                </a:lnTo>
                <a:lnTo>
                  <a:pt x="57310" y="7480"/>
                </a:lnTo>
                <a:lnTo>
                  <a:pt x="57300" y="7490"/>
                </a:lnTo>
                <a:lnTo>
                  <a:pt x="57290" y="7500"/>
                </a:lnTo>
                <a:lnTo>
                  <a:pt x="57270" y="7500"/>
                </a:lnTo>
                <a:lnTo>
                  <a:pt x="57250" y="7490"/>
                </a:lnTo>
                <a:lnTo>
                  <a:pt x="57240" y="7490"/>
                </a:lnTo>
                <a:lnTo>
                  <a:pt x="57220" y="7480"/>
                </a:lnTo>
                <a:lnTo>
                  <a:pt x="57210" y="7470"/>
                </a:lnTo>
                <a:lnTo>
                  <a:pt x="57200" y="7470"/>
                </a:lnTo>
                <a:lnTo>
                  <a:pt x="57190" y="7450"/>
                </a:lnTo>
                <a:lnTo>
                  <a:pt x="57170" y="7440"/>
                </a:lnTo>
                <a:lnTo>
                  <a:pt x="57200" y="7430"/>
                </a:lnTo>
                <a:lnTo>
                  <a:pt x="57220" y="7380"/>
                </a:lnTo>
                <a:lnTo>
                  <a:pt x="57240" y="7360"/>
                </a:lnTo>
                <a:lnTo>
                  <a:pt x="57250" y="7350"/>
                </a:lnTo>
                <a:lnTo>
                  <a:pt x="57230" y="7330"/>
                </a:lnTo>
                <a:lnTo>
                  <a:pt x="57210" y="7330"/>
                </a:lnTo>
                <a:lnTo>
                  <a:pt x="57190" y="7320"/>
                </a:lnTo>
                <a:lnTo>
                  <a:pt x="57210" y="7280"/>
                </a:lnTo>
                <a:lnTo>
                  <a:pt x="57220" y="7270"/>
                </a:lnTo>
                <a:lnTo>
                  <a:pt x="57200" y="7240"/>
                </a:lnTo>
                <a:lnTo>
                  <a:pt x="57190" y="7230"/>
                </a:lnTo>
                <a:lnTo>
                  <a:pt x="57190" y="7210"/>
                </a:lnTo>
                <a:lnTo>
                  <a:pt x="57180" y="7210"/>
                </a:lnTo>
                <a:lnTo>
                  <a:pt x="57180" y="7200"/>
                </a:lnTo>
                <a:lnTo>
                  <a:pt x="57170" y="7200"/>
                </a:lnTo>
                <a:lnTo>
                  <a:pt x="57170" y="7190"/>
                </a:lnTo>
                <a:lnTo>
                  <a:pt x="57160" y="7170"/>
                </a:lnTo>
                <a:lnTo>
                  <a:pt x="57180" y="7150"/>
                </a:lnTo>
                <a:lnTo>
                  <a:pt x="57190" y="7130"/>
                </a:lnTo>
                <a:lnTo>
                  <a:pt x="57230" y="7120"/>
                </a:lnTo>
                <a:lnTo>
                  <a:pt x="57240" y="7130"/>
                </a:lnTo>
                <a:lnTo>
                  <a:pt x="57240" y="7110"/>
                </a:lnTo>
                <a:lnTo>
                  <a:pt x="57240" y="7100"/>
                </a:lnTo>
                <a:lnTo>
                  <a:pt x="57270" y="7090"/>
                </a:lnTo>
                <a:lnTo>
                  <a:pt x="57270" y="7070"/>
                </a:lnTo>
                <a:lnTo>
                  <a:pt x="57250" y="7070"/>
                </a:lnTo>
                <a:lnTo>
                  <a:pt x="57220" y="7060"/>
                </a:lnTo>
                <a:lnTo>
                  <a:pt x="57210" y="7060"/>
                </a:lnTo>
                <a:lnTo>
                  <a:pt x="57210" y="7070"/>
                </a:lnTo>
                <a:lnTo>
                  <a:pt x="57190" y="7070"/>
                </a:lnTo>
                <a:lnTo>
                  <a:pt x="57180" y="7070"/>
                </a:lnTo>
                <a:lnTo>
                  <a:pt x="57190" y="7060"/>
                </a:lnTo>
                <a:lnTo>
                  <a:pt x="57190" y="7040"/>
                </a:lnTo>
                <a:lnTo>
                  <a:pt x="57150" y="7050"/>
                </a:lnTo>
                <a:lnTo>
                  <a:pt x="57140" y="7070"/>
                </a:lnTo>
                <a:lnTo>
                  <a:pt x="57140" y="7100"/>
                </a:lnTo>
                <a:lnTo>
                  <a:pt x="57130" y="7120"/>
                </a:lnTo>
                <a:lnTo>
                  <a:pt x="57120" y="7130"/>
                </a:lnTo>
                <a:lnTo>
                  <a:pt x="57100" y="7130"/>
                </a:lnTo>
                <a:lnTo>
                  <a:pt x="57090" y="7140"/>
                </a:lnTo>
                <a:lnTo>
                  <a:pt x="57080" y="7130"/>
                </a:lnTo>
                <a:lnTo>
                  <a:pt x="57070" y="7130"/>
                </a:lnTo>
                <a:lnTo>
                  <a:pt x="57070" y="7110"/>
                </a:lnTo>
                <a:lnTo>
                  <a:pt x="57090" y="7090"/>
                </a:lnTo>
                <a:lnTo>
                  <a:pt x="57070" y="7040"/>
                </a:lnTo>
                <a:lnTo>
                  <a:pt x="57010" y="6930"/>
                </a:lnTo>
                <a:lnTo>
                  <a:pt x="57000" y="6920"/>
                </a:lnTo>
                <a:lnTo>
                  <a:pt x="56990" y="6910"/>
                </a:lnTo>
                <a:lnTo>
                  <a:pt x="56980" y="6870"/>
                </a:lnTo>
                <a:lnTo>
                  <a:pt x="56960" y="6880"/>
                </a:lnTo>
                <a:lnTo>
                  <a:pt x="56940" y="6870"/>
                </a:lnTo>
                <a:lnTo>
                  <a:pt x="56930" y="68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