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ou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30" y="7970"/>
                </a:moveTo>
                <a:lnTo>
                  <a:pt x="61940" y="8040"/>
                </a:lnTo>
                <a:lnTo>
                  <a:pt x="61960" y="8090"/>
                </a:lnTo>
                <a:lnTo>
                  <a:pt x="61970" y="8110"/>
                </a:lnTo>
                <a:lnTo>
                  <a:pt x="61980" y="8110"/>
                </a:lnTo>
                <a:lnTo>
                  <a:pt x="62060" y="8150"/>
                </a:lnTo>
                <a:lnTo>
                  <a:pt x="62060" y="8180"/>
                </a:lnTo>
                <a:lnTo>
                  <a:pt x="62050" y="8200"/>
                </a:lnTo>
                <a:lnTo>
                  <a:pt x="62070" y="8220"/>
                </a:lnTo>
                <a:lnTo>
                  <a:pt x="62070" y="8240"/>
                </a:lnTo>
                <a:lnTo>
                  <a:pt x="62070" y="8260"/>
                </a:lnTo>
                <a:lnTo>
                  <a:pt x="62060" y="8280"/>
                </a:lnTo>
                <a:lnTo>
                  <a:pt x="62060" y="8340"/>
                </a:lnTo>
                <a:lnTo>
                  <a:pt x="62050" y="8350"/>
                </a:lnTo>
                <a:lnTo>
                  <a:pt x="62040" y="8390"/>
                </a:lnTo>
                <a:lnTo>
                  <a:pt x="62030" y="8420"/>
                </a:lnTo>
                <a:lnTo>
                  <a:pt x="62030" y="8450"/>
                </a:lnTo>
                <a:lnTo>
                  <a:pt x="61990" y="8460"/>
                </a:lnTo>
                <a:lnTo>
                  <a:pt x="61980" y="8480"/>
                </a:lnTo>
                <a:lnTo>
                  <a:pt x="62000" y="8490"/>
                </a:lnTo>
                <a:lnTo>
                  <a:pt x="62030" y="8530"/>
                </a:lnTo>
                <a:lnTo>
                  <a:pt x="61950" y="8590"/>
                </a:lnTo>
                <a:lnTo>
                  <a:pt x="61910" y="8580"/>
                </a:lnTo>
                <a:lnTo>
                  <a:pt x="61890" y="8590"/>
                </a:lnTo>
                <a:lnTo>
                  <a:pt x="61870" y="8630"/>
                </a:lnTo>
                <a:lnTo>
                  <a:pt x="61880" y="8640"/>
                </a:lnTo>
                <a:lnTo>
                  <a:pt x="61880" y="8700"/>
                </a:lnTo>
                <a:lnTo>
                  <a:pt x="61900" y="8710"/>
                </a:lnTo>
                <a:lnTo>
                  <a:pt x="61920" y="8750"/>
                </a:lnTo>
                <a:lnTo>
                  <a:pt x="61940" y="8740"/>
                </a:lnTo>
                <a:lnTo>
                  <a:pt x="61950" y="8750"/>
                </a:lnTo>
                <a:lnTo>
                  <a:pt x="61950" y="8760"/>
                </a:lnTo>
                <a:lnTo>
                  <a:pt x="61930" y="8770"/>
                </a:lnTo>
                <a:lnTo>
                  <a:pt x="61930" y="8780"/>
                </a:lnTo>
                <a:lnTo>
                  <a:pt x="61930" y="8790"/>
                </a:lnTo>
                <a:lnTo>
                  <a:pt x="61960" y="8780"/>
                </a:lnTo>
                <a:lnTo>
                  <a:pt x="61970" y="8790"/>
                </a:lnTo>
                <a:lnTo>
                  <a:pt x="61970" y="8830"/>
                </a:lnTo>
                <a:lnTo>
                  <a:pt x="61980" y="8840"/>
                </a:lnTo>
                <a:lnTo>
                  <a:pt x="62030" y="8850"/>
                </a:lnTo>
                <a:lnTo>
                  <a:pt x="62010" y="8860"/>
                </a:lnTo>
                <a:lnTo>
                  <a:pt x="61990" y="8850"/>
                </a:lnTo>
                <a:lnTo>
                  <a:pt x="61990" y="8860"/>
                </a:lnTo>
                <a:lnTo>
                  <a:pt x="61960" y="8900"/>
                </a:lnTo>
                <a:lnTo>
                  <a:pt x="61970" y="8930"/>
                </a:lnTo>
                <a:lnTo>
                  <a:pt x="61980" y="8950"/>
                </a:lnTo>
                <a:lnTo>
                  <a:pt x="61980" y="8970"/>
                </a:lnTo>
                <a:lnTo>
                  <a:pt x="61970" y="8970"/>
                </a:lnTo>
                <a:lnTo>
                  <a:pt x="61940" y="8980"/>
                </a:lnTo>
                <a:lnTo>
                  <a:pt x="61930" y="8980"/>
                </a:lnTo>
                <a:lnTo>
                  <a:pt x="61900" y="8990"/>
                </a:lnTo>
                <a:lnTo>
                  <a:pt x="61900" y="9020"/>
                </a:lnTo>
                <a:lnTo>
                  <a:pt x="61890" y="9020"/>
                </a:lnTo>
                <a:lnTo>
                  <a:pt x="61890" y="9030"/>
                </a:lnTo>
                <a:lnTo>
                  <a:pt x="61890" y="9040"/>
                </a:lnTo>
                <a:lnTo>
                  <a:pt x="61880" y="9050"/>
                </a:lnTo>
                <a:lnTo>
                  <a:pt x="61870" y="9060"/>
                </a:lnTo>
                <a:lnTo>
                  <a:pt x="61860" y="9070"/>
                </a:lnTo>
                <a:lnTo>
                  <a:pt x="61850" y="9110"/>
                </a:lnTo>
                <a:lnTo>
                  <a:pt x="61830" y="9130"/>
                </a:lnTo>
                <a:lnTo>
                  <a:pt x="61810" y="9160"/>
                </a:lnTo>
                <a:lnTo>
                  <a:pt x="61800" y="9160"/>
                </a:lnTo>
                <a:lnTo>
                  <a:pt x="61780" y="9170"/>
                </a:lnTo>
                <a:lnTo>
                  <a:pt x="61760" y="9170"/>
                </a:lnTo>
                <a:lnTo>
                  <a:pt x="61740" y="9160"/>
                </a:lnTo>
                <a:lnTo>
                  <a:pt x="61710" y="9180"/>
                </a:lnTo>
                <a:lnTo>
                  <a:pt x="61690" y="9190"/>
                </a:lnTo>
                <a:lnTo>
                  <a:pt x="61670" y="9180"/>
                </a:lnTo>
                <a:lnTo>
                  <a:pt x="61590" y="9170"/>
                </a:lnTo>
                <a:lnTo>
                  <a:pt x="61550" y="9140"/>
                </a:lnTo>
                <a:lnTo>
                  <a:pt x="61520" y="9140"/>
                </a:lnTo>
                <a:lnTo>
                  <a:pt x="61500" y="9170"/>
                </a:lnTo>
                <a:lnTo>
                  <a:pt x="61500" y="9200"/>
                </a:lnTo>
                <a:lnTo>
                  <a:pt x="61490" y="9210"/>
                </a:lnTo>
                <a:lnTo>
                  <a:pt x="61480" y="9230"/>
                </a:lnTo>
                <a:lnTo>
                  <a:pt x="61470" y="9240"/>
                </a:lnTo>
                <a:lnTo>
                  <a:pt x="61460" y="9250"/>
                </a:lnTo>
                <a:lnTo>
                  <a:pt x="61380" y="9280"/>
                </a:lnTo>
                <a:lnTo>
                  <a:pt x="61360" y="9300"/>
                </a:lnTo>
                <a:lnTo>
                  <a:pt x="61360" y="9340"/>
                </a:lnTo>
                <a:lnTo>
                  <a:pt x="61340" y="9360"/>
                </a:lnTo>
                <a:lnTo>
                  <a:pt x="61350" y="9390"/>
                </a:lnTo>
                <a:lnTo>
                  <a:pt x="61320" y="9400"/>
                </a:lnTo>
                <a:lnTo>
                  <a:pt x="61300" y="9420"/>
                </a:lnTo>
                <a:lnTo>
                  <a:pt x="61280" y="9430"/>
                </a:lnTo>
                <a:lnTo>
                  <a:pt x="61260" y="9460"/>
                </a:lnTo>
                <a:lnTo>
                  <a:pt x="61200" y="9480"/>
                </a:lnTo>
                <a:lnTo>
                  <a:pt x="61140" y="9490"/>
                </a:lnTo>
                <a:lnTo>
                  <a:pt x="61090" y="9510"/>
                </a:lnTo>
                <a:lnTo>
                  <a:pt x="61080" y="9540"/>
                </a:lnTo>
                <a:lnTo>
                  <a:pt x="61020" y="9560"/>
                </a:lnTo>
                <a:lnTo>
                  <a:pt x="60980" y="9570"/>
                </a:lnTo>
                <a:lnTo>
                  <a:pt x="60990" y="9580"/>
                </a:lnTo>
                <a:lnTo>
                  <a:pt x="61000" y="9590"/>
                </a:lnTo>
                <a:lnTo>
                  <a:pt x="61010" y="9580"/>
                </a:lnTo>
                <a:lnTo>
                  <a:pt x="61020" y="9590"/>
                </a:lnTo>
                <a:lnTo>
                  <a:pt x="61030" y="9580"/>
                </a:lnTo>
                <a:lnTo>
                  <a:pt x="61040" y="9590"/>
                </a:lnTo>
                <a:lnTo>
                  <a:pt x="61060" y="9610"/>
                </a:lnTo>
                <a:lnTo>
                  <a:pt x="61050" y="9620"/>
                </a:lnTo>
                <a:lnTo>
                  <a:pt x="61020" y="9640"/>
                </a:lnTo>
                <a:lnTo>
                  <a:pt x="61010" y="9670"/>
                </a:lnTo>
                <a:lnTo>
                  <a:pt x="61000" y="9690"/>
                </a:lnTo>
                <a:lnTo>
                  <a:pt x="61000" y="9760"/>
                </a:lnTo>
                <a:lnTo>
                  <a:pt x="60990" y="9780"/>
                </a:lnTo>
                <a:lnTo>
                  <a:pt x="60970" y="9800"/>
                </a:lnTo>
                <a:lnTo>
                  <a:pt x="61000" y="9820"/>
                </a:lnTo>
                <a:lnTo>
                  <a:pt x="61010" y="9810"/>
                </a:lnTo>
                <a:lnTo>
                  <a:pt x="61020" y="9830"/>
                </a:lnTo>
                <a:lnTo>
                  <a:pt x="60960" y="9860"/>
                </a:lnTo>
                <a:lnTo>
                  <a:pt x="60950" y="9870"/>
                </a:lnTo>
                <a:lnTo>
                  <a:pt x="60960" y="9900"/>
                </a:lnTo>
                <a:lnTo>
                  <a:pt x="60950" y="9910"/>
                </a:lnTo>
                <a:lnTo>
                  <a:pt x="60950" y="9920"/>
                </a:lnTo>
                <a:lnTo>
                  <a:pt x="60940" y="9930"/>
                </a:lnTo>
                <a:lnTo>
                  <a:pt x="60930" y="9990"/>
                </a:lnTo>
                <a:lnTo>
                  <a:pt x="60940" y="9990"/>
                </a:lnTo>
                <a:lnTo>
                  <a:pt x="60960" y="10000"/>
                </a:lnTo>
                <a:lnTo>
                  <a:pt x="60940" y="10030"/>
                </a:lnTo>
                <a:lnTo>
                  <a:pt x="60930" y="10050"/>
                </a:lnTo>
                <a:lnTo>
                  <a:pt x="60940" y="10070"/>
                </a:lnTo>
                <a:lnTo>
                  <a:pt x="60930" y="10070"/>
                </a:lnTo>
                <a:lnTo>
                  <a:pt x="60910" y="10090"/>
                </a:lnTo>
                <a:lnTo>
                  <a:pt x="60870" y="10130"/>
                </a:lnTo>
                <a:lnTo>
                  <a:pt x="60810" y="10180"/>
                </a:lnTo>
                <a:lnTo>
                  <a:pt x="60800" y="10180"/>
                </a:lnTo>
                <a:lnTo>
                  <a:pt x="60790" y="10190"/>
                </a:lnTo>
                <a:lnTo>
                  <a:pt x="60800" y="10200"/>
                </a:lnTo>
                <a:lnTo>
                  <a:pt x="60760" y="10250"/>
                </a:lnTo>
                <a:lnTo>
                  <a:pt x="60740" y="10260"/>
                </a:lnTo>
                <a:lnTo>
                  <a:pt x="60700" y="10260"/>
                </a:lnTo>
                <a:lnTo>
                  <a:pt x="60650" y="10270"/>
                </a:lnTo>
                <a:lnTo>
                  <a:pt x="60630" y="10290"/>
                </a:lnTo>
                <a:lnTo>
                  <a:pt x="60620" y="10300"/>
                </a:lnTo>
                <a:lnTo>
                  <a:pt x="60610" y="10310"/>
                </a:lnTo>
                <a:lnTo>
                  <a:pt x="60610" y="10320"/>
                </a:lnTo>
                <a:lnTo>
                  <a:pt x="60600" y="10320"/>
                </a:lnTo>
                <a:lnTo>
                  <a:pt x="60610" y="10340"/>
                </a:lnTo>
                <a:lnTo>
                  <a:pt x="60610" y="10350"/>
                </a:lnTo>
                <a:lnTo>
                  <a:pt x="60590" y="10400"/>
                </a:lnTo>
                <a:lnTo>
                  <a:pt x="60610" y="10400"/>
                </a:lnTo>
                <a:lnTo>
                  <a:pt x="60620" y="10440"/>
                </a:lnTo>
                <a:lnTo>
                  <a:pt x="60580" y="10460"/>
                </a:lnTo>
                <a:lnTo>
                  <a:pt x="60580" y="10480"/>
                </a:lnTo>
                <a:lnTo>
                  <a:pt x="60560" y="10510"/>
                </a:lnTo>
                <a:lnTo>
                  <a:pt x="60540" y="10530"/>
                </a:lnTo>
                <a:lnTo>
                  <a:pt x="60540" y="10540"/>
                </a:lnTo>
                <a:lnTo>
                  <a:pt x="60540" y="10580"/>
                </a:lnTo>
                <a:lnTo>
                  <a:pt x="60530" y="10600"/>
                </a:lnTo>
                <a:lnTo>
                  <a:pt x="60510" y="10650"/>
                </a:lnTo>
                <a:lnTo>
                  <a:pt x="60510" y="10660"/>
                </a:lnTo>
                <a:lnTo>
                  <a:pt x="60520" y="10660"/>
                </a:lnTo>
                <a:lnTo>
                  <a:pt x="60510" y="10670"/>
                </a:lnTo>
                <a:lnTo>
                  <a:pt x="60510" y="10680"/>
                </a:lnTo>
                <a:lnTo>
                  <a:pt x="60510" y="10690"/>
                </a:lnTo>
                <a:lnTo>
                  <a:pt x="60510" y="10710"/>
                </a:lnTo>
                <a:lnTo>
                  <a:pt x="60520" y="10730"/>
                </a:lnTo>
                <a:lnTo>
                  <a:pt x="60510" y="10740"/>
                </a:lnTo>
                <a:lnTo>
                  <a:pt x="60510" y="10750"/>
                </a:lnTo>
                <a:lnTo>
                  <a:pt x="60500" y="10770"/>
                </a:lnTo>
                <a:lnTo>
                  <a:pt x="60510" y="10780"/>
                </a:lnTo>
                <a:lnTo>
                  <a:pt x="60490" y="10780"/>
                </a:lnTo>
                <a:lnTo>
                  <a:pt x="60490" y="10800"/>
                </a:lnTo>
                <a:lnTo>
                  <a:pt x="60480" y="10810"/>
                </a:lnTo>
                <a:lnTo>
                  <a:pt x="60470" y="10840"/>
                </a:lnTo>
                <a:lnTo>
                  <a:pt x="60460" y="10840"/>
                </a:lnTo>
                <a:lnTo>
                  <a:pt x="60450" y="10870"/>
                </a:lnTo>
                <a:lnTo>
                  <a:pt x="60450" y="10890"/>
                </a:lnTo>
                <a:lnTo>
                  <a:pt x="60450" y="10900"/>
                </a:lnTo>
                <a:lnTo>
                  <a:pt x="60450" y="10920"/>
                </a:lnTo>
                <a:lnTo>
                  <a:pt x="60450" y="10930"/>
                </a:lnTo>
                <a:lnTo>
                  <a:pt x="60440" y="10930"/>
                </a:lnTo>
                <a:lnTo>
                  <a:pt x="60430" y="10930"/>
                </a:lnTo>
                <a:lnTo>
                  <a:pt x="60420" y="10940"/>
                </a:lnTo>
                <a:lnTo>
                  <a:pt x="60410" y="10950"/>
                </a:lnTo>
                <a:lnTo>
                  <a:pt x="60400" y="10950"/>
                </a:lnTo>
                <a:lnTo>
                  <a:pt x="60390" y="10960"/>
                </a:lnTo>
                <a:lnTo>
                  <a:pt x="60390" y="10970"/>
                </a:lnTo>
                <a:lnTo>
                  <a:pt x="60380" y="10990"/>
                </a:lnTo>
                <a:lnTo>
                  <a:pt x="60390" y="10980"/>
                </a:lnTo>
                <a:lnTo>
                  <a:pt x="60390" y="11000"/>
                </a:lnTo>
                <a:lnTo>
                  <a:pt x="60400" y="11020"/>
                </a:lnTo>
                <a:lnTo>
                  <a:pt x="60380" y="11030"/>
                </a:lnTo>
                <a:lnTo>
                  <a:pt x="60390" y="11030"/>
                </a:lnTo>
                <a:lnTo>
                  <a:pt x="60400" y="11040"/>
                </a:lnTo>
                <a:lnTo>
                  <a:pt x="60400" y="11050"/>
                </a:lnTo>
                <a:lnTo>
                  <a:pt x="60420" y="11060"/>
                </a:lnTo>
                <a:lnTo>
                  <a:pt x="60420" y="11070"/>
                </a:lnTo>
                <a:lnTo>
                  <a:pt x="60420" y="11080"/>
                </a:lnTo>
                <a:lnTo>
                  <a:pt x="60450" y="11090"/>
                </a:lnTo>
                <a:lnTo>
                  <a:pt x="60450" y="11100"/>
                </a:lnTo>
                <a:lnTo>
                  <a:pt x="60440" y="11120"/>
                </a:lnTo>
                <a:lnTo>
                  <a:pt x="60450" y="11120"/>
                </a:lnTo>
                <a:lnTo>
                  <a:pt x="60470" y="11120"/>
                </a:lnTo>
                <a:lnTo>
                  <a:pt x="60470" y="11130"/>
                </a:lnTo>
                <a:lnTo>
                  <a:pt x="60460" y="11150"/>
                </a:lnTo>
                <a:lnTo>
                  <a:pt x="60480" y="11160"/>
                </a:lnTo>
                <a:lnTo>
                  <a:pt x="60480" y="11170"/>
                </a:lnTo>
                <a:lnTo>
                  <a:pt x="60460" y="11190"/>
                </a:lnTo>
                <a:lnTo>
                  <a:pt x="60470" y="11200"/>
                </a:lnTo>
                <a:lnTo>
                  <a:pt x="60490" y="11200"/>
                </a:lnTo>
                <a:lnTo>
                  <a:pt x="60480" y="11220"/>
                </a:lnTo>
                <a:lnTo>
                  <a:pt x="60470" y="11230"/>
                </a:lnTo>
                <a:lnTo>
                  <a:pt x="60480" y="11250"/>
                </a:lnTo>
                <a:lnTo>
                  <a:pt x="60470" y="11260"/>
                </a:lnTo>
                <a:lnTo>
                  <a:pt x="60470" y="11280"/>
                </a:lnTo>
                <a:lnTo>
                  <a:pt x="60440" y="11280"/>
                </a:lnTo>
                <a:lnTo>
                  <a:pt x="60440" y="11270"/>
                </a:lnTo>
                <a:lnTo>
                  <a:pt x="60420" y="11260"/>
                </a:lnTo>
                <a:lnTo>
                  <a:pt x="60380" y="11260"/>
                </a:lnTo>
                <a:lnTo>
                  <a:pt x="60300" y="11240"/>
                </a:lnTo>
                <a:lnTo>
                  <a:pt x="60270" y="11240"/>
                </a:lnTo>
                <a:lnTo>
                  <a:pt x="60240" y="11220"/>
                </a:lnTo>
                <a:lnTo>
                  <a:pt x="60170" y="11180"/>
                </a:lnTo>
                <a:lnTo>
                  <a:pt x="60140" y="11160"/>
                </a:lnTo>
                <a:lnTo>
                  <a:pt x="60070" y="11110"/>
                </a:lnTo>
                <a:lnTo>
                  <a:pt x="60060" y="11100"/>
                </a:lnTo>
                <a:lnTo>
                  <a:pt x="60030" y="11100"/>
                </a:lnTo>
                <a:lnTo>
                  <a:pt x="60010" y="11130"/>
                </a:lnTo>
                <a:lnTo>
                  <a:pt x="59990" y="11110"/>
                </a:lnTo>
                <a:lnTo>
                  <a:pt x="59940" y="11080"/>
                </a:lnTo>
                <a:lnTo>
                  <a:pt x="59900" y="11110"/>
                </a:lnTo>
                <a:lnTo>
                  <a:pt x="59890" y="11110"/>
                </a:lnTo>
                <a:lnTo>
                  <a:pt x="59880" y="11130"/>
                </a:lnTo>
                <a:lnTo>
                  <a:pt x="59850" y="11180"/>
                </a:lnTo>
                <a:lnTo>
                  <a:pt x="59850" y="11210"/>
                </a:lnTo>
                <a:lnTo>
                  <a:pt x="59750" y="11250"/>
                </a:lnTo>
                <a:lnTo>
                  <a:pt x="59740" y="11260"/>
                </a:lnTo>
                <a:lnTo>
                  <a:pt x="59730" y="11270"/>
                </a:lnTo>
                <a:lnTo>
                  <a:pt x="59710" y="11280"/>
                </a:lnTo>
                <a:lnTo>
                  <a:pt x="59700" y="11270"/>
                </a:lnTo>
                <a:lnTo>
                  <a:pt x="59690" y="11270"/>
                </a:lnTo>
                <a:lnTo>
                  <a:pt x="59680" y="11290"/>
                </a:lnTo>
                <a:lnTo>
                  <a:pt x="59680" y="11300"/>
                </a:lnTo>
                <a:lnTo>
                  <a:pt x="59670" y="11310"/>
                </a:lnTo>
                <a:lnTo>
                  <a:pt x="59670" y="11330"/>
                </a:lnTo>
                <a:lnTo>
                  <a:pt x="59650" y="11310"/>
                </a:lnTo>
                <a:lnTo>
                  <a:pt x="59640" y="11320"/>
                </a:lnTo>
                <a:lnTo>
                  <a:pt x="59630" y="11310"/>
                </a:lnTo>
                <a:lnTo>
                  <a:pt x="59620" y="11290"/>
                </a:lnTo>
                <a:lnTo>
                  <a:pt x="59630" y="11290"/>
                </a:lnTo>
                <a:lnTo>
                  <a:pt x="59620" y="11270"/>
                </a:lnTo>
                <a:lnTo>
                  <a:pt x="59610" y="11260"/>
                </a:lnTo>
                <a:lnTo>
                  <a:pt x="59580" y="11250"/>
                </a:lnTo>
                <a:lnTo>
                  <a:pt x="59540" y="11260"/>
                </a:lnTo>
                <a:lnTo>
                  <a:pt x="59540" y="11270"/>
                </a:lnTo>
                <a:lnTo>
                  <a:pt x="59530" y="11270"/>
                </a:lnTo>
                <a:lnTo>
                  <a:pt x="59530" y="11280"/>
                </a:lnTo>
                <a:lnTo>
                  <a:pt x="59530" y="11290"/>
                </a:lnTo>
                <a:lnTo>
                  <a:pt x="59520" y="11300"/>
                </a:lnTo>
                <a:lnTo>
                  <a:pt x="59500" y="11320"/>
                </a:lnTo>
                <a:lnTo>
                  <a:pt x="59500" y="11300"/>
                </a:lnTo>
                <a:lnTo>
                  <a:pt x="59500" y="11290"/>
                </a:lnTo>
                <a:lnTo>
                  <a:pt x="59490" y="11290"/>
                </a:lnTo>
                <a:lnTo>
                  <a:pt x="59490" y="11280"/>
                </a:lnTo>
                <a:lnTo>
                  <a:pt x="59470" y="11280"/>
                </a:lnTo>
                <a:lnTo>
                  <a:pt x="59470" y="11270"/>
                </a:lnTo>
                <a:lnTo>
                  <a:pt x="59460" y="11260"/>
                </a:lnTo>
                <a:lnTo>
                  <a:pt x="59450" y="11270"/>
                </a:lnTo>
                <a:lnTo>
                  <a:pt x="59440" y="11250"/>
                </a:lnTo>
                <a:lnTo>
                  <a:pt x="59450" y="11250"/>
                </a:lnTo>
                <a:lnTo>
                  <a:pt x="59450" y="11240"/>
                </a:lnTo>
                <a:lnTo>
                  <a:pt x="59440" y="11240"/>
                </a:lnTo>
                <a:lnTo>
                  <a:pt x="59430" y="11250"/>
                </a:lnTo>
                <a:lnTo>
                  <a:pt x="59430" y="11230"/>
                </a:lnTo>
                <a:lnTo>
                  <a:pt x="59420" y="11230"/>
                </a:lnTo>
                <a:lnTo>
                  <a:pt x="59410" y="11230"/>
                </a:lnTo>
                <a:lnTo>
                  <a:pt x="59410" y="11190"/>
                </a:lnTo>
                <a:lnTo>
                  <a:pt x="59430" y="11170"/>
                </a:lnTo>
                <a:lnTo>
                  <a:pt x="59440" y="11170"/>
                </a:lnTo>
                <a:lnTo>
                  <a:pt x="59450" y="11150"/>
                </a:lnTo>
                <a:lnTo>
                  <a:pt x="59450" y="11140"/>
                </a:lnTo>
                <a:lnTo>
                  <a:pt x="59440" y="11150"/>
                </a:lnTo>
                <a:lnTo>
                  <a:pt x="59440" y="11110"/>
                </a:lnTo>
                <a:lnTo>
                  <a:pt x="59410" y="11110"/>
                </a:lnTo>
                <a:lnTo>
                  <a:pt x="59340" y="11070"/>
                </a:lnTo>
                <a:lnTo>
                  <a:pt x="59330" y="11070"/>
                </a:lnTo>
                <a:lnTo>
                  <a:pt x="59330" y="11050"/>
                </a:lnTo>
                <a:lnTo>
                  <a:pt x="59300" y="11040"/>
                </a:lnTo>
                <a:lnTo>
                  <a:pt x="59280" y="11070"/>
                </a:lnTo>
                <a:lnTo>
                  <a:pt x="59250" y="11080"/>
                </a:lnTo>
                <a:lnTo>
                  <a:pt x="59250" y="11070"/>
                </a:lnTo>
                <a:lnTo>
                  <a:pt x="59240" y="11070"/>
                </a:lnTo>
                <a:lnTo>
                  <a:pt x="59230" y="11060"/>
                </a:lnTo>
                <a:lnTo>
                  <a:pt x="59220" y="11060"/>
                </a:lnTo>
                <a:lnTo>
                  <a:pt x="59210" y="11060"/>
                </a:lnTo>
                <a:lnTo>
                  <a:pt x="59200" y="11030"/>
                </a:lnTo>
                <a:lnTo>
                  <a:pt x="59190" y="11030"/>
                </a:lnTo>
                <a:lnTo>
                  <a:pt x="59200" y="11020"/>
                </a:lnTo>
                <a:lnTo>
                  <a:pt x="59180" y="11000"/>
                </a:lnTo>
                <a:lnTo>
                  <a:pt x="59160" y="11000"/>
                </a:lnTo>
                <a:lnTo>
                  <a:pt x="59140" y="10980"/>
                </a:lnTo>
                <a:lnTo>
                  <a:pt x="59140" y="10970"/>
                </a:lnTo>
                <a:lnTo>
                  <a:pt x="59130" y="10960"/>
                </a:lnTo>
                <a:lnTo>
                  <a:pt x="59130" y="10940"/>
                </a:lnTo>
                <a:lnTo>
                  <a:pt x="59100" y="10900"/>
                </a:lnTo>
                <a:lnTo>
                  <a:pt x="59090" y="10890"/>
                </a:lnTo>
                <a:lnTo>
                  <a:pt x="59080" y="10860"/>
                </a:lnTo>
                <a:lnTo>
                  <a:pt x="59050" y="10870"/>
                </a:lnTo>
                <a:lnTo>
                  <a:pt x="59010" y="10860"/>
                </a:lnTo>
                <a:lnTo>
                  <a:pt x="58830" y="10830"/>
                </a:lnTo>
                <a:lnTo>
                  <a:pt x="58760" y="10820"/>
                </a:lnTo>
                <a:lnTo>
                  <a:pt x="58710" y="10870"/>
                </a:lnTo>
                <a:lnTo>
                  <a:pt x="58710" y="10880"/>
                </a:lnTo>
                <a:lnTo>
                  <a:pt x="58710" y="10890"/>
                </a:lnTo>
                <a:lnTo>
                  <a:pt x="58730" y="10900"/>
                </a:lnTo>
                <a:lnTo>
                  <a:pt x="58720" y="10910"/>
                </a:lnTo>
                <a:lnTo>
                  <a:pt x="58730" y="10910"/>
                </a:lnTo>
                <a:lnTo>
                  <a:pt x="58720" y="10920"/>
                </a:lnTo>
                <a:lnTo>
                  <a:pt x="58730" y="10930"/>
                </a:lnTo>
                <a:lnTo>
                  <a:pt x="58730" y="10940"/>
                </a:lnTo>
                <a:lnTo>
                  <a:pt x="58710" y="10940"/>
                </a:lnTo>
                <a:lnTo>
                  <a:pt x="58720" y="10950"/>
                </a:lnTo>
                <a:lnTo>
                  <a:pt x="58710" y="10960"/>
                </a:lnTo>
                <a:lnTo>
                  <a:pt x="58720" y="10970"/>
                </a:lnTo>
                <a:lnTo>
                  <a:pt x="58710" y="10980"/>
                </a:lnTo>
                <a:lnTo>
                  <a:pt x="58710" y="10990"/>
                </a:lnTo>
                <a:lnTo>
                  <a:pt x="58690" y="10990"/>
                </a:lnTo>
                <a:lnTo>
                  <a:pt x="58660" y="11000"/>
                </a:lnTo>
                <a:lnTo>
                  <a:pt x="58650" y="10990"/>
                </a:lnTo>
                <a:lnTo>
                  <a:pt x="58640" y="10990"/>
                </a:lnTo>
                <a:lnTo>
                  <a:pt x="58650" y="10980"/>
                </a:lnTo>
                <a:lnTo>
                  <a:pt x="58650" y="10970"/>
                </a:lnTo>
                <a:lnTo>
                  <a:pt x="58650" y="10960"/>
                </a:lnTo>
                <a:lnTo>
                  <a:pt x="58590" y="10870"/>
                </a:lnTo>
                <a:lnTo>
                  <a:pt x="58580" y="10870"/>
                </a:lnTo>
                <a:lnTo>
                  <a:pt x="58510" y="10800"/>
                </a:lnTo>
                <a:lnTo>
                  <a:pt x="58500" y="10760"/>
                </a:lnTo>
                <a:lnTo>
                  <a:pt x="58530" y="10730"/>
                </a:lnTo>
                <a:lnTo>
                  <a:pt x="58510" y="10710"/>
                </a:lnTo>
                <a:lnTo>
                  <a:pt x="58490" y="10700"/>
                </a:lnTo>
                <a:lnTo>
                  <a:pt x="58460" y="10700"/>
                </a:lnTo>
                <a:lnTo>
                  <a:pt x="58450" y="10690"/>
                </a:lnTo>
                <a:lnTo>
                  <a:pt x="58460" y="10690"/>
                </a:lnTo>
                <a:lnTo>
                  <a:pt x="58450" y="10680"/>
                </a:lnTo>
                <a:lnTo>
                  <a:pt x="58430" y="10660"/>
                </a:lnTo>
                <a:lnTo>
                  <a:pt x="58420" y="10660"/>
                </a:lnTo>
                <a:lnTo>
                  <a:pt x="58420" y="10650"/>
                </a:lnTo>
                <a:lnTo>
                  <a:pt x="58430" y="10630"/>
                </a:lnTo>
                <a:lnTo>
                  <a:pt x="58420" y="10600"/>
                </a:lnTo>
                <a:lnTo>
                  <a:pt x="58410" y="10580"/>
                </a:lnTo>
                <a:lnTo>
                  <a:pt x="58410" y="10550"/>
                </a:lnTo>
                <a:lnTo>
                  <a:pt x="58410" y="10540"/>
                </a:lnTo>
                <a:lnTo>
                  <a:pt x="58390" y="10530"/>
                </a:lnTo>
                <a:lnTo>
                  <a:pt x="58400" y="10510"/>
                </a:lnTo>
                <a:lnTo>
                  <a:pt x="58400" y="10500"/>
                </a:lnTo>
                <a:lnTo>
                  <a:pt x="58360" y="10470"/>
                </a:lnTo>
                <a:lnTo>
                  <a:pt x="58380" y="10460"/>
                </a:lnTo>
                <a:lnTo>
                  <a:pt x="58380" y="10450"/>
                </a:lnTo>
                <a:lnTo>
                  <a:pt x="58360" y="10430"/>
                </a:lnTo>
                <a:lnTo>
                  <a:pt x="58270" y="10390"/>
                </a:lnTo>
                <a:lnTo>
                  <a:pt x="58230" y="10380"/>
                </a:lnTo>
                <a:lnTo>
                  <a:pt x="58220" y="10390"/>
                </a:lnTo>
                <a:lnTo>
                  <a:pt x="58200" y="10390"/>
                </a:lnTo>
                <a:lnTo>
                  <a:pt x="58170" y="10390"/>
                </a:lnTo>
                <a:lnTo>
                  <a:pt x="58150" y="10380"/>
                </a:lnTo>
                <a:lnTo>
                  <a:pt x="58100" y="10350"/>
                </a:lnTo>
                <a:lnTo>
                  <a:pt x="58080" y="10350"/>
                </a:lnTo>
                <a:lnTo>
                  <a:pt x="58070" y="10340"/>
                </a:lnTo>
                <a:lnTo>
                  <a:pt x="58060" y="10330"/>
                </a:lnTo>
                <a:lnTo>
                  <a:pt x="58030" y="10330"/>
                </a:lnTo>
                <a:lnTo>
                  <a:pt x="58020" y="10340"/>
                </a:lnTo>
                <a:lnTo>
                  <a:pt x="57980" y="10330"/>
                </a:lnTo>
                <a:lnTo>
                  <a:pt x="57970" y="10330"/>
                </a:lnTo>
                <a:lnTo>
                  <a:pt x="57960" y="10310"/>
                </a:lnTo>
                <a:lnTo>
                  <a:pt x="57940" y="10290"/>
                </a:lnTo>
                <a:lnTo>
                  <a:pt x="57910" y="10290"/>
                </a:lnTo>
                <a:lnTo>
                  <a:pt x="57890" y="10300"/>
                </a:lnTo>
                <a:lnTo>
                  <a:pt x="57870" y="10310"/>
                </a:lnTo>
                <a:lnTo>
                  <a:pt x="57860" y="10330"/>
                </a:lnTo>
                <a:lnTo>
                  <a:pt x="57850" y="10340"/>
                </a:lnTo>
                <a:lnTo>
                  <a:pt x="57840" y="10340"/>
                </a:lnTo>
                <a:lnTo>
                  <a:pt x="57840" y="10330"/>
                </a:lnTo>
                <a:lnTo>
                  <a:pt x="57820" y="10340"/>
                </a:lnTo>
                <a:lnTo>
                  <a:pt x="57800" y="10330"/>
                </a:lnTo>
                <a:lnTo>
                  <a:pt x="57780" y="10330"/>
                </a:lnTo>
                <a:lnTo>
                  <a:pt x="57740" y="10310"/>
                </a:lnTo>
                <a:lnTo>
                  <a:pt x="57740" y="10290"/>
                </a:lnTo>
                <a:lnTo>
                  <a:pt x="57710" y="10290"/>
                </a:lnTo>
                <a:lnTo>
                  <a:pt x="57700" y="10280"/>
                </a:lnTo>
                <a:lnTo>
                  <a:pt x="57700" y="10250"/>
                </a:lnTo>
                <a:lnTo>
                  <a:pt x="57710" y="10230"/>
                </a:lnTo>
                <a:lnTo>
                  <a:pt x="57700" y="10210"/>
                </a:lnTo>
                <a:lnTo>
                  <a:pt x="57680" y="10160"/>
                </a:lnTo>
                <a:lnTo>
                  <a:pt x="57700" y="10150"/>
                </a:lnTo>
                <a:lnTo>
                  <a:pt x="57720" y="10150"/>
                </a:lnTo>
                <a:lnTo>
                  <a:pt x="57730" y="10160"/>
                </a:lnTo>
                <a:lnTo>
                  <a:pt x="57730" y="10170"/>
                </a:lnTo>
                <a:lnTo>
                  <a:pt x="57740" y="10180"/>
                </a:lnTo>
                <a:lnTo>
                  <a:pt x="57790" y="10180"/>
                </a:lnTo>
                <a:lnTo>
                  <a:pt x="57820" y="10190"/>
                </a:lnTo>
                <a:lnTo>
                  <a:pt x="57850" y="10170"/>
                </a:lnTo>
                <a:lnTo>
                  <a:pt x="57860" y="10180"/>
                </a:lnTo>
                <a:lnTo>
                  <a:pt x="57890" y="10170"/>
                </a:lnTo>
                <a:lnTo>
                  <a:pt x="57900" y="10160"/>
                </a:lnTo>
                <a:lnTo>
                  <a:pt x="57900" y="10130"/>
                </a:lnTo>
                <a:lnTo>
                  <a:pt x="57910" y="10120"/>
                </a:lnTo>
                <a:lnTo>
                  <a:pt x="57910" y="10100"/>
                </a:lnTo>
                <a:lnTo>
                  <a:pt x="57930" y="10070"/>
                </a:lnTo>
                <a:lnTo>
                  <a:pt x="57950" y="10070"/>
                </a:lnTo>
                <a:lnTo>
                  <a:pt x="57970" y="10050"/>
                </a:lnTo>
                <a:lnTo>
                  <a:pt x="57980" y="10050"/>
                </a:lnTo>
                <a:lnTo>
                  <a:pt x="57980" y="10030"/>
                </a:lnTo>
                <a:lnTo>
                  <a:pt x="57980" y="10020"/>
                </a:lnTo>
                <a:lnTo>
                  <a:pt x="58000" y="10020"/>
                </a:lnTo>
                <a:lnTo>
                  <a:pt x="58000" y="10000"/>
                </a:lnTo>
                <a:lnTo>
                  <a:pt x="58030" y="10000"/>
                </a:lnTo>
                <a:lnTo>
                  <a:pt x="58050" y="9970"/>
                </a:lnTo>
                <a:lnTo>
                  <a:pt x="58080" y="9970"/>
                </a:lnTo>
                <a:lnTo>
                  <a:pt x="58100" y="9940"/>
                </a:lnTo>
                <a:lnTo>
                  <a:pt x="58110" y="9940"/>
                </a:lnTo>
                <a:lnTo>
                  <a:pt x="58130" y="9900"/>
                </a:lnTo>
                <a:lnTo>
                  <a:pt x="58170" y="9870"/>
                </a:lnTo>
                <a:lnTo>
                  <a:pt x="58160" y="9860"/>
                </a:lnTo>
                <a:lnTo>
                  <a:pt x="58150" y="9850"/>
                </a:lnTo>
                <a:lnTo>
                  <a:pt x="58130" y="9830"/>
                </a:lnTo>
                <a:lnTo>
                  <a:pt x="58140" y="9820"/>
                </a:lnTo>
                <a:lnTo>
                  <a:pt x="58120" y="9770"/>
                </a:lnTo>
                <a:lnTo>
                  <a:pt x="58120" y="9720"/>
                </a:lnTo>
                <a:lnTo>
                  <a:pt x="58120" y="9710"/>
                </a:lnTo>
                <a:lnTo>
                  <a:pt x="58070" y="9710"/>
                </a:lnTo>
                <a:lnTo>
                  <a:pt x="58060" y="9680"/>
                </a:lnTo>
                <a:lnTo>
                  <a:pt x="58030" y="9650"/>
                </a:lnTo>
                <a:lnTo>
                  <a:pt x="58050" y="9620"/>
                </a:lnTo>
                <a:lnTo>
                  <a:pt x="58050" y="9580"/>
                </a:lnTo>
                <a:lnTo>
                  <a:pt x="58080" y="9550"/>
                </a:lnTo>
                <a:lnTo>
                  <a:pt x="58080" y="9520"/>
                </a:lnTo>
                <a:lnTo>
                  <a:pt x="58080" y="9470"/>
                </a:lnTo>
                <a:lnTo>
                  <a:pt x="58120" y="9460"/>
                </a:lnTo>
                <a:lnTo>
                  <a:pt x="58120" y="9450"/>
                </a:lnTo>
                <a:lnTo>
                  <a:pt x="58140" y="9440"/>
                </a:lnTo>
                <a:lnTo>
                  <a:pt x="58170" y="9430"/>
                </a:lnTo>
                <a:lnTo>
                  <a:pt x="58180" y="9430"/>
                </a:lnTo>
                <a:lnTo>
                  <a:pt x="58240" y="9430"/>
                </a:lnTo>
                <a:lnTo>
                  <a:pt x="58250" y="9440"/>
                </a:lnTo>
                <a:lnTo>
                  <a:pt x="58280" y="9410"/>
                </a:lnTo>
                <a:lnTo>
                  <a:pt x="58300" y="9420"/>
                </a:lnTo>
                <a:lnTo>
                  <a:pt x="58310" y="9400"/>
                </a:lnTo>
                <a:lnTo>
                  <a:pt x="58320" y="9390"/>
                </a:lnTo>
                <a:lnTo>
                  <a:pt x="58360" y="9400"/>
                </a:lnTo>
                <a:lnTo>
                  <a:pt x="58380" y="9390"/>
                </a:lnTo>
                <a:lnTo>
                  <a:pt x="58390" y="9390"/>
                </a:lnTo>
                <a:lnTo>
                  <a:pt x="58370" y="9370"/>
                </a:lnTo>
                <a:lnTo>
                  <a:pt x="58370" y="9360"/>
                </a:lnTo>
                <a:lnTo>
                  <a:pt x="58380" y="9360"/>
                </a:lnTo>
                <a:lnTo>
                  <a:pt x="58370" y="9330"/>
                </a:lnTo>
                <a:lnTo>
                  <a:pt x="58390" y="9320"/>
                </a:lnTo>
                <a:lnTo>
                  <a:pt x="58400" y="9300"/>
                </a:lnTo>
                <a:lnTo>
                  <a:pt x="58420" y="9270"/>
                </a:lnTo>
                <a:lnTo>
                  <a:pt x="58420" y="9250"/>
                </a:lnTo>
                <a:lnTo>
                  <a:pt x="58440" y="9240"/>
                </a:lnTo>
                <a:lnTo>
                  <a:pt x="58410" y="9190"/>
                </a:lnTo>
                <a:lnTo>
                  <a:pt x="58390" y="9170"/>
                </a:lnTo>
                <a:lnTo>
                  <a:pt x="58380" y="9160"/>
                </a:lnTo>
                <a:lnTo>
                  <a:pt x="58360" y="9120"/>
                </a:lnTo>
                <a:lnTo>
                  <a:pt x="58360" y="9100"/>
                </a:lnTo>
                <a:lnTo>
                  <a:pt x="58350" y="9090"/>
                </a:lnTo>
                <a:lnTo>
                  <a:pt x="58350" y="9080"/>
                </a:lnTo>
                <a:lnTo>
                  <a:pt x="58340" y="9060"/>
                </a:lnTo>
                <a:lnTo>
                  <a:pt x="58340" y="9040"/>
                </a:lnTo>
                <a:lnTo>
                  <a:pt x="58330" y="9050"/>
                </a:lnTo>
                <a:lnTo>
                  <a:pt x="58310" y="9030"/>
                </a:lnTo>
                <a:lnTo>
                  <a:pt x="58280" y="9040"/>
                </a:lnTo>
                <a:lnTo>
                  <a:pt x="58280" y="9030"/>
                </a:lnTo>
                <a:lnTo>
                  <a:pt x="58280" y="9020"/>
                </a:lnTo>
                <a:lnTo>
                  <a:pt x="58250" y="9020"/>
                </a:lnTo>
                <a:lnTo>
                  <a:pt x="58240" y="9010"/>
                </a:lnTo>
                <a:lnTo>
                  <a:pt x="58230" y="9020"/>
                </a:lnTo>
                <a:lnTo>
                  <a:pt x="58210" y="9010"/>
                </a:lnTo>
                <a:lnTo>
                  <a:pt x="58240" y="9000"/>
                </a:lnTo>
                <a:lnTo>
                  <a:pt x="58270" y="9000"/>
                </a:lnTo>
                <a:lnTo>
                  <a:pt x="58290" y="8980"/>
                </a:lnTo>
                <a:lnTo>
                  <a:pt x="58280" y="8970"/>
                </a:lnTo>
                <a:lnTo>
                  <a:pt x="58290" y="8960"/>
                </a:lnTo>
                <a:lnTo>
                  <a:pt x="58290" y="8950"/>
                </a:lnTo>
                <a:lnTo>
                  <a:pt x="58300" y="8910"/>
                </a:lnTo>
                <a:lnTo>
                  <a:pt x="58320" y="8880"/>
                </a:lnTo>
                <a:lnTo>
                  <a:pt x="58310" y="8860"/>
                </a:lnTo>
                <a:lnTo>
                  <a:pt x="58330" y="8840"/>
                </a:lnTo>
                <a:lnTo>
                  <a:pt x="58330" y="8810"/>
                </a:lnTo>
                <a:lnTo>
                  <a:pt x="58340" y="8790"/>
                </a:lnTo>
                <a:lnTo>
                  <a:pt x="58310" y="8780"/>
                </a:lnTo>
                <a:lnTo>
                  <a:pt x="58290" y="8780"/>
                </a:lnTo>
                <a:lnTo>
                  <a:pt x="58300" y="8740"/>
                </a:lnTo>
                <a:lnTo>
                  <a:pt x="58320" y="8730"/>
                </a:lnTo>
                <a:lnTo>
                  <a:pt x="58360" y="8700"/>
                </a:lnTo>
                <a:lnTo>
                  <a:pt x="58370" y="8700"/>
                </a:lnTo>
                <a:lnTo>
                  <a:pt x="58380" y="8690"/>
                </a:lnTo>
                <a:lnTo>
                  <a:pt x="58390" y="8680"/>
                </a:lnTo>
                <a:lnTo>
                  <a:pt x="58420" y="8690"/>
                </a:lnTo>
                <a:lnTo>
                  <a:pt x="58430" y="8700"/>
                </a:lnTo>
                <a:lnTo>
                  <a:pt x="58440" y="8690"/>
                </a:lnTo>
                <a:lnTo>
                  <a:pt x="58420" y="8680"/>
                </a:lnTo>
                <a:lnTo>
                  <a:pt x="58430" y="8680"/>
                </a:lnTo>
                <a:lnTo>
                  <a:pt x="58470" y="8670"/>
                </a:lnTo>
                <a:lnTo>
                  <a:pt x="58480" y="8660"/>
                </a:lnTo>
                <a:lnTo>
                  <a:pt x="58510" y="8620"/>
                </a:lnTo>
                <a:lnTo>
                  <a:pt x="58530" y="8620"/>
                </a:lnTo>
                <a:lnTo>
                  <a:pt x="58530" y="8600"/>
                </a:lnTo>
                <a:lnTo>
                  <a:pt x="58530" y="8580"/>
                </a:lnTo>
                <a:lnTo>
                  <a:pt x="58520" y="8580"/>
                </a:lnTo>
                <a:lnTo>
                  <a:pt x="58510" y="8570"/>
                </a:lnTo>
                <a:lnTo>
                  <a:pt x="58500" y="8560"/>
                </a:lnTo>
                <a:lnTo>
                  <a:pt x="58460" y="8550"/>
                </a:lnTo>
                <a:lnTo>
                  <a:pt x="58450" y="8520"/>
                </a:lnTo>
                <a:lnTo>
                  <a:pt x="58430" y="8510"/>
                </a:lnTo>
                <a:lnTo>
                  <a:pt x="58420" y="8480"/>
                </a:lnTo>
                <a:lnTo>
                  <a:pt x="58400" y="8460"/>
                </a:lnTo>
                <a:lnTo>
                  <a:pt x="58350" y="8390"/>
                </a:lnTo>
                <a:lnTo>
                  <a:pt x="58360" y="8370"/>
                </a:lnTo>
                <a:lnTo>
                  <a:pt x="58350" y="8360"/>
                </a:lnTo>
                <a:lnTo>
                  <a:pt x="58340" y="8350"/>
                </a:lnTo>
                <a:lnTo>
                  <a:pt x="58340" y="8340"/>
                </a:lnTo>
                <a:lnTo>
                  <a:pt x="58330" y="8320"/>
                </a:lnTo>
                <a:lnTo>
                  <a:pt x="58340" y="8310"/>
                </a:lnTo>
                <a:lnTo>
                  <a:pt x="58340" y="8300"/>
                </a:lnTo>
                <a:lnTo>
                  <a:pt x="58350" y="8300"/>
                </a:lnTo>
                <a:lnTo>
                  <a:pt x="58370" y="8290"/>
                </a:lnTo>
                <a:lnTo>
                  <a:pt x="58370" y="8280"/>
                </a:lnTo>
                <a:lnTo>
                  <a:pt x="58390" y="8280"/>
                </a:lnTo>
                <a:lnTo>
                  <a:pt x="58410" y="8260"/>
                </a:lnTo>
                <a:lnTo>
                  <a:pt x="58420" y="8240"/>
                </a:lnTo>
                <a:lnTo>
                  <a:pt x="58410" y="8220"/>
                </a:lnTo>
                <a:lnTo>
                  <a:pt x="58420" y="8180"/>
                </a:lnTo>
                <a:lnTo>
                  <a:pt x="58420" y="8170"/>
                </a:lnTo>
                <a:lnTo>
                  <a:pt x="58380" y="8170"/>
                </a:lnTo>
                <a:lnTo>
                  <a:pt x="58360" y="8170"/>
                </a:lnTo>
                <a:lnTo>
                  <a:pt x="58350" y="8170"/>
                </a:lnTo>
                <a:lnTo>
                  <a:pt x="58340" y="8170"/>
                </a:lnTo>
                <a:lnTo>
                  <a:pt x="58320" y="8180"/>
                </a:lnTo>
                <a:lnTo>
                  <a:pt x="58290" y="8160"/>
                </a:lnTo>
                <a:lnTo>
                  <a:pt x="58280" y="8130"/>
                </a:lnTo>
                <a:lnTo>
                  <a:pt x="58260" y="8120"/>
                </a:lnTo>
                <a:lnTo>
                  <a:pt x="58240" y="8100"/>
                </a:lnTo>
                <a:lnTo>
                  <a:pt x="58210" y="8090"/>
                </a:lnTo>
                <a:lnTo>
                  <a:pt x="58190" y="8090"/>
                </a:lnTo>
                <a:lnTo>
                  <a:pt x="58170" y="8100"/>
                </a:lnTo>
                <a:lnTo>
                  <a:pt x="58170" y="8080"/>
                </a:lnTo>
                <a:lnTo>
                  <a:pt x="58150" y="8080"/>
                </a:lnTo>
                <a:lnTo>
                  <a:pt x="58160" y="8060"/>
                </a:lnTo>
                <a:lnTo>
                  <a:pt x="58140" y="8020"/>
                </a:lnTo>
                <a:lnTo>
                  <a:pt x="58090" y="8040"/>
                </a:lnTo>
                <a:lnTo>
                  <a:pt x="58060" y="8070"/>
                </a:lnTo>
                <a:lnTo>
                  <a:pt x="58040" y="8070"/>
                </a:lnTo>
                <a:lnTo>
                  <a:pt x="58030" y="8070"/>
                </a:lnTo>
                <a:lnTo>
                  <a:pt x="58020" y="8090"/>
                </a:lnTo>
                <a:lnTo>
                  <a:pt x="58060" y="8110"/>
                </a:lnTo>
                <a:lnTo>
                  <a:pt x="58060" y="8120"/>
                </a:lnTo>
                <a:lnTo>
                  <a:pt x="58050" y="8150"/>
                </a:lnTo>
                <a:lnTo>
                  <a:pt x="58030" y="8160"/>
                </a:lnTo>
                <a:lnTo>
                  <a:pt x="58010" y="8140"/>
                </a:lnTo>
                <a:lnTo>
                  <a:pt x="57990" y="8140"/>
                </a:lnTo>
                <a:lnTo>
                  <a:pt x="57980" y="8150"/>
                </a:lnTo>
                <a:lnTo>
                  <a:pt x="57960" y="8180"/>
                </a:lnTo>
                <a:lnTo>
                  <a:pt x="57930" y="8180"/>
                </a:lnTo>
                <a:lnTo>
                  <a:pt x="57940" y="8200"/>
                </a:lnTo>
                <a:lnTo>
                  <a:pt x="57910" y="8210"/>
                </a:lnTo>
                <a:lnTo>
                  <a:pt x="57900" y="8230"/>
                </a:lnTo>
                <a:lnTo>
                  <a:pt x="57900" y="8240"/>
                </a:lnTo>
                <a:lnTo>
                  <a:pt x="57900" y="8260"/>
                </a:lnTo>
                <a:lnTo>
                  <a:pt x="57900" y="8270"/>
                </a:lnTo>
                <a:lnTo>
                  <a:pt x="57870" y="8270"/>
                </a:lnTo>
                <a:lnTo>
                  <a:pt x="57870" y="8260"/>
                </a:lnTo>
                <a:lnTo>
                  <a:pt x="57860" y="8260"/>
                </a:lnTo>
                <a:lnTo>
                  <a:pt x="57810" y="8270"/>
                </a:lnTo>
                <a:lnTo>
                  <a:pt x="57810" y="8280"/>
                </a:lnTo>
                <a:lnTo>
                  <a:pt x="57840" y="8290"/>
                </a:lnTo>
                <a:lnTo>
                  <a:pt x="57840" y="8310"/>
                </a:lnTo>
                <a:lnTo>
                  <a:pt x="57820" y="8330"/>
                </a:lnTo>
                <a:lnTo>
                  <a:pt x="57800" y="8330"/>
                </a:lnTo>
                <a:lnTo>
                  <a:pt x="57790" y="8300"/>
                </a:lnTo>
                <a:lnTo>
                  <a:pt x="57770" y="8300"/>
                </a:lnTo>
                <a:lnTo>
                  <a:pt x="57770" y="8290"/>
                </a:lnTo>
                <a:lnTo>
                  <a:pt x="57760" y="8270"/>
                </a:lnTo>
                <a:lnTo>
                  <a:pt x="57750" y="8250"/>
                </a:lnTo>
                <a:lnTo>
                  <a:pt x="57720" y="8240"/>
                </a:lnTo>
                <a:lnTo>
                  <a:pt x="57720" y="8250"/>
                </a:lnTo>
                <a:lnTo>
                  <a:pt x="57720" y="8240"/>
                </a:lnTo>
                <a:lnTo>
                  <a:pt x="57700" y="8230"/>
                </a:lnTo>
                <a:lnTo>
                  <a:pt x="57680" y="8200"/>
                </a:lnTo>
                <a:lnTo>
                  <a:pt x="57660" y="8160"/>
                </a:lnTo>
                <a:lnTo>
                  <a:pt x="57650" y="8150"/>
                </a:lnTo>
                <a:lnTo>
                  <a:pt x="57590" y="8160"/>
                </a:lnTo>
                <a:lnTo>
                  <a:pt x="57590" y="8130"/>
                </a:lnTo>
                <a:lnTo>
                  <a:pt x="57580" y="8110"/>
                </a:lnTo>
                <a:lnTo>
                  <a:pt x="57580" y="8100"/>
                </a:lnTo>
                <a:lnTo>
                  <a:pt x="57570" y="8070"/>
                </a:lnTo>
                <a:lnTo>
                  <a:pt x="57570" y="8040"/>
                </a:lnTo>
                <a:lnTo>
                  <a:pt x="57560" y="8050"/>
                </a:lnTo>
                <a:lnTo>
                  <a:pt x="57520" y="8030"/>
                </a:lnTo>
                <a:lnTo>
                  <a:pt x="57550" y="7990"/>
                </a:lnTo>
                <a:lnTo>
                  <a:pt x="57540" y="7980"/>
                </a:lnTo>
                <a:lnTo>
                  <a:pt x="57530" y="7980"/>
                </a:lnTo>
                <a:lnTo>
                  <a:pt x="57520" y="7950"/>
                </a:lnTo>
                <a:lnTo>
                  <a:pt x="57510" y="7940"/>
                </a:lnTo>
                <a:lnTo>
                  <a:pt x="57500" y="7940"/>
                </a:lnTo>
                <a:lnTo>
                  <a:pt x="57490" y="7940"/>
                </a:lnTo>
                <a:lnTo>
                  <a:pt x="57460" y="7940"/>
                </a:lnTo>
                <a:lnTo>
                  <a:pt x="57460" y="7950"/>
                </a:lnTo>
                <a:lnTo>
                  <a:pt x="57430" y="7930"/>
                </a:lnTo>
                <a:lnTo>
                  <a:pt x="57410" y="7920"/>
                </a:lnTo>
                <a:lnTo>
                  <a:pt x="57400" y="7910"/>
                </a:lnTo>
                <a:lnTo>
                  <a:pt x="57380" y="7900"/>
                </a:lnTo>
                <a:lnTo>
                  <a:pt x="57370" y="7890"/>
                </a:lnTo>
                <a:lnTo>
                  <a:pt x="57350" y="7870"/>
                </a:lnTo>
                <a:lnTo>
                  <a:pt x="57340" y="7850"/>
                </a:lnTo>
                <a:lnTo>
                  <a:pt x="57320" y="7840"/>
                </a:lnTo>
                <a:lnTo>
                  <a:pt x="57320" y="7820"/>
                </a:lnTo>
                <a:lnTo>
                  <a:pt x="57310" y="7810"/>
                </a:lnTo>
                <a:lnTo>
                  <a:pt x="57260" y="7820"/>
                </a:lnTo>
                <a:lnTo>
                  <a:pt x="57250" y="7800"/>
                </a:lnTo>
                <a:lnTo>
                  <a:pt x="57240" y="7770"/>
                </a:lnTo>
                <a:lnTo>
                  <a:pt x="57240" y="7750"/>
                </a:lnTo>
                <a:lnTo>
                  <a:pt x="57230" y="7720"/>
                </a:lnTo>
                <a:lnTo>
                  <a:pt x="57230" y="7680"/>
                </a:lnTo>
                <a:lnTo>
                  <a:pt x="57240" y="7670"/>
                </a:lnTo>
                <a:lnTo>
                  <a:pt x="57270" y="7640"/>
                </a:lnTo>
                <a:lnTo>
                  <a:pt x="57280" y="7640"/>
                </a:lnTo>
                <a:lnTo>
                  <a:pt x="57280" y="7630"/>
                </a:lnTo>
                <a:lnTo>
                  <a:pt x="57280" y="7620"/>
                </a:lnTo>
                <a:lnTo>
                  <a:pt x="57260" y="7620"/>
                </a:lnTo>
                <a:lnTo>
                  <a:pt x="57250" y="7610"/>
                </a:lnTo>
                <a:lnTo>
                  <a:pt x="57260" y="7600"/>
                </a:lnTo>
                <a:lnTo>
                  <a:pt x="57250" y="7590"/>
                </a:lnTo>
                <a:lnTo>
                  <a:pt x="57250" y="7570"/>
                </a:lnTo>
                <a:lnTo>
                  <a:pt x="57240" y="7570"/>
                </a:lnTo>
                <a:lnTo>
                  <a:pt x="57240" y="7550"/>
                </a:lnTo>
                <a:lnTo>
                  <a:pt x="57250" y="7540"/>
                </a:lnTo>
                <a:lnTo>
                  <a:pt x="57290" y="7520"/>
                </a:lnTo>
                <a:lnTo>
                  <a:pt x="57290" y="7500"/>
                </a:lnTo>
                <a:lnTo>
                  <a:pt x="57300" y="7490"/>
                </a:lnTo>
                <a:lnTo>
                  <a:pt x="57310" y="7480"/>
                </a:lnTo>
                <a:lnTo>
                  <a:pt x="57310" y="7470"/>
                </a:lnTo>
                <a:lnTo>
                  <a:pt x="57340" y="7470"/>
                </a:lnTo>
                <a:lnTo>
                  <a:pt x="57350" y="7470"/>
                </a:lnTo>
                <a:lnTo>
                  <a:pt x="57370" y="7450"/>
                </a:lnTo>
                <a:lnTo>
                  <a:pt x="57390" y="7440"/>
                </a:lnTo>
                <a:lnTo>
                  <a:pt x="57420" y="7440"/>
                </a:lnTo>
                <a:lnTo>
                  <a:pt x="57450" y="7450"/>
                </a:lnTo>
                <a:lnTo>
                  <a:pt x="57470" y="7470"/>
                </a:lnTo>
                <a:lnTo>
                  <a:pt x="57480" y="7460"/>
                </a:lnTo>
                <a:lnTo>
                  <a:pt x="57480" y="7450"/>
                </a:lnTo>
                <a:lnTo>
                  <a:pt x="57490" y="7440"/>
                </a:lnTo>
                <a:lnTo>
                  <a:pt x="57500" y="7460"/>
                </a:lnTo>
                <a:lnTo>
                  <a:pt x="57540" y="7480"/>
                </a:lnTo>
                <a:lnTo>
                  <a:pt x="57570" y="7480"/>
                </a:lnTo>
                <a:lnTo>
                  <a:pt x="57600" y="7510"/>
                </a:lnTo>
                <a:lnTo>
                  <a:pt x="57630" y="7490"/>
                </a:lnTo>
                <a:lnTo>
                  <a:pt x="57700" y="7490"/>
                </a:lnTo>
                <a:lnTo>
                  <a:pt x="57720" y="7520"/>
                </a:lnTo>
                <a:lnTo>
                  <a:pt x="57730" y="7530"/>
                </a:lnTo>
                <a:lnTo>
                  <a:pt x="57750" y="7480"/>
                </a:lnTo>
                <a:lnTo>
                  <a:pt x="57760" y="7460"/>
                </a:lnTo>
                <a:lnTo>
                  <a:pt x="57770" y="7440"/>
                </a:lnTo>
                <a:lnTo>
                  <a:pt x="57800" y="7430"/>
                </a:lnTo>
                <a:lnTo>
                  <a:pt x="57860" y="7430"/>
                </a:lnTo>
                <a:lnTo>
                  <a:pt x="57900" y="7430"/>
                </a:lnTo>
                <a:lnTo>
                  <a:pt x="57910" y="7430"/>
                </a:lnTo>
                <a:lnTo>
                  <a:pt x="57920" y="7420"/>
                </a:lnTo>
                <a:lnTo>
                  <a:pt x="57930" y="7420"/>
                </a:lnTo>
                <a:lnTo>
                  <a:pt x="57960" y="7400"/>
                </a:lnTo>
                <a:lnTo>
                  <a:pt x="57970" y="7390"/>
                </a:lnTo>
                <a:lnTo>
                  <a:pt x="57960" y="7380"/>
                </a:lnTo>
                <a:lnTo>
                  <a:pt x="57980" y="7370"/>
                </a:lnTo>
                <a:lnTo>
                  <a:pt x="57990" y="7370"/>
                </a:lnTo>
                <a:lnTo>
                  <a:pt x="58010" y="7370"/>
                </a:lnTo>
                <a:lnTo>
                  <a:pt x="58030" y="7380"/>
                </a:lnTo>
                <a:lnTo>
                  <a:pt x="58040" y="7360"/>
                </a:lnTo>
                <a:lnTo>
                  <a:pt x="58020" y="7320"/>
                </a:lnTo>
                <a:lnTo>
                  <a:pt x="58060" y="7310"/>
                </a:lnTo>
                <a:lnTo>
                  <a:pt x="58060" y="7300"/>
                </a:lnTo>
                <a:lnTo>
                  <a:pt x="58090" y="7280"/>
                </a:lnTo>
                <a:lnTo>
                  <a:pt x="58090" y="7260"/>
                </a:lnTo>
                <a:lnTo>
                  <a:pt x="58080" y="7250"/>
                </a:lnTo>
                <a:lnTo>
                  <a:pt x="58100" y="7240"/>
                </a:lnTo>
                <a:lnTo>
                  <a:pt x="58100" y="7230"/>
                </a:lnTo>
                <a:lnTo>
                  <a:pt x="58100" y="7200"/>
                </a:lnTo>
                <a:lnTo>
                  <a:pt x="58110" y="7200"/>
                </a:lnTo>
                <a:lnTo>
                  <a:pt x="58130" y="7190"/>
                </a:lnTo>
                <a:lnTo>
                  <a:pt x="58130" y="7170"/>
                </a:lnTo>
                <a:lnTo>
                  <a:pt x="58150" y="7180"/>
                </a:lnTo>
                <a:lnTo>
                  <a:pt x="58150" y="7170"/>
                </a:lnTo>
                <a:lnTo>
                  <a:pt x="58160" y="7180"/>
                </a:lnTo>
                <a:lnTo>
                  <a:pt x="58180" y="7180"/>
                </a:lnTo>
                <a:lnTo>
                  <a:pt x="58200" y="7190"/>
                </a:lnTo>
                <a:lnTo>
                  <a:pt x="58230" y="7210"/>
                </a:lnTo>
                <a:lnTo>
                  <a:pt x="58260" y="7220"/>
                </a:lnTo>
                <a:lnTo>
                  <a:pt x="58280" y="7220"/>
                </a:lnTo>
                <a:lnTo>
                  <a:pt x="58320" y="7220"/>
                </a:lnTo>
                <a:lnTo>
                  <a:pt x="58370" y="7240"/>
                </a:lnTo>
                <a:lnTo>
                  <a:pt x="58410" y="7230"/>
                </a:lnTo>
                <a:lnTo>
                  <a:pt x="58450" y="7230"/>
                </a:lnTo>
                <a:lnTo>
                  <a:pt x="58470" y="7250"/>
                </a:lnTo>
                <a:lnTo>
                  <a:pt x="58470" y="7290"/>
                </a:lnTo>
                <a:lnTo>
                  <a:pt x="58510" y="7290"/>
                </a:lnTo>
                <a:lnTo>
                  <a:pt x="58530" y="7290"/>
                </a:lnTo>
                <a:lnTo>
                  <a:pt x="58540" y="7290"/>
                </a:lnTo>
                <a:lnTo>
                  <a:pt x="58560" y="7290"/>
                </a:lnTo>
                <a:lnTo>
                  <a:pt x="58610" y="7300"/>
                </a:lnTo>
                <a:lnTo>
                  <a:pt x="58630" y="7310"/>
                </a:lnTo>
                <a:lnTo>
                  <a:pt x="58640" y="7310"/>
                </a:lnTo>
                <a:lnTo>
                  <a:pt x="58640" y="7320"/>
                </a:lnTo>
                <a:lnTo>
                  <a:pt x="58730" y="7320"/>
                </a:lnTo>
                <a:lnTo>
                  <a:pt x="58760" y="7320"/>
                </a:lnTo>
                <a:lnTo>
                  <a:pt x="58770" y="7300"/>
                </a:lnTo>
                <a:lnTo>
                  <a:pt x="58770" y="7310"/>
                </a:lnTo>
                <a:lnTo>
                  <a:pt x="58780" y="7320"/>
                </a:lnTo>
                <a:lnTo>
                  <a:pt x="58870" y="7320"/>
                </a:lnTo>
                <a:lnTo>
                  <a:pt x="58920" y="7300"/>
                </a:lnTo>
                <a:lnTo>
                  <a:pt x="59000" y="7300"/>
                </a:lnTo>
                <a:lnTo>
                  <a:pt x="59040" y="7310"/>
                </a:lnTo>
                <a:lnTo>
                  <a:pt x="59070" y="7310"/>
                </a:lnTo>
                <a:lnTo>
                  <a:pt x="59110" y="7320"/>
                </a:lnTo>
                <a:lnTo>
                  <a:pt x="59120" y="7340"/>
                </a:lnTo>
                <a:lnTo>
                  <a:pt x="59120" y="7350"/>
                </a:lnTo>
                <a:lnTo>
                  <a:pt x="59120" y="7370"/>
                </a:lnTo>
                <a:lnTo>
                  <a:pt x="59130" y="7400"/>
                </a:lnTo>
                <a:lnTo>
                  <a:pt x="59150" y="7420"/>
                </a:lnTo>
                <a:lnTo>
                  <a:pt x="59150" y="7440"/>
                </a:lnTo>
                <a:lnTo>
                  <a:pt x="59150" y="7460"/>
                </a:lnTo>
                <a:lnTo>
                  <a:pt x="59180" y="7480"/>
                </a:lnTo>
                <a:lnTo>
                  <a:pt x="59200" y="7480"/>
                </a:lnTo>
                <a:lnTo>
                  <a:pt x="59200" y="7490"/>
                </a:lnTo>
                <a:lnTo>
                  <a:pt x="59220" y="7490"/>
                </a:lnTo>
                <a:lnTo>
                  <a:pt x="59260" y="7520"/>
                </a:lnTo>
                <a:lnTo>
                  <a:pt x="59260" y="7540"/>
                </a:lnTo>
                <a:lnTo>
                  <a:pt x="59270" y="7540"/>
                </a:lnTo>
                <a:lnTo>
                  <a:pt x="59280" y="7560"/>
                </a:lnTo>
                <a:lnTo>
                  <a:pt x="59290" y="7580"/>
                </a:lnTo>
                <a:lnTo>
                  <a:pt x="59290" y="7590"/>
                </a:lnTo>
                <a:lnTo>
                  <a:pt x="59300" y="7590"/>
                </a:lnTo>
                <a:lnTo>
                  <a:pt x="59310" y="7610"/>
                </a:lnTo>
                <a:lnTo>
                  <a:pt x="59320" y="7610"/>
                </a:lnTo>
                <a:lnTo>
                  <a:pt x="59340" y="7610"/>
                </a:lnTo>
                <a:lnTo>
                  <a:pt x="59350" y="7610"/>
                </a:lnTo>
                <a:lnTo>
                  <a:pt x="59360" y="7610"/>
                </a:lnTo>
                <a:lnTo>
                  <a:pt x="59370" y="7600"/>
                </a:lnTo>
                <a:lnTo>
                  <a:pt x="59380" y="7610"/>
                </a:lnTo>
                <a:lnTo>
                  <a:pt x="59410" y="7620"/>
                </a:lnTo>
                <a:lnTo>
                  <a:pt x="59410" y="7610"/>
                </a:lnTo>
                <a:lnTo>
                  <a:pt x="59400" y="7610"/>
                </a:lnTo>
                <a:lnTo>
                  <a:pt x="59410" y="7600"/>
                </a:lnTo>
                <a:lnTo>
                  <a:pt x="59420" y="7600"/>
                </a:lnTo>
                <a:lnTo>
                  <a:pt x="59420" y="7590"/>
                </a:lnTo>
                <a:lnTo>
                  <a:pt x="59430" y="7600"/>
                </a:lnTo>
                <a:lnTo>
                  <a:pt x="59440" y="7600"/>
                </a:lnTo>
                <a:lnTo>
                  <a:pt x="59440" y="7610"/>
                </a:lnTo>
                <a:lnTo>
                  <a:pt x="59460" y="7600"/>
                </a:lnTo>
                <a:lnTo>
                  <a:pt x="59470" y="7600"/>
                </a:lnTo>
                <a:lnTo>
                  <a:pt x="59480" y="7620"/>
                </a:lnTo>
                <a:lnTo>
                  <a:pt x="59490" y="7650"/>
                </a:lnTo>
                <a:lnTo>
                  <a:pt x="59500" y="7660"/>
                </a:lnTo>
                <a:lnTo>
                  <a:pt x="59510" y="7670"/>
                </a:lnTo>
                <a:lnTo>
                  <a:pt x="59520" y="7690"/>
                </a:lnTo>
                <a:lnTo>
                  <a:pt x="59520" y="7710"/>
                </a:lnTo>
                <a:lnTo>
                  <a:pt x="59500" y="7720"/>
                </a:lnTo>
                <a:lnTo>
                  <a:pt x="59510" y="7740"/>
                </a:lnTo>
                <a:lnTo>
                  <a:pt x="59510" y="7750"/>
                </a:lnTo>
                <a:lnTo>
                  <a:pt x="59520" y="7780"/>
                </a:lnTo>
                <a:lnTo>
                  <a:pt x="59540" y="7770"/>
                </a:lnTo>
                <a:lnTo>
                  <a:pt x="59540" y="7780"/>
                </a:lnTo>
                <a:lnTo>
                  <a:pt x="59560" y="7790"/>
                </a:lnTo>
                <a:lnTo>
                  <a:pt x="59570" y="7820"/>
                </a:lnTo>
                <a:lnTo>
                  <a:pt x="59590" y="7870"/>
                </a:lnTo>
                <a:lnTo>
                  <a:pt x="59620" y="7860"/>
                </a:lnTo>
                <a:lnTo>
                  <a:pt x="59640" y="7870"/>
                </a:lnTo>
                <a:lnTo>
                  <a:pt x="59660" y="7910"/>
                </a:lnTo>
                <a:lnTo>
                  <a:pt x="59660" y="7920"/>
                </a:lnTo>
                <a:lnTo>
                  <a:pt x="59670" y="7930"/>
                </a:lnTo>
                <a:lnTo>
                  <a:pt x="59660" y="7940"/>
                </a:lnTo>
                <a:lnTo>
                  <a:pt x="59660" y="7950"/>
                </a:lnTo>
                <a:lnTo>
                  <a:pt x="59670" y="7950"/>
                </a:lnTo>
                <a:lnTo>
                  <a:pt x="59730" y="7970"/>
                </a:lnTo>
                <a:lnTo>
                  <a:pt x="59760" y="7960"/>
                </a:lnTo>
                <a:lnTo>
                  <a:pt x="59770" y="7960"/>
                </a:lnTo>
                <a:lnTo>
                  <a:pt x="59780" y="7950"/>
                </a:lnTo>
                <a:lnTo>
                  <a:pt x="59800" y="7950"/>
                </a:lnTo>
                <a:lnTo>
                  <a:pt x="59820" y="7960"/>
                </a:lnTo>
                <a:lnTo>
                  <a:pt x="59830" y="7970"/>
                </a:lnTo>
                <a:lnTo>
                  <a:pt x="59870" y="7980"/>
                </a:lnTo>
                <a:lnTo>
                  <a:pt x="59880" y="7980"/>
                </a:lnTo>
                <a:lnTo>
                  <a:pt x="59890" y="7990"/>
                </a:lnTo>
                <a:lnTo>
                  <a:pt x="59920" y="8000"/>
                </a:lnTo>
                <a:lnTo>
                  <a:pt x="59930" y="8010"/>
                </a:lnTo>
                <a:lnTo>
                  <a:pt x="59940" y="8030"/>
                </a:lnTo>
                <a:lnTo>
                  <a:pt x="60000" y="8020"/>
                </a:lnTo>
                <a:lnTo>
                  <a:pt x="60030" y="8030"/>
                </a:lnTo>
                <a:lnTo>
                  <a:pt x="60050" y="8050"/>
                </a:lnTo>
                <a:lnTo>
                  <a:pt x="60060" y="8050"/>
                </a:lnTo>
                <a:lnTo>
                  <a:pt x="60070" y="8050"/>
                </a:lnTo>
                <a:lnTo>
                  <a:pt x="60120" y="8050"/>
                </a:lnTo>
                <a:lnTo>
                  <a:pt x="60130" y="8040"/>
                </a:lnTo>
                <a:lnTo>
                  <a:pt x="60180" y="8020"/>
                </a:lnTo>
                <a:lnTo>
                  <a:pt x="60190" y="8020"/>
                </a:lnTo>
                <a:lnTo>
                  <a:pt x="60210" y="8030"/>
                </a:lnTo>
                <a:lnTo>
                  <a:pt x="60230" y="8020"/>
                </a:lnTo>
                <a:lnTo>
                  <a:pt x="60260" y="8030"/>
                </a:lnTo>
                <a:lnTo>
                  <a:pt x="60280" y="8010"/>
                </a:lnTo>
                <a:lnTo>
                  <a:pt x="60300" y="8000"/>
                </a:lnTo>
                <a:lnTo>
                  <a:pt x="60350" y="8000"/>
                </a:lnTo>
                <a:lnTo>
                  <a:pt x="60360" y="8010"/>
                </a:lnTo>
                <a:lnTo>
                  <a:pt x="60380" y="8000"/>
                </a:lnTo>
                <a:lnTo>
                  <a:pt x="60400" y="8020"/>
                </a:lnTo>
                <a:lnTo>
                  <a:pt x="60410" y="8010"/>
                </a:lnTo>
                <a:lnTo>
                  <a:pt x="60450" y="8010"/>
                </a:lnTo>
                <a:lnTo>
                  <a:pt x="60500" y="8000"/>
                </a:lnTo>
                <a:lnTo>
                  <a:pt x="60520" y="7980"/>
                </a:lnTo>
                <a:lnTo>
                  <a:pt x="60550" y="7980"/>
                </a:lnTo>
                <a:lnTo>
                  <a:pt x="60560" y="7990"/>
                </a:lnTo>
                <a:lnTo>
                  <a:pt x="60580" y="7990"/>
                </a:lnTo>
                <a:lnTo>
                  <a:pt x="60580" y="8000"/>
                </a:lnTo>
                <a:lnTo>
                  <a:pt x="60600" y="8010"/>
                </a:lnTo>
                <a:lnTo>
                  <a:pt x="60620" y="8010"/>
                </a:lnTo>
                <a:lnTo>
                  <a:pt x="60680" y="7980"/>
                </a:lnTo>
                <a:lnTo>
                  <a:pt x="60690" y="7990"/>
                </a:lnTo>
                <a:lnTo>
                  <a:pt x="60730" y="7960"/>
                </a:lnTo>
                <a:lnTo>
                  <a:pt x="60750" y="7980"/>
                </a:lnTo>
                <a:lnTo>
                  <a:pt x="60780" y="7990"/>
                </a:lnTo>
                <a:lnTo>
                  <a:pt x="60790" y="7980"/>
                </a:lnTo>
                <a:lnTo>
                  <a:pt x="60800" y="7990"/>
                </a:lnTo>
                <a:lnTo>
                  <a:pt x="60810" y="7980"/>
                </a:lnTo>
                <a:lnTo>
                  <a:pt x="60820" y="7980"/>
                </a:lnTo>
                <a:lnTo>
                  <a:pt x="60830" y="7960"/>
                </a:lnTo>
                <a:lnTo>
                  <a:pt x="60900" y="7980"/>
                </a:lnTo>
                <a:lnTo>
                  <a:pt x="60940" y="7970"/>
                </a:lnTo>
                <a:lnTo>
                  <a:pt x="60970" y="7960"/>
                </a:lnTo>
                <a:lnTo>
                  <a:pt x="61040" y="7960"/>
                </a:lnTo>
                <a:lnTo>
                  <a:pt x="61050" y="7960"/>
                </a:lnTo>
                <a:lnTo>
                  <a:pt x="61060" y="7980"/>
                </a:lnTo>
                <a:lnTo>
                  <a:pt x="61060" y="8000"/>
                </a:lnTo>
                <a:lnTo>
                  <a:pt x="61060" y="8010"/>
                </a:lnTo>
                <a:lnTo>
                  <a:pt x="61090" y="8010"/>
                </a:lnTo>
                <a:lnTo>
                  <a:pt x="61130" y="8010"/>
                </a:lnTo>
                <a:lnTo>
                  <a:pt x="61150" y="8000"/>
                </a:lnTo>
                <a:lnTo>
                  <a:pt x="61240" y="7950"/>
                </a:lnTo>
                <a:lnTo>
                  <a:pt x="61310" y="7910"/>
                </a:lnTo>
                <a:lnTo>
                  <a:pt x="61340" y="7910"/>
                </a:lnTo>
                <a:lnTo>
                  <a:pt x="61350" y="7900"/>
                </a:lnTo>
                <a:lnTo>
                  <a:pt x="61360" y="7920"/>
                </a:lnTo>
                <a:lnTo>
                  <a:pt x="61370" y="7930"/>
                </a:lnTo>
                <a:lnTo>
                  <a:pt x="61380" y="7980"/>
                </a:lnTo>
                <a:lnTo>
                  <a:pt x="61390" y="8000"/>
                </a:lnTo>
                <a:lnTo>
                  <a:pt x="61390" y="8020"/>
                </a:lnTo>
                <a:lnTo>
                  <a:pt x="61430" y="8020"/>
                </a:lnTo>
                <a:lnTo>
                  <a:pt x="61460" y="8010"/>
                </a:lnTo>
                <a:lnTo>
                  <a:pt x="61480" y="8010"/>
                </a:lnTo>
                <a:lnTo>
                  <a:pt x="61500" y="8010"/>
                </a:lnTo>
                <a:lnTo>
                  <a:pt x="61520" y="8000"/>
                </a:lnTo>
                <a:lnTo>
                  <a:pt x="61610" y="8000"/>
                </a:lnTo>
                <a:lnTo>
                  <a:pt x="61640" y="8000"/>
                </a:lnTo>
                <a:lnTo>
                  <a:pt x="61670" y="7980"/>
                </a:lnTo>
                <a:lnTo>
                  <a:pt x="61710" y="7980"/>
                </a:lnTo>
                <a:lnTo>
                  <a:pt x="61760" y="7970"/>
                </a:lnTo>
                <a:lnTo>
                  <a:pt x="61790" y="7970"/>
                </a:lnTo>
                <a:lnTo>
                  <a:pt x="61800" y="7950"/>
                </a:lnTo>
                <a:lnTo>
                  <a:pt x="61810" y="7920"/>
                </a:lnTo>
                <a:lnTo>
                  <a:pt x="61830" y="7910"/>
                </a:lnTo>
                <a:lnTo>
                  <a:pt x="61840" y="7930"/>
                </a:lnTo>
                <a:lnTo>
                  <a:pt x="61890" y="7950"/>
                </a:lnTo>
                <a:lnTo>
                  <a:pt x="61910" y="7970"/>
                </a:lnTo>
                <a:lnTo>
                  <a:pt x="61920" y="7980"/>
                </a:lnTo>
                <a:lnTo>
                  <a:pt x="61930" y="7980"/>
                </a:lnTo>
                <a:lnTo>
                  <a:pt x="61930" y="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