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Bordj Bou Arrer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Bordj Bou Arr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80" y="8970"/>
                </a:moveTo>
                <a:lnTo>
                  <a:pt x="61960" y="9000"/>
                </a:lnTo>
                <a:lnTo>
                  <a:pt x="61990" y="9040"/>
                </a:lnTo>
                <a:lnTo>
                  <a:pt x="61980" y="9050"/>
                </a:lnTo>
                <a:lnTo>
                  <a:pt x="61990" y="9080"/>
                </a:lnTo>
                <a:lnTo>
                  <a:pt x="61990" y="9120"/>
                </a:lnTo>
                <a:lnTo>
                  <a:pt x="62000" y="9150"/>
                </a:lnTo>
                <a:lnTo>
                  <a:pt x="62000" y="9170"/>
                </a:lnTo>
                <a:lnTo>
                  <a:pt x="62050" y="9180"/>
                </a:lnTo>
                <a:lnTo>
                  <a:pt x="62060" y="9180"/>
                </a:lnTo>
                <a:lnTo>
                  <a:pt x="62070" y="9190"/>
                </a:lnTo>
                <a:lnTo>
                  <a:pt x="62060" y="9220"/>
                </a:lnTo>
                <a:lnTo>
                  <a:pt x="62060" y="9250"/>
                </a:lnTo>
                <a:lnTo>
                  <a:pt x="62070" y="9270"/>
                </a:lnTo>
                <a:lnTo>
                  <a:pt x="62080" y="9310"/>
                </a:lnTo>
                <a:lnTo>
                  <a:pt x="62090" y="9310"/>
                </a:lnTo>
                <a:lnTo>
                  <a:pt x="62100" y="9320"/>
                </a:lnTo>
                <a:lnTo>
                  <a:pt x="62130" y="9320"/>
                </a:lnTo>
                <a:lnTo>
                  <a:pt x="62130" y="9330"/>
                </a:lnTo>
                <a:lnTo>
                  <a:pt x="62190" y="9310"/>
                </a:lnTo>
                <a:lnTo>
                  <a:pt x="62250" y="9310"/>
                </a:lnTo>
                <a:lnTo>
                  <a:pt x="62270" y="9300"/>
                </a:lnTo>
                <a:lnTo>
                  <a:pt x="62290" y="9310"/>
                </a:lnTo>
                <a:lnTo>
                  <a:pt x="62360" y="9310"/>
                </a:lnTo>
                <a:lnTo>
                  <a:pt x="62380" y="9310"/>
                </a:lnTo>
                <a:lnTo>
                  <a:pt x="62390" y="9290"/>
                </a:lnTo>
                <a:lnTo>
                  <a:pt x="62410" y="9290"/>
                </a:lnTo>
                <a:lnTo>
                  <a:pt x="62460" y="9290"/>
                </a:lnTo>
                <a:lnTo>
                  <a:pt x="62470" y="9280"/>
                </a:lnTo>
                <a:lnTo>
                  <a:pt x="62500" y="9270"/>
                </a:lnTo>
                <a:lnTo>
                  <a:pt x="62500" y="9260"/>
                </a:lnTo>
                <a:lnTo>
                  <a:pt x="62520" y="9270"/>
                </a:lnTo>
                <a:lnTo>
                  <a:pt x="62550" y="9280"/>
                </a:lnTo>
                <a:lnTo>
                  <a:pt x="62590" y="9260"/>
                </a:lnTo>
                <a:lnTo>
                  <a:pt x="62620" y="9260"/>
                </a:lnTo>
                <a:lnTo>
                  <a:pt x="62640" y="9260"/>
                </a:lnTo>
                <a:lnTo>
                  <a:pt x="62640" y="9230"/>
                </a:lnTo>
                <a:lnTo>
                  <a:pt x="62610" y="9230"/>
                </a:lnTo>
                <a:lnTo>
                  <a:pt x="62610" y="9210"/>
                </a:lnTo>
                <a:lnTo>
                  <a:pt x="62620" y="9170"/>
                </a:lnTo>
                <a:lnTo>
                  <a:pt x="62630" y="9160"/>
                </a:lnTo>
                <a:lnTo>
                  <a:pt x="62680" y="9150"/>
                </a:lnTo>
                <a:lnTo>
                  <a:pt x="62690" y="9150"/>
                </a:lnTo>
                <a:lnTo>
                  <a:pt x="62770" y="9180"/>
                </a:lnTo>
                <a:lnTo>
                  <a:pt x="62790" y="9150"/>
                </a:lnTo>
                <a:lnTo>
                  <a:pt x="62830" y="9110"/>
                </a:lnTo>
                <a:lnTo>
                  <a:pt x="62850" y="9120"/>
                </a:lnTo>
                <a:lnTo>
                  <a:pt x="62860" y="9110"/>
                </a:lnTo>
                <a:lnTo>
                  <a:pt x="62910" y="9130"/>
                </a:lnTo>
                <a:lnTo>
                  <a:pt x="62940" y="9120"/>
                </a:lnTo>
                <a:lnTo>
                  <a:pt x="62960" y="9110"/>
                </a:lnTo>
                <a:lnTo>
                  <a:pt x="62990" y="9120"/>
                </a:lnTo>
                <a:lnTo>
                  <a:pt x="63000" y="9120"/>
                </a:lnTo>
                <a:lnTo>
                  <a:pt x="63020" y="9120"/>
                </a:lnTo>
                <a:lnTo>
                  <a:pt x="63040" y="9100"/>
                </a:lnTo>
                <a:lnTo>
                  <a:pt x="63060" y="9080"/>
                </a:lnTo>
                <a:lnTo>
                  <a:pt x="63080" y="9070"/>
                </a:lnTo>
                <a:lnTo>
                  <a:pt x="63060" y="9050"/>
                </a:lnTo>
                <a:lnTo>
                  <a:pt x="63060" y="9040"/>
                </a:lnTo>
                <a:lnTo>
                  <a:pt x="63050" y="9020"/>
                </a:lnTo>
                <a:lnTo>
                  <a:pt x="63030" y="9030"/>
                </a:lnTo>
                <a:lnTo>
                  <a:pt x="63000" y="9030"/>
                </a:lnTo>
                <a:lnTo>
                  <a:pt x="62990" y="9030"/>
                </a:lnTo>
                <a:lnTo>
                  <a:pt x="62960" y="8990"/>
                </a:lnTo>
                <a:lnTo>
                  <a:pt x="62970" y="8980"/>
                </a:lnTo>
                <a:lnTo>
                  <a:pt x="62960" y="8950"/>
                </a:lnTo>
                <a:lnTo>
                  <a:pt x="62970" y="8930"/>
                </a:lnTo>
                <a:lnTo>
                  <a:pt x="62990" y="8880"/>
                </a:lnTo>
                <a:lnTo>
                  <a:pt x="62990" y="8830"/>
                </a:lnTo>
                <a:lnTo>
                  <a:pt x="63000" y="8830"/>
                </a:lnTo>
                <a:lnTo>
                  <a:pt x="63000" y="8810"/>
                </a:lnTo>
                <a:lnTo>
                  <a:pt x="62990" y="8810"/>
                </a:lnTo>
                <a:lnTo>
                  <a:pt x="63000" y="8800"/>
                </a:lnTo>
                <a:lnTo>
                  <a:pt x="62990" y="8770"/>
                </a:lnTo>
                <a:lnTo>
                  <a:pt x="63020" y="8740"/>
                </a:lnTo>
                <a:lnTo>
                  <a:pt x="63050" y="8670"/>
                </a:lnTo>
                <a:lnTo>
                  <a:pt x="63070" y="8650"/>
                </a:lnTo>
                <a:lnTo>
                  <a:pt x="63060" y="8640"/>
                </a:lnTo>
                <a:lnTo>
                  <a:pt x="63050" y="8620"/>
                </a:lnTo>
                <a:lnTo>
                  <a:pt x="63040" y="8610"/>
                </a:lnTo>
                <a:lnTo>
                  <a:pt x="63040" y="8600"/>
                </a:lnTo>
                <a:lnTo>
                  <a:pt x="63090" y="8570"/>
                </a:lnTo>
                <a:lnTo>
                  <a:pt x="63110" y="8560"/>
                </a:lnTo>
                <a:lnTo>
                  <a:pt x="63130" y="8570"/>
                </a:lnTo>
                <a:lnTo>
                  <a:pt x="63200" y="8550"/>
                </a:lnTo>
                <a:lnTo>
                  <a:pt x="63210" y="8560"/>
                </a:lnTo>
                <a:lnTo>
                  <a:pt x="63230" y="8560"/>
                </a:lnTo>
                <a:lnTo>
                  <a:pt x="63260" y="8530"/>
                </a:lnTo>
                <a:lnTo>
                  <a:pt x="63270" y="8540"/>
                </a:lnTo>
                <a:lnTo>
                  <a:pt x="63320" y="8500"/>
                </a:lnTo>
                <a:lnTo>
                  <a:pt x="63320" y="8480"/>
                </a:lnTo>
                <a:lnTo>
                  <a:pt x="63350" y="8470"/>
                </a:lnTo>
                <a:lnTo>
                  <a:pt x="63390" y="8440"/>
                </a:lnTo>
                <a:lnTo>
                  <a:pt x="63410" y="8410"/>
                </a:lnTo>
                <a:lnTo>
                  <a:pt x="63420" y="8410"/>
                </a:lnTo>
                <a:lnTo>
                  <a:pt x="63450" y="8420"/>
                </a:lnTo>
                <a:lnTo>
                  <a:pt x="63470" y="8410"/>
                </a:lnTo>
                <a:lnTo>
                  <a:pt x="63490" y="8370"/>
                </a:lnTo>
                <a:lnTo>
                  <a:pt x="63510" y="8350"/>
                </a:lnTo>
                <a:lnTo>
                  <a:pt x="63530" y="8220"/>
                </a:lnTo>
                <a:lnTo>
                  <a:pt x="63540" y="8220"/>
                </a:lnTo>
                <a:lnTo>
                  <a:pt x="63540" y="8190"/>
                </a:lnTo>
                <a:lnTo>
                  <a:pt x="63540" y="8180"/>
                </a:lnTo>
                <a:lnTo>
                  <a:pt x="63550" y="8190"/>
                </a:lnTo>
                <a:lnTo>
                  <a:pt x="63600" y="8180"/>
                </a:lnTo>
                <a:lnTo>
                  <a:pt x="63610" y="8190"/>
                </a:lnTo>
                <a:lnTo>
                  <a:pt x="63640" y="8200"/>
                </a:lnTo>
                <a:lnTo>
                  <a:pt x="63680" y="8200"/>
                </a:lnTo>
                <a:lnTo>
                  <a:pt x="63690" y="8210"/>
                </a:lnTo>
                <a:lnTo>
                  <a:pt x="63690" y="8260"/>
                </a:lnTo>
                <a:lnTo>
                  <a:pt x="63720" y="8260"/>
                </a:lnTo>
                <a:lnTo>
                  <a:pt x="63740" y="8270"/>
                </a:lnTo>
                <a:lnTo>
                  <a:pt x="63740" y="8290"/>
                </a:lnTo>
                <a:lnTo>
                  <a:pt x="63760" y="8290"/>
                </a:lnTo>
                <a:lnTo>
                  <a:pt x="63800" y="8320"/>
                </a:lnTo>
                <a:lnTo>
                  <a:pt x="63800" y="8330"/>
                </a:lnTo>
                <a:lnTo>
                  <a:pt x="63820" y="8360"/>
                </a:lnTo>
                <a:lnTo>
                  <a:pt x="63810" y="8370"/>
                </a:lnTo>
                <a:lnTo>
                  <a:pt x="63810" y="8410"/>
                </a:lnTo>
                <a:lnTo>
                  <a:pt x="63800" y="8410"/>
                </a:lnTo>
                <a:lnTo>
                  <a:pt x="63810" y="8430"/>
                </a:lnTo>
                <a:lnTo>
                  <a:pt x="63820" y="8430"/>
                </a:lnTo>
                <a:lnTo>
                  <a:pt x="63810" y="8450"/>
                </a:lnTo>
                <a:lnTo>
                  <a:pt x="63810" y="8560"/>
                </a:lnTo>
                <a:lnTo>
                  <a:pt x="63810" y="8580"/>
                </a:lnTo>
                <a:lnTo>
                  <a:pt x="63790" y="8600"/>
                </a:lnTo>
                <a:lnTo>
                  <a:pt x="63770" y="8600"/>
                </a:lnTo>
                <a:lnTo>
                  <a:pt x="63770" y="8610"/>
                </a:lnTo>
                <a:lnTo>
                  <a:pt x="63760" y="8620"/>
                </a:lnTo>
                <a:lnTo>
                  <a:pt x="63770" y="8640"/>
                </a:lnTo>
                <a:lnTo>
                  <a:pt x="63770" y="8650"/>
                </a:lnTo>
                <a:lnTo>
                  <a:pt x="63770" y="8660"/>
                </a:lnTo>
                <a:lnTo>
                  <a:pt x="63760" y="8670"/>
                </a:lnTo>
                <a:lnTo>
                  <a:pt x="63750" y="8660"/>
                </a:lnTo>
                <a:lnTo>
                  <a:pt x="63740" y="8660"/>
                </a:lnTo>
                <a:lnTo>
                  <a:pt x="63750" y="8680"/>
                </a:lnTo>
                <a:lnTo>
                  <a:pt x="63740" y="8720"/>
                </a:lnTo>
                <a:lnTo>
                  <a:pt x="63730" y="8720"/>
                </a:lnTo>
                <a:lnTo>
                  <a:pt x="63750" y="8730"/>
                </a:lnTo>
                <a:lnTo>
                  <a:pt x="63740" y="8750"/>
                </a:lnTo>
                <a:lnTo>
                  <a:pt x="63760" y="8760"/>
                </a:lnTo>
                <a:lnTo>
                  <a:pt x="63760" y="8770"/>
                </a:lnTo>
                <a:lnTo>
                  <a:pt x="63760" y="8780"/>
                </a:lnTo>
                <a:lnTo>
                  <a:pt x="63770" y="8800"/>
                </a:lnTo>
                <a:lnTo>
                  <a:pt x="63790" y="8810"/>
                </a:lnTo>
                <a:lnTo>
                  <a:pt x="63810" y="8800"/>
                </a:lnTo>
                <a:lnTo>
                  <a:pt x="63820" y="8820"/>
                </a:lnTo>
                <a:lnTo>
                  <a:pt x="63840" y="8820"/>
                </a:lnTo>
                <a:lnTo>
                  <a:pt x="63860" y="8830"/>
                </a:lnTo>
                <a:lnTo>
                  <a:pt x="63860" y="8850"/>
                </a:lnTo>
                <a:lnTo>
                  <a:pt x="63880" y="8860"/>
                </a:lnTo>
                <a:lnTo>
                  <a:pt x="63870" y="8880"/>
                </a:lnTo>
                <a:lnTo>
                  <a:pt x="63880" y="8880"/>
                </a:lnTo>
                <a:lnTo>
                  <a:pt x="63890" y="8900"/>
                </a:lnTo>
                <a:lnTo>
                  <a:pt x="63890" y="8920"/>
                </a:lnTo>
                <a:lnTo>
                  <a:pt x="63890" y="8930"/>
                </a:lnTo>
                <a:lnTo>
                  <a:pt x="63900" y="8930"/>
                </a:lnTo>
                <a:lnTo>
                  <a:pt x="63920" y="8910"/>
                </a:lnTo>
                <a:lnTo>
                  <a:pt x="63930" y="8920"/>
                </a:lnTo>
                <a:lnTo>
                  <a:pt x="63950" y="8930"/>
                </a:lnTo>
                <a:lnTo>
                  <a:pt x="63950" y="8920"/>
                </a:lnTo>
                <a:lnTo>
                  <a:pt x="63990" y="8920"/>
                </a:lnTo>
                <a:lnTo>
                  <a:pt x="64020" y="8900"/>
                </a:lnTo>
                <a:lnTo>
                  <a:pt x="64070" y="8890"/>
                </a:lnTo>
                <a:lnTo>
                  <a:pt x="64080" y="8880"/>
                </a:lnTo>
                <a:lnTo>
                  <a:pt x="64080" y="8870"/>
                </a:lnTo>
                <a:lnTo>
                  <a:pt x="64110" y="8890"/>
                </a:lnTo>
                <a:lnTo>
                  <a:pt x="64150" y="8900"/>
                </a:lnTo>
                <a:lnTo>
                  <a:pt x="64160" y="8900"/>
                </a:lnTo>
                <a:lnTo>
                  <a:pt x="64180" y="8910"/>
                </a:lnTo>
                <a:lnTo>
                  <a:pt x="64250" y="8900"/>
                </a:lnTo>
                <a:lnTo>
                  <a:pt x="64270" y="8900"/>
                </a:lnTo>
                <a:lnTo>
                  <a:pt x="64270" y="8910"/>
                </a:lnTo>
                <a:lnTo>
                  <a:pt x="64320" y="8870"/>
                </a:lnTo>
                <a:lnTo>
                  <a:pt x="64340" y="8870"/>
                </a:lnTo>
                <a:lnTo>
                  <a:pt x="64370" y="8870"/>
                </a:lnTo>
                <a:lnTo>
                  <a:pt x="64400" y="8880"/>
                </a:lnTo>
                <a:lnTo>
                  <a:pt x="64410" y="8870"/>
                </a:lnTo>
                <a:lnTo>
                  <a:pt x="64420" y="8880"/>
                </a:lnTo>
                <a:lnTo>
                  <a:pt x="64490" y="8890"/>
                </a:lnTo>
                <a:lnTo>
                  <a:pt x="64570" y="8860"/>
                </a:lnTo>
                <a:lnTo>
                  <a:pt x="64610" y="8840"/>
                </a:lnTo>
                <a:lnTo>
                  <a:pt x="64630" y="8820"/>
                </a:lnTo>
                <a:lnTo>
                  <a:pt x="64630" y="8780"/>
                </a:lnTo>
                <a:lnTo>
                  <a:pt x="64660" y="8770"/>
                </a:lnTo>
                <a:lnTo>
                  <a:pt x="64680" y="8760"/>
                </a:lnTo>
                <a:lnTo>
                  <a:pt x="64700" y="8750"/>
                </a:lnTo>
                <a:lnTo>
                  <a:pt x="64840" y="8850"/>
                </a:lnTo>
                <a:lnTo>
                  <a:pt x="64890" y="8850"/>
                </a:lnTo>
                <a:lnTo>
                  <a:pt x="64950" y="8840"/>
                </a:lnTo>
                <a:lnTo>
                  <a:pt x="64950" y="8880"/>
                </a:lnTo>
                <a:lnTo>
                  <a:pt x="64970" y="8930"/>
                </a:lnTo>
                <a:lnTo>
                  <a:pt x="64980" y="8930"/>
                </a:lnTo>
                <a:lnTo>
                  <a:pt x="64990" y="8930"/>
                </a:lnTo>
                <a:lnTo>
                  <a:pt x="65010" y="8960"/>
                </a:lnTo>
                <a:lnTo>
                  <a:pt x="65030" y="8960"/>
                </a:lnTo>
                <a:lnTo>
                  <a:pt x="65060" y="8960"/>
                </a:lnTo>
                <a:lnTo>
                  <a:pt x="65070" y="8980"/>
                </a:lnTo>
                <a:lnTo>
                  <a:pt x="65070" y="8990"/>
                </a:lnTo>
                <a:lnTo>
                  <a:pt x="65080" y="9000"/>
                </a:lnTo>
                <a:lnTo>
                  <a:pt x="65080" y="9020"/>
                </a:lnTo>
                <a:lnTo>
                  <a:pt x="65090" y="9040"/>
                </a:lnTo>
                <a:lnTo>
                  <a:pt x="65090" y="9050"/>
                </a:lnTo>
                <a:lnTo>
                  <a:pt x="65070" y="9060"/>
                </a:lnTo>
                <a:lnTo>
                  <a:pt x="65060" y="9070"/>
                </a:lnTo>
                <a:lnTo>
                  <a:pt x="65080" y="9080"/>
                </a:lnTo>
                <a:lnTo>
                  <a:pt x="65090" y="9100"/>
                </a:lnTo>
                <a:lnTo>
                  <a:pt x="65100" y="9110"/>
                </a:lnTo>
                <a:lnTo>
                  <a:pt x="65100" y="9090"/>
                </a:lnTo>
                <a:lnTo>
                  <a:pt x="65120" y="9080"/>
                </a:lnTo>
                <a:lnTo>
                  <a:pt x="65130" y="9080"/>
                </a:lnTo>
                <a:lnTo>
                  <a:pt x="65140" y="9090"/>
                </a:lnTo>
                <a:lnTo>
                  <a:pt x="65130" y="9110"/>
                </a:lnTo>
                <a:lnTo>
                  <a:pt x="65110" y="9120"/>
                </a:lnTo>
                <a:lnTo>
                  <a:pt x="65100" y="9110"/>
                </a:lnTo>
                <a:lnTo>
                  <a:pt x="65090" y="9110"/>
                </a:lnTo>
                <a:lnTo>
                  <a:pt x="65080" y="9120"/>
                </a:lnTo>
                <a:lnTo>
                  <a:pt x="65070" y="9130"/>
                </a:lnTo>
                <a:lnTo>
                  <a:pt x="65080" y="9130"/>
                </a:lnTo>
                <a:lnTo>
                  <a:pt x="65090" y="9160"/>
                </a:lnTo>
                <a:lnTo>
                  <a:pt x="65100" y="9170"/>
                </a:lnTo>
                <a:lnTo>
                  <a:pt x="65110" y="9190"/>
                </a:lnTo>
                <a:lnTo>
                  <a:pt x="65120" y="9190"/>
                </a:lnTo>
                <a:lnTo>
                  <a:pt x="65120" y="9200"/>
                </a:lnTo>
                <a:lnTo>
                  <a:pt x="65140" y="9190"/>
                </a:lnTo>
                <a:lnTo>
                  <a:pt x="65140" y="9210"/>
                </a:lnTo>
                <a:lnTo>
                  <a:pt x="65190" y="9220"/>
                </a:lnTo>
                <a:lnTo>
                  <a:pt x="65200" y="9230"/>
                </a:lnTo>
                <a:lnTo>
                  <a:pt x="65200" y="9240"/>
                </a:lnTo>
                <a:lnTo>
                  <a:pt x="65190" y="9250"/>
                </a:lnTo>
                <a:lnTo>
                  <a:pt x="65210" y="9250"/>
                </a:lnTo>
                <a:lnTo>
                  <a:pt x="65210" y="9260"/>
                </a:lnTo>
                <a:lnTo>
                  <a:pt x="65210" y="9280"/>
                </a:lnTo>
                <a:lnTo>
                  <a:pt x="65200" y="9270"/>
                </a:lnTo>
                <a:lnTo>
                  <a:pt x="65200" y="9290"/>
                </a:lnTo>
                <a:lnTo>
                  <a:pt x="65210" y="9290"/>
                </a:lnTo>
                <a:lnTo>
                  <a:pt x="65220" y="9310"/>
                </a:lnTo>
                <a:lnTo>
                  <a:pt x="65230" y="9300"/>
                </a:lnTo>
                <a:lnTo>
                  <a:pt x="65240" y="9330"/>
                </a:lnTo>
                <a:lnTo>
                  <a:pt x="65250" y="9350"/>
                </a:lnTo>
                <a:lnTo>
                  <a:pt x="65270" y="9350"/>
                </a:lnTo>
                <a:lnTo>
                  <a:pt x="65270" y="9360"/>
                </a:lnTo>
                <a:lnTo>
                  <a:pt x="65270" y="9370"/>
                </a:lnTo>
                <a:lnTo>
                  <a:pt x="65250" y="9370"/>
                </a:lnTo>
                <a:lnTo>
                  <a:pt x="65240" y="9380"/>
                </a:lnTo>
                <a:lnTo>
                  <a:pt x="65280" y="9380"/>
                </a:lnTo>
                <a:lnTo>
                  <a:pt x="65310" y="9340"/>
                </a:lnTo>
                <a:lnTo>
                  <a:pt x="65320" y="9340"/>
                </a:lnTo>
                <a:lnTo>
                  <a:pt x="65350" y="9370"/>
                </a:lnTo>
                <a:lnTo>
                  <a:pt x="65370" y="9390"/>
                </a:lnTo>
                <a:lnTo>
                  <a:pt x="65390" y="9400"/>
                </a:lnTo>
                <a:lnTo>
                  <a:pt x="65380" y="9440"/>
                </a:lnTo>
                <a:lnTo>
                  <a:pt x="65400" y="9420"/>
                </a:lnTo>
                <a:lnTo>
                  <a:pt x="65420" y="9420"/>
                </a:lnTo>
                <a:lnTo>
                  <a:pt x="65430" y="9430"/>
                </a:lnTo>
                <a:lnTo>
                  <a:pt x="65440" y="9450"/>
                </a:lnTo>
                <a:lnTo>
                  <a:pt x="65450" y="9500"/>
                </a:lnTo>
                <a:lnTo>
                  <a:pt x="65440" y="9520"/>
                </a:lnTo>
                <a:lnTo>
                  <a:pt x="65420" y="9530"/>
                </a:lnTo>
                <a:lnTo>
                  <a:pt x="65430" y="9560"/>
                </a:lnTo>
                <a:lnTo>
                  <a:pt x="65420" y="9570"/>
                </a:lnTo>
                <a:lnTo>
                  <a:pt x="65440" y="9600"/>
                </a:lnTo>
                <a:lnTo>
                  <a:pt x="65430" y="9630"/>
                </a:lnTo>
                <a:lnTo>
                  <a:pt x="65450" y="9680"/>
                </a:lnTo>
                <a:lnTo>
                  <a:pt x="65460" y="9710"/>
                </a:lnTo>
                <a:lnTo>
                  <a:pt x="65460" y="9720"/>
                </a:lnTo>
                <a:lnTo>
                  <a:pt x="65480" y="9740"/>
                </a:lnTo>
                <a:lnTo>
                  <a:pt x="65490" y="9770"/>
                </a:lnTo>
                <a:lnTo>
                  <a:pt x="65470" y="9800"/>
                </a:lnTo>
                <a:lnTo>
                  <a:pt x="65460" y="9800"/>
                </a:lnTo>
                <a:lnTo>
                  <a:pt x="65450" y="9800"/>
                </a:lnTo>
                <a:lnTo>
                  <a:pt x="65440" y="9850"/>
                </a:lnTo>
                <a:lnTo>
                  <a:pt x="65450" y="9860"/>
                </a:lnTo>
                <a:lnTo>
                  <a:pt x="65440" y="9870"/>
                </a:lnTo>
                <a:lnTo>
                  <a:pt x="65420" y="9880"/>
                </a:lnTo>
                <a:lnTo>
                  <a:pt x="65410" y="9870"/>
                </a:lnTo>
                <a:lnTo>
                  <a:pt x="65400" y="9880"/>
                </a:lnTo>
                <a:lnTo>
                  <a:pt x="65420" y="9910"/>
                </a:lnTo>
                <a:lnTo>
                  <a:pt x="65430" y="9910"/>
                </a:lnTo>
                <a:lnTo>
                  <a:pt x="65440" y="9920"/>
                </a:lnTo>
                <a:lnTo>
                  <a:pt x="65450" y="9920"/>
                </a:lnTo>
                <a:lnTo>
                  <a:pt x="65450" y="9930"/>
                </a:lnTo>
                <a:lnTo>
                  <a:pt x="65450" y="9940"/>
                </a:lnTo>
                <a:lnTo>
                  <a:pt x="65460" y="9950"/>
                </a:lnTo>
                <a:lnTo>
                  <a:pt x="65480" y="9950"/>
                </a:lnTo>
                <a:lnTo>
                  <a:pt x="65490" y="9970"/>
                </a:lnTo>
                <a:lnTo>
                  <a:pt x="65500" y="9980"/>
                </a:lnTo>
                <a:lnTo>
                  <a:pt x="65510" y="9970"/>
                </a:lnTo>
                <a:lnTo>
                  <a:pt x="65540" y="9980"/>
                </a:lnTo>
                <a:lnTo>
                  <a:pt x="65550" y="10010"/>
                </a:lnTo>
                <a:lnTo>
                  <a:pt x="65570" y="10020"/>
                </a:lnTo>
                <a:lnTo>
                  <a:pt x="65550" y="10050"/>
                </a:lnTo>
                <a:lnTo>
                  <a:pt x="65540" y="10050"/>
                </a:lnTo>
                <a:lnTo>
                  <a:pt x="65570" y="10060"/>
                </a:lnTo>
                <a:lnTo>
                  <a:pt x="65600" y="10100"/>
                </a:lnTo>
                <a:lnTo>
                  <a:pt x="65580" y="10100"/>
                </a:lnTo>
                <a:lnTo>
                  <a:pt x="65550" y="10120"/>
                </a:lnTo>
                <a:lnTo>
                  <a:pt x="65560" y="10130"/>
                </a:lnTo>
                <a:lnTo>
                  <a:pt x="65550" y="10140"/>
                </a:lnTo>
                <a:lnTo>
                  <a:pt x="65550" y="10150"/>
                </a:lnTo>
                <a:lnTo>
                  <a:pt x="65530" y="10230"/>
                </a:lnTo>
                <a:lnTo>
                  <a:pt x="65540" y="10230"/>
                </a:lnTo>
                <a:lnTo>
                  <a:pt x="65540" y="10250"/>
                </a:lnTo>
                <a:lnTo>
                  <a:pt x="65540" y="10280"/>
                </a:lnTo>
                <a:lnTo>
                  <a:pt x="65530" y="10290"/>
                </a:lnTo>
                <a:lnTo>
                  <a:pt x="65520" y="10330"/>
                </a:lnTo>
                <a:lnTo>
                  <a:pt x="65510" y="10380"/>
                </a:lnTo>
                <a:lnTo>
                  <a:pt x="65500" y="10390"/>
                </a:lnTo>
                <a:lnTo>
                  <a:pt x="65440" y="10380"/>
                </a:lnTo>
                <a:lnTo>
                  <a:pt x="65400" y="10420"/>
                </a:lnTo>
                <a:lnTo>
                  <a:pt x="65400" y="10430"/>
                </a:lnTo>
                <a:lnTo>
                  <a:pt x="65370" y="10460"/>
                </a:lnTo>
                <a:lnTo>
                  <a:pt x="65370" y="10470"/>
                </a:lnTo>
                <a:lnTo>
                  <a:pt x="65350" y="10470"/>
                </a:lnTo>
                <a:lnTo>
                  <a:pt x="65340" y="10500"/>
                </a:lnTo>
                <a:lnTo>
                  <a:pt x="65330" y="10500"/>
                </a:lnTo>
                <a:lnTo>
                  <a:pt x="65320" y="10520"/>
                </a:lnTo>
                <a:lnTo>
                  <a:pt x="65280" y="10530"/>
                </a:lnTo>
                <a:lnTo>
                  <a:pt x="65260" y="10580"/>
                </a:lnTo>
                <a:lnTo>
                  <a:pt x="65290" y="10580"/>
                </a:lnTo>
                <a:lnTo>
                  <a:pt x="65280" y="10610"/>
                </a:lnTo>
                <a:lnTo>
                  <a:pt x="65290" y="10610"/>
                </a:lnTo>
                <a:lnTo>
                  <a:pt x="65270" y="10620"/>
                </a:lnTo>
                <a:lnTo>
                  <a:pt x="65260" y="10630"/>
                </a:lnTo>
                <a:lnTo>
                  <a:pt x="65250" y="10650"/>
                </a:lnTo>
                <a:lnTo>
                  <a:pt x="65240" y="10680"/>
                </a:lnTo>
                <a:lnTo>
                  <a:pt x="65230" y="10690"/>
                </a:lnTo>
                <a:lnTo>
                  <a:pt x="65250" y="10690"/>
                </a:lnTo>
                <a:lnTo>
                  <a:pt x="65270" y="10720"/>
                </a:lnTo>
                <a:lnTo>
                  <a:pt x="65260" y="10720"/>
                </a:lnTo>
                <a:lnTo>
                  <a:pt x="65270" y="10760"/>
                </a:lnTo>
                <a:lnTo>
                  <a:pt x="65270" y="10770"/>
                </a:lnTo>
                <a:lnTo>
                  <a:pt x="65280" y="10790"/>
                </a:lnTo>
                <a:lnTo>
                  <a:pt x="65260" y="10840"/>
                </a:lnTo>
                <a:lnTo>
                  <a:pt x="65250" y="10860"/>
                </a:lnTo>
                <a:lnTo>
                  <a:pt x="65230" y="10900"/>
                </a:lnTo>
                <a:lnTo>
                  <a:pt x="65240" y="10910"/>
                </a:lnTo>
                <a:lnTo>
                  <a:pt x="65270" y="10910"/>
                </a:lnTo>
                <a:lnTo>
                  <a:pt x="65280" y="10920"/>
                </a:lnTo>
                <a:lnTo>
                  <a:pt x="65300" y="10940"/>
                </a:lnTo>
                <a:lnTo>
                  <a:pt x="65290" y="11060"/>
                </a:lnTo>
                <a:lnTo>
                  <a:pt x="65260" y="11070"/>
                </a:lnTo>
                <a:lnTo>
                  <a:pt x="65240" y="11060"/>
                </a:lnTo>
                <a:lnTo>
                  <a:pt x="65230" y="11050"/>
                </a:lnTo>
                <a:lnTo>
                  <a:pt x="65230" y="11060"/>
                </a:lnTo>
                <a:lnTo>
                  <a:pt x="65240" y="11090"/>
                </a:lnTo>
                <a:lnTo>
                  <a:pt x="65250" y="11090"/>
                </a:lnTo>
                <a:lnTo>
                  <a:pt x="65270" y="11130"/>
                </a:lnTo>
                <a:lnTo>
                  <a:pt x="65270" y="11140"/>
                </a:lnTo>
                <a:lnTo>
                  <a:pt x="65260" y="11150"/>
                </a:lnTo>
                <a:lnTo>
                  <a:pt x="65250" y="11180"/>
                </a:lnTo>
                <a:lnTo>
                  <a:pt x="65260" y="11240"/>
                </a:lnTo>
                <a:lnTo>
                  <a:pt x="65260" y="11250"/>
                </a:lnTo>
                <a:lnTo>
                  <a:pt x="65270" y="11260"/>
                </a:lnTo>
                <a:lnTo>
                  <a:pt x="65250" y="11260"/>
                </a:lnTo>
                <a:lnTo>
                  <a:pt x="65250" y="11270"/>
                </a:lnTo>
                <a:lnTo>
                  <a:pt x="65280" y="11280"/>
                </a:lnTo>
                <a:lnTo>
                  <a:pt x="65310" y="11300"/>
                </a:lnTo>
                <a:lnTo>
                  <a:pt x="65310" y="11310"/>
                </a:lnTo>
                <a:lnTo>
                  <a:pt x="65310" y="11320"/>
                </a:lnTo>
                <a:lnTo>
                  <a:pt x="65240" y="11340"/>
                </a:lnTo>
                <a:lnTo>
                  <a:pt x="65160" y="11370"/>
                </a:lnTo>
                <a:lnTo>
                  <a:pt x="65100" y="11360"/>
                </a:lnTo>
                <a:lnTo>
                  <a:pt x="65080" y="11370"/>
                </a:lnTo>
                <a:lnTo>
                  <a:pt x="65010" y="11350"/>
                </a:lnTo>
                <a:lnTo>
                  <a:pt x="64970" y="11340"/>
                </a:lnTo>
                <a:lnTo>
                  <a:pt x="64960" y="11330"/>
                </a:lnTo>
                <a:lnTo>
                  <a:pt x="64930" y="11320"/>
                </a:lnTo>
                <a:lnTo>
                  <a:pt x="64900" y="11350"/>
                </a:lnTo>
                <a:lnTo>
                  <a:pt x="64880" y="11350"/>
                </a:lnTo>
                <a:lnTo>
                  <a:pt x="64870" y="11380"/>
                </a:lnTo>
                <a:lnTo>
                  <a:pt x="64880" y="11380"/>
                </a:lnTo>
                <a:lnTo>
                  <a:pt x="64890" y="11390"/>
                </a:lnTo>
                <a:lnTo>
                  <a:pt x="64880" y="11420"/>
                </a:lnTo>
                <a:lnTo>
                  <a:pt x="64870" y="11450"/>
                </a:lnTo>
                <a:lnTo>
                  <a:pt x="64870" y="11480"/>
                </a:lnTo>
                <a:lnTo>
                  <a:pt x="64880" y="11490"/>
                </a:lnTo>
                <a:lnTo>
                  <a:pt x="64870" y="11500"/>
                </a:lnTo>
                <a:lnTo>
                  <a:pt x="64890" y="11520"/>
                </a:lnTo>
                <a:lnTo>
                  <a:pt x="64900" y="11530"/>
                </a:lnTo>
                <a:lnTo>
                  <a:pt x="64890" y="11540"/>
                </a:lnTo>
                <a:lnTo>
                  <a:pt x="64890" y="11550"/>
                </a:lnTo>
                <a:lnTo>
                  <a:pt x="64880" y="11560"/>
                </a:lnTo>
                <a:lnTo>
                  <a:pt x="64880" y="11570"/>
                </a:lnTo>
                <a:lnTo>
                  <a:pt x="64890" y="11580"/>
                </a:lnTo>
                <a:lnTo>
                  <a:pt x="64890" y="11610"/>
                </a:lnTo>
                <a:lnTo>
                  <a:pt x="64890" y="11620"/>
                </a:lnTo>
                <a:lnTo>
                  <a:pt x="64890" y="11650"/>
                </a:lnTo>
                <a:lnTo>
                  <a:pt x="64870" y="11660"/>
                </a:lnTo>
                <a:lnTo>
                  <a:pt x="64870" y="11690"/>
                </a:lnTo>
                <a:lnTo>
                  <a:pt x="64820" y="11720"/>
                </a:lnTo>
                <a:lnTo>
                  <a:pt x="64800" y="11730"/>
                </a:lnTo>
                <a:lnTo>
                  <a:pt x="64790" y="11740"/>
                </a:lnTo>
                <a:lnTo>
                  <a:pt x="64780" y="11740"/>
                </a:lnTo>
                <a:lnTo>
                  <a:pt x="64770" y="11760"/>
                </a:lnTo>
                <a:lnTo>
                  <a:pt x="64740" y="11760"/>
                </a:lnTo>
                <a:lnTo>
                  <a:pt x="64740" y="11780"/>
                </a:lnTo>
                <a:lnTo>
                  <a:pt x="64710" y="11770"/>
                </a:lnTo>
                <a:lnTo>
                  <a:pt x="64710" y="11780"/>
                </a:lnTo>
                <a:lnTo>
                  <a:pt x="64710" y="11790"/>
                </a:lnTo>
                <a:lnTo>
                  <a:pt x="64710" y="11800"/>
                </a:lnTo>
                <a:lnTo>
                  <a:pt x="64690" y="11800"/>
                </a:lnTo>
                <a:lnTo>
                  <a:pt x="64680" y="11810"/>
                </a:lnTo>
                <a:lnTo>
                  <a:pt x="64670" y="11780"/>
                </a:lnTo>
                <a:lnTo>
                  <a:pt x="64680" y="11760"/>
                </a:lnTo>
                <a:lnTo>
                  <a:pt x="64670" y="11750"/>
                </a:lnTo>
                <a:lnTo>
                  <a:pt x="64670" y="11770"/>
                </a:lnTo>
                <a:lnTo>
                  <a:pt x="64620" y="11770"/>
                </a:lnTo>
                <a:lnTo>
                  <a:pt x="64620" y="11800"/>
                </a:lnTo>
                <a:lnTo>
                  <a:pt x="64570" y="11790"/>
                </a:lnTo>
                <a:lnTo>
                  <a:pt x="64550" y="11730"/>
                </a:lnTo>
                <a:lnTo>
                  <a:pt x="64550" y="11670"/>
                </a:lnTo>
                <a:lnTo>
                  <a:pt x="64540" y="11620"/>
                </a:lnTo>
                <a:lnTo>
                  <a:pt x="64540" y="11600"/>
                </a:lnTo>
                <a:lnTo>
                  <a:pt x="64540" y="11560"/>
                </a:lnTo>
                <a:lnTo>
                  <a:pt x="64540" y="11530"/>
                </a:lnTo>
                <a:lnTo>
                  <a:pt x="64510" y="11510"/>
                </a:lnTo>
                <a:lnTo>
                  <a:pt x="64470" y="11500"/>
                </a:lnTo>
                <a:lnTo>
                  <a:pt x="64450" y="11510"/>
                </a:lnTo>
                <a:lnTo>
                  <a:pt x="64450" y="11540"/>
                </a:lnTo>
                <a:lnTo>
                  <a:pt x="64420" y="11550"/>
                </a:lnTo>
                <a:lnTo>
                  <a:pt x="64340" y="11520"/>
                </a:lnTo>
                <a:lnTo>
                  <a:pt x="64300" y="11530"/>
                </a:lnTo>
                <a:lnTo>
                  <a:pt x="64300" y="11540"/>
                </a:lnTo>
                <a:lnTo>
                  <a:pt x="64290" y="11540"/>
                </a:lnTo>
                <a:lnTo>
                  <a:pt x="64260" y="11480"/>
                </a:lnTo>
                <a:lnTo>
                  <a:pt x="64250" y="11460"/>
                </a:lnTo>
                <a:lnTo>
                  <a:pt x="64240" y="11440"/>
                </a:lnTo>
                <a:lnTo>
                  <a:pt x="64220" y="11430"/>
                </a:lnTo>
                <a:lnTo>
                  <a:pt x="64210" y="11400"/>
                </a:lnTo>
                <a:lnTo>
                  <a:pt x="64190" y="11390"/>
                </a:lnTo>
                <a:lnTo>
                  <a:pt x="64190" y="11380"/>
                </a:lnTo>
                <a:lnTo>
                  <a:pt x="64180" y="11380"/>
                </a:lnTo>
                <a:lnTo>
                  <a:pt x="64180" y="11350"/>
                </a:lnTo>
                <a:lnTo>
                  <a:pt x="64140" y="11320"/>
                </a:lnTo>
                <a:lnTo>
                  <a:pt x="64140" y="11300"/>
                </a:lnTo>
                <a:lnTo>
                  <a:pt x="64120" y="11290"/>
                </a:lnTo>
                <a:lnTo>
                  <a:pt x="64130" y="11280"/>
                </a:lnTo>
                <a:lnTo>
                  <a:pt x="64110" y="11260"/>
                </a:lnTo>
                <a:lnTo>
                  <a:pt x="64100" y="11250"/>
                </a:lnTo>
                <a:lnTo>
                  <a:pt x="64090" y="11250"/>
                </a:lnTo>
                <a:lnTo>
                  <a:pt x="64060" y="11220"/>
                </a:lnTo>
                <a:lnTo>
                  <a:pt x="64040" y="11190"/>
                </a:lnTo>
                <a:lnTo>
                  <a:pt x="64030" y="11190"/>
                </a:lnTo>
                <a:lnTo>
                  <a:pt x="64040" y="11180"/>
                </a:lnTo>
                <a:lnTo>
                  <a:pt x="64030" y="11180"/>
                </a:lnTo>
                <a:lnTo>
                  <a:pt x="64010" y="11190"/>
                </a:lnTo>
                <a:lnTo>
                  <a:pt x="64000" y="11190"/>
                </a:lnTo>
                <a:lnTo>
                  <a:pt x="63990" y="11190"/>
                </a:lnTo>
                <a:lnTo>
                  <a:pt x="63980" y="11210"/>
                </a:lnTo>
                <a:lnTo>
                  <a:pt x="63980" y="11240"/>
                </a:lnTo>
                <a:lnTo>
                  <a:pt x="63940" y="11270"/>
                </a:lnTo>
                <a:lnTo>
                  <a:pt x="63920" y="11240"/>
                </a:lnTo>
                <a:lnTo>
                  <a:pt x="63890" y="11230"/>
                </a:lnTo>
                <a:lnTo>
                  <a:pt x="63760" y="11230"/>
                </a:lnTo>
                <a:lnTo>
                  <a:pt x="63730" y="11230"/>
                </a:lnTo>
                <a:lnTo>
                  <a:pt x="63690" y="11260"/>
                </a:lnTo>
                <a:lnTo>
                  <a:pt x="63680" y="11260"/>
                </a:lnTo>
                <a:lnTo>
                  <a:pt x="63670" y="11270"/>
                </a:lnTo>
                <a:lnTo>
                  <a:pt x="63660" y="11270"/>
                </a:lnTo>
                <a:lnTo>
                  <a:pt x="63640" y="11260"/>
                </a:lnTo>
                <a:lnTo>
                  <a:pt x="63630" y="11270"/>
                </a:lnTo>
                <a:lnTo>
                  <a:pt x="63620" y="11270"/>
                </a:lnTo>
                <a:lnTo>
                  <a:pt x="63610" y="11300"/>
                </a:lnTo>
                <a:lnTo>
                  <a:pt x="63590" y="11310"/>
                </a:lnTo>
                <a:lnTo>
                  <a:pt x="63570" y="11330"/>
                </a:lnTo>
                <a:lnTo>
                  <a:pt x="63540" y="11330"/>
                </a:lnTo>
                <a:lnTo>
                  <a:pt x="63530" y="11310"/>
                </a:lnTo>
                <a:lnTo>
                  <a:pt x="63520" y="11300"/>
                </a:lnTo>
                <a:lnTo>
                  <a:pt x="63500" y="11290"/>
                </a:lnTo>
                <a:lnTo>
                  <a:pt x="63480" y="11290"/>
                </a:lnTo>
                <a:lnTo>
                  <a:pt x="63460" y="11280"/>
                </a:lnTo>
                <a:lnTo>
                  <a:pt x="63340" y="11380"/>
                </a:lnTo>
                <a:lnTo>
                  <a:pt x="63300" y="11380"/>
                </a:lnTo>
                <a:lnTo>
                  <a:pt x="63280" y="11390"/>
                </a:lnTo>
                <a:lnTo>
                  <a:pt x="63260" y="11380"/>
                </a:lnTo>
                <a:lnTo>
                  <a:pt x="63220" y="11390"/>
                </a:lnTo>
                <a:lnTo>
                  <a:pt x="63160" y="11430"/>
                </a:lnTo>
                <a:lnTo>
                  <a:pt x="63150" y="11460"/>
                </a:lnTo>
                <a:lnTo>
                  <a:pt x="63160" y="11470"/>
                </a:lnTo>
                <a:lnTo>
                  <a:pt x="63150" y="11470"/>
                </a:lnTo>
                <a:lnTo>
                  <a:pt x="63140" y="11480"/>
                </a:lnTo>
                <a:lnTo>
                  <a:pt x="63140" y="11500"/>
                </a:lnTo>
                <a:lnTo>
                  <a:pt x="63090" y="11500"/>
                </a:lnTo>
                <a:lnTo>
                  <a:pt x="63070" y="11500"/>
                </a:lnTo>
                <a:lnTo>
                  <a:pt x="63060" y="11510"/>
                </a:lnTo>
                <a:lnTo>
                  <a:pt x="63070" y="11540"/>
                </a:lnTo>
                <a:lnTo>
                  <a:pt x="63020" y="11590"/>
                </a:lnTo>
                <a:lnTo>
                  <a:pt x="63010" y="11590"/>
                </a:lnTo>
                <a:lnTo>
                  <a:pt x="63000" y="11580"/>
                </a:lnTo>
                <a:lnTo>
                  <a:pt x="62990" y="11590"/>
                </a:lnTo>
                <a:lnTo>
                  <a:pt x="62980" y="11580"/>
                </a:lnTo>
                <a:lnTo>
                  <a:pt x="62970" y="11580"/>
                </a:lnTo>
                <a:lnTo>
                  <a:pt x="62930" y="11560"/>
                </a:lnTo>
                <a:lnTo>
                  <a:pt x="62880" y="11430"/>
                </a:lnTo>
                <a:lnTo>
                  <a:pt x="62930" y="11340"/>
                </a:lnTo>
                <a:lnTo>
                  <a:pt x="62960" y="11310"/>
                </a:lnTo>
                <a:lnTo>
                  <a:pt x="62990" y="11250"/>
                </a:lnTo>
                <a:lnTo>
                  <a:pt x="62970" y="11200"/>
                </a:lnTo>
                <a:lnTo>
                  <a:pt x="62930" y="11220"/>
                </a:lnTo>
                <a:lnTo>
                  <a:pt x="62810" y="11250"/>
                </a:lnTo>
                <a:lnTo>
                  <a:pt x="62760" y="11280"/>
                </a:lnTo>
                <a:lnTo>
                  <a:pt x="62770" y="11290"/>
                </a:lnTo>
                <a:lnTo>
                  <a:pt x="62760" y="11290"/>
                </a:lnTo>
                <a:lnTo>
                  <a:pt x="62750" y="11290"/>
                </a:lnTo>
                <a:lnTo>
                  <a:pt x="62750" y="11300"/>
                </a:lnTo>
                <a:lnTo>
                  <a:pt x="62730" y="11310"/>
                </a:lnTo>
                <a:lnTo>
                  <a:pt x="62720" y="11330"/>
                </a:lnTo>
                <a:lnTo>
                  <a:pt x="62710" y="11330"/>
                </a:lnTo>
                <a:lnTo>
                  <a:pt x="62700" y="11340"/>
                </a:lnTo>
                <a:lnTo>
                  <a:pt x="62690" y="11330"/>
                </a:lnTo>
                <a:lnTo>
                  <a:pt x="62680" y="11330"/>
                </a:lnTo>
                <a:lnTo>
                  <a:pt x="62680" y="11340"/>
                </a:lnTo>
                <a:lnTo>
                  <a:pt x="62690" y="11360"/>
                </a:lnTo>
                <a:lnTo>
                  <a:pt x="62720" y="11380"/>
                </a:lnTo>
                <a:lnTo>
                  <a:pt x="62730" y="11420"/>
                </a:lnTo>
                <a:lnTo>
                  <a:pt x="62720" y="11420"/>
                </a:lnTo>
                <a:lnTo>
                  <a:pt x="62710" y="11430"/>
                </a:lnTo>
                <a:lnTo>
                  <a:pt x="62700" y="11430"/>
                </a:lnTo>
                <a:lnTo>
                  <a:pt x="62710" y="11440"/>
                </a:lnTo>
                <a:lnTo>
                  <a:pt x="62710" y="11460"/>
                </a:lnTo>
                <a:lnTo>
                  <a:pt x="62740" y="11490"/>
                </a:lnTo>
                <a:lnTo>
                  <a:pt x="62740" y="11510"/>
                </a:lnTo>
                <a:lnTo>
                  <a:pt x="62760" y="11530"/>
                </a:lnTo>
                <a:lnTo>
                  <a:pt x="62750" y="11530"/>
                </a:lnTo>
                <a:lnTo>
                  <a:pt x="62750" y="11540"/>
                </a:lnTo>
                <a:lnTo>
                  <a:pt x="62730" y="11530"/>
                </a:lnTo>
                <a:lnTo>
                  <a:pt x="62690" y="11510"/>
                </a:lnTo>
                <a:lnTo>
                  <a:pt x="62650" y="11500"/>
                </a:lnTo>
                <a:lnTo>
                  <a:pt x="62610" y="11510"/>
                </a:lnTo>
                <a:lnTo>
                  <a:pt x="62510" y="11540"/>
                </a:lnTo>
                <a:lnTo>
                  <a:pt x="62490" y="11550"/>
                </a:lnTo>
                <a:lnTo>
                  <a:pt x="62430" y="11530"/>
                </a:lnTo>
                <a:lnTo>
                  <a:pt x="62390" y="11500"/>
                </a:lnTo>
                <a:lnTo>
                  <a:pt x="62360" y="11490"/>
                </a:lnTo>
                <a:lnTo>
                  <a:pt x="62340" y="11480"/>
                </a:lnTo>
                <a:lnTo>
                  <a:pt x="62270" y="11480"/>
                </a:lnTo>
                <a:lnTo>
                  <a:pt x="62160" y="11460"/>
                </a:lnTo>
                <a:lnTo>
                  <a:pt x="62160" y="11440"/>
                </a:lnTo>
                <a:lnTo>
                  <a:pt x="62170" y="11430"/>
                </a:lnTo>
                <a:lnTo>
                  <a:pt x="62150" y="11410"/>
                </a:lnTo>
                <a:lnTo>
                  <a:pt x="62160" y="11410"/>
                </a:lnTo>
                <a:lnTo>
                  <a:pt x="62150" y="11390"/>
                </a:lnTo>
                <a:lnTo>
                  <a:pt x="62150" y="11370"/>
                </a:lnTo>
                <a:lnTo>
                  <a:pt x="62140" y="11360"/>
                </a:lnTo>
                <a:lnTo>
                  <a:pt x="62150" y="11350"/>
                </a:lnTo>
                <a:lnTo>
                  <a:pt x="62150" y="11330"/>
                </a:lnTo>
                <a:lnTo>
                  <a:pt x="62170" y="11310"/>
                </a:lnTo>
                <a:lnTo>
                  <a:pt x="62210" y="11300"/>
                </a:lnTo>
                <a:lnTo>
                  <a:pt x="62260" y="11290"/>
                </a:lnTo>
                <a:lnTo>
                  <a:pt x="62270" y="11280"/>
                </a:lnTo>
                <a:lnTo>
                  <a:pt x="62260" y="11250"/>
                </a:lnTo>
                <a:lnTo>
                  <a:pt x="62250" y="11230"/>
                </a:lnTo>
                <a:lnTo>
                  <a:pt x="62280" y="11220"/>
                </a:lnTo>
                <a:lnTo>
                  <a:pt x="62280" y="11210"/>
                </a:lnTo>
                <a:lnTo>
                  <a:pt x="62350" y="11130"/>
                </a:lnTo>
                <a:lnTo>
                  <a:pt x="62340" y="11060"/>
                </a:lnTo>
                <a:lnTo>
                  <a:pt x="62320" y="11030"/>
                </a:lnTo>
                <a:lnTo>
                  <a:pt x="62330" y="11020"/>
                </a:lnTo>
                <a:lnTo>
                  <a:pt x="62340" y="11000"/>
                </a:lnTo>
                <a:lnTo>
                  <a:pt x="62370" y="11010"/>
                </a:lnTo>
                <a:lnTo>
                  <a:pt x="62380" y="11010"/>
                </a:lnTo>
                <a:lnTo>
                  <a:pt x="62380" y="10990"/>
                </a:lnTo>
                <a:lnTo>
                  <a:pt x="62390" y="10990"/>
                </a:lnTo>
                <a:lnTo>
                  <a:pt x="62410" y="10980"/>
                </a:lnTo>
                <a:lnTo>
                  <a:pt x="62430" y="10980"/>
                </a:lnTo>
                <a:lnTo>
                  <a:pt x="62450" y="10960"/>
                </a:lnTo>
                <a:lnTo>
                  <a:pt x="62490" y="10960"/>
                </a:lnTo>
                <a:lnTo>
                  <a:pt x="62510" y="10970"/>
                </a:lnTo>
                <a:lnTo>
                  <a:pt x="62520" y="10960"/>
                </a:lnTo>
                <a:lnTo>
                  <a:pt x="62520" y="10940"/>
                </a:lnTo>
                <a:lnTo>
                  <a:pt x="62530" y="10940"/>
                </a:lnTo>
                <a:lnTo>
                  <a:pt x="62550" y="10910"/>
                </a:lnTo>
                <a:lnTo>
                  <a:pt x="62560" y="10910"/>
                </a:lnTo>
                <a:lnTo>
                  <a:pt x="62610" y="10920"/>
                </a:lnTo>
                <a:lnTo>
                  <a:pt x="62630" y="10920"/>
                </a:lnTo>
                <a:lnTo>
                  <a:pt x="62620" y="10930"/>
                </a:lnTo>
                <a:lnTo>
                  <a:pt x="62630" y="10950"/>
                </a:lnTo>
                <a:lnTo>
                  <a:pt x="62640" y="10930"/>
                </a:lnTo>
                <a:lnTo>
                  <a:pt x="62640" y="10920"/>
                </a:lnTo>
                <a:lnTo>
                  <a:pt x="62660" y="10900"/>
                </a:lnTo>
                <a:lnTo>
                  <a:pt x="62640" y="10900"/>
                </a:lnTo>
                <a:lnTo>
                  <a:pt x="62640" y="10890"/>
                </a:lnTo>
                <a:lnTo>
                  <a:pt x="62640" y="10880"/>
                </a:lnTo>
                <a:lnTo>
                  <a:pt x="62630" y="10870"/>
                </a:lnTo>
                <a:lnTo>
                  <a:pt x="62620" y="10870"/>
                </a:lnTo>
                <a:lnTo>
                  <a:pt x="62610" y="10860"/>
                </a:lnTo>
                <a:lnTo>
                  <a:pt x="62620" y="10840"/>
                </a:lnTo>
                <a:lnTo>
                  <a:pt x="62610" y="10830"/>
                </a:lnTo>
                <a:lnTo>
                  <a:pt x="62610" y="10820"/>
                </a:lnTo>
                <a:lnTo>
                  <a:pt x="62600" y="10810"/>
                </a:lnTo>
                <a:lnTo>
                  <a:pt x="62600" y="10800"/>
                </a:lnTo>
                <a:lnTo>
                  <a:pt x="62590" y="10800"/>
                </a:lnTo>
                <a:lnTo>
                  <a:pt x="62580" y="10790"/>
                </a:lnTo>
                <a:lnTo>
                  <a:pt x="62590" y="10760"/>
                </a:lnTo>
                <a:lnTo>
                  <a:pt x="62560" y="10730"/>
                </a:lnTo>
                <a:lnTo>
                  <a:pt x="62540" y="10730"/>
                </a:lnTo>
                <a:lnTo>
                  <a:pt x="62530" y="10710"/>
                </a:lnTo>
                <a:lnTo>
                  <a:pt x="62520" y="10670"/>
                </a:lnTo>
                <a:lnTo>
                  <a:pt x="62540" y="10690"/>
                </a:lnTo>
                <a:lnTo>
                  <a:pt x="62560" y="10640"/>
                </a:lnTo>
                <a:lnTo>
                  <a:pt x="62550" y="10620"/>
                </a:lnTo>
                <a:lnTo>
                  <a:pt x="62540" y="10600"/>
                </a:lnTo>
                <a:lnTo>
                  <a:pt x="62540" y="10590"/>
                </a:lnTo>
                <a:lnTo>
                  <a:pt x="62520" y="10540"/>
                </a:lnTo>
                <a:lnTo>
                  <a:pt x="62520" y="10510"/>
                </a:lnTo>
                <a:lnTo>
                  <a:pt x="62500" y="10480"/>
                </a:lnTo>
                <a:lnTo>
                  <a:pt x="62500" y="10440"/>
                </a:lnTo>
                <a:lnTo>
                  <a:pt x="62480" y="10430"/>
                </a:lnTo>
                <a:lnTo>
                  <a:pt x="62490" y="10380"/>
                </a:lnTo>
                <a:lnTo>
                  <a:pt x="62490" y="10360"/>
                </a:lnTo>
                <a:lnTo>
                  <a:pt x="62500" y="10320"/>
                </a:lnTo>
                <a:lnTo>
                  <a:pt x="62490" y="10310"/>
                </a:lnTo>
                <a:lnTo>
                  <a:pt x="62480" y="10310"/>
                </a:lnTo>
                <a:lnTo>
                  <a:pt x="62430" y="10290"/>
                </a:lnTo>
                <a:lnTo>
                  <a:pt x="62400" y="10290"/>
                </a:lnTo>
                <a:lnTo>
                  <a:pt x="62380" y="10320"/>
                </a:lnTo>
                <a:lnTo>
                  <a:pt x="62310" y="10320"/>
                </a:lnTo>
                <a:lnTo>
                  <a:pt x="62280" y="10340"/>
                </a:lnTo>
                <a:lnTo>
                  <a:pt x="62270" y="10350"/>
                </a:lnTo>
                <a:lnTo>
                  <a:pt x="62270" y="10380"/>
                </a:lnTo>
                <a:lnTo>
                  <a:pt x="62260" y="10400"/>
                </a:lnTo>
                <a:lnTo>
                  <a:pt x="62200" y="10420"/>
                </a:lnTo>
                <a:lnTo>
                  <a:pt x="62190" y="10430"/>
                </a:lnTo>
                <a:lnTo>
                  <a:pt x="62180" y="10460"/>
                </a:lnTo>
                <a:lnTo>
                  <a:pt x="62160" y="10470"/>
                </a:lnTo>
                <a:lnTo>
                  <a:pt x="62150" y="10480"/>
                </a:lnTo>
                <a:lnTo>
                  <a:pt x="62110" y="10460"/>
                </a:lnTo>
                <a:lnTo>
                  <a:pt x="62090" y="10470"/>
                </a:lnTo>
                <a:lnTo>
                  <a:pt x="62050" y="10480"/>
                </a:lnTo>
                <a:lnTo>
                  <a:pt x="62030" y="10510"/>
                </a:lnTo>
                <a:lnTo>
                  <a:pt x="62030" y="10530"/>
                </a:lnTo>
                <a:lnTo>
                  <a:pt x="62020" y="10550"/>
                </a:lnTo>
                <a:lnTo>
                  <a:pt x="61980" y="10540"/>
                </a:lnTo>
                <a:lnTo>
                  <a:pt x="61950" y="10570"/>
                </a:lnTo>
                <a:lnTo>
                  <a:pt x="61930" y="10600"/>
                </a:lnTo>
                <a:lnTo>
                  <a:pt x="61910" y="10590"/>
                </a:lnTo>
                <a:lnTo>
                  <a:pt x="61870" y="10590"/>
                </a:lnTo>
                <a:lnTo>
                  <a:pt x="61860" y="10590"/>
                </a:lnTo>
                <a:lnTo>
                  <a:pt x="61840" y="10600"/>
                </a:lnTo>
                <a:lnTo>
                  <a:pt x="61810" y="10590"/>
                </a:lnTo>
                <a:lnTo>
                  <a:pt x="61790" y="10600"/>
                </a:lnTo>
                <a:lnTo>
                  <a:pt x="61770" y="10610"/>
                </a:lnTo>
                <a:lnTo>
                  <a:pt x="61730" y="10580"/>
                </a:lnTo>
                <a:lnTo>
                  <a:pt x="61720" y="10580"/>
                </a:lnTo>
                <a:lnTo>
                  <a:pt x="61710" y="10570"/>
                </a:lnTo>
                <a:lnTo>
                  <a:pt x="61700" y="10570"/>
                </a:lnTo>
                <a:lnTo>
                  <a:pt x="61690" y="10580"/>
                </a:lnTo>
                <a:lnTo>
                  <a:pt x="61680" y="10580"/>
                </a:lnTo>
                <a:lnTo>
                  <a:pt x="61660" y="10550"/>
                </a:lnTo>
                <a:lnTo>
                  <a:pt x="61660" y="10560"/>
                </a:lnTo>
                <a:lnTo>
                  <a:pt x="61670" y="10570"/>
                </a:lnTo>
                <a:lnTo>
                  <a:pt x="61650" y="10570"/>
                </a:lnTo>
                <a:lnTo>
                  <a:pt x="61640" y="10560"/>
                </a:lnTo>
                <a:lnTo>
                  <a:pt x="61630" y="10550"/>
                </a:lnTo>
                <a:lnTo>
                  <a:pt x="61600" y="10570"/>
                </a:lnTo>
                <a:lnTo>
                  <a:pt x="61610" y="10560"/>
                </a:lnTo>
                <a:lnTo>
                  <a:pt x="61600" y="10550"/>
                </a:lnTo>
                <a:lnTo>
                  <a:pt x="61620" y="10530"/>
                </a:lnTo>
                <a:lnTo>
                  <a:pt x="61620" y="10520"/>
                </a:lnTo>
                <a:lnTo>
                  <a:pt x="61600" y="10520"/>
                </a:lnTo>
                <a:lnTo>
                  <a:pt x="61600" y="10510"/>
                </a:lnTo>
                <a:lnTo>
                  <a:pt x="61590" y="10510"/>
                </a:lnTo>
                <a:lnTo>
                  <a:pt x="61590" y="10500"/>
                </a:lnTo>
                <a:lnTo>
                  <a:pt x="61580" y="10500"/>
                </a:lnTo>
                <a:lnTo>
                  <a:pt x="61570" y="10470"/>
                </a:lnTo>
                <a:lnTo>
                  <a:pt x="61560" y="10480"/>
                </a:lnTo>
                <a:lnTo>
                  <a:pt x="61570" y="10500"/>
                </a:lnTo>
                <a:lnTo>
                  <a:pt x="61570" y="10530"/>
                </a:lnTo>
                <a:lnTo>
                  <a:pt x="61560" y="10520"/>
                </a:lnTo>
                <a:lnTo>
                  <a:pt x="61550" y="10510"/>
                </a:lnTo>
                <a:lnTo>
                  <a:pt x="61560" y="10510"/>
                </a:lnTo>
                <a:lnTo>
                  <a:pt x="61560" y="10500"/>
                </a:lnTo>
                <a:lnTo>
                  <a:pt x="61540" y="10500"/>
                </a:lnTo>
                <a:lnTo>
                  <a:pt x="61540" y="10520"/>
                </a:lnTo>
                <a:lnTo>
                  <a:pt x="61530" y="10530"/>
                </a:lnTo>
                <a:lnTo>
                  <a:pt x="61510" y="10530"/>
                </a:lnTo>
                <a:lnTo>
                  <a:pt x="61500" y="10500"/>
                </a:lnTo>
                <a:lnTo>
                  <a:pt x="61490" y="10500"/>
                </a:lnTo>
                <a:lnTo>
                  <a:pt x="61490" y="10520"/>
                </a:lnTo>
                <a:lnTo>
                  <a:pt x="61480" y="10510"/>
                </a:lnTo>
                <a:lnTo>
                  <a:pt x="61470" y="10490"/>
                </a:lnTo>
                <a:lnTo>
                  <a:pt x="61460" y="10490"/>
                </a:lnTo>
                <a:lnTo>
                  <a:pt x="61450" y="10470"/>
                </a:lnTo>
                <a:lnTo>
                  <a:pt x="61430" y="10490"/>
                </a:lnTo>
                <a:lnTo>
                  <a:pt x="61420" y="10500"/>
                </a:lnTo>
                <a:lnTo>
                  <a:pt x="61400" y="10510"/>
                </a:lnTo>
                <a:lnTo>
                  <a:pt x="61370" y="10490"/>
                </a:lnTo>
                <a:lnTo>
                  <a:pt x="61370" y="10480"/>
                </a:lnTo>
                <a:lnTo>
                  <a:pt x="61360" y="10470"/>
                </a:lnTo>
                <a:lnTo>
                  <a:pt x="61370" y="10460"/>
                </a:lnTo>
                <a:lnTo>
                  <a:pt x="61360" y="10440"/>
                </a:lnTo>
                <a:lnTo>
                  <a:pt x="61310" y="10400"/>
                </a:lnTo>
                <a:lnTo>
                  <a:pt x="61270" y="10390"/>
                </a:lnTo>
                <a:lnTo>
                  <a:pt x="61200" y="10390"/>
                </a:lnTo>
                <a:lnTo>
                  <a:pt x="61180" y="10390"/>
                </a:lnTo>
                <a:lnTo>
                  <a:pt x="61150" y="10390"/>
                </a:lnTo>
                <a:lnTo>
                  <a:pt x="61130" y="10400"/>
                </a:lnTo>
                <a:lnTo>
                  <a:pt x="61070" y="10390"/>
                </a:lnTo>
                <a:lnTo>
                  <a:pt x="60940" y="10420"/>
                </a:lnTo>
                <a:lnTo>
                  <a:pt x="60940" y="10450"/>
                </a:lnTo>
                <a:lnTo>
                  <a:pt x="60950" y="10440"/>
                </a:lnTo>
                <a:lnTo>
                  <a:pt x="60960" y="10480"/>
                </a:lnTo>
                <a:lnTo>
                  <a:pt x="60940" y="10510"/>
                </a:lnTo>
                <a:lnTo>
                  <a:pt x="60930" y="10530"/>
                </a:lnTo>
                <a:lnTo>
                  <a:pt x="60900" y="10520"/>
                </a:lnTo>
                <a:lnTo>
                  <a:pt x="60870" y="10550"/>
                </a:lnTo>
                <a:lnTo>
                  <a:pt x="60840" y="10550"/>
                </a:lnTo>
                <a:lnTo>
                  <a:pt x="60820" y="10530"/>
                </a:lnTo>
                <a:lnTo>
                  <a:pt x="60800" y="10530"/>
                </a:lnTo>
                <a:lnTo>
                  <a:pt x="60780" y="10530"/>
                </a:lnTo>
                <a:lnTo>
                  <a:pt x="60770" y="10520"/>
                </a:lnTo>
                <a:lnTo>
                  <a:pt x="60740" y="10540"/>
                </a:lnTo>
                <a:lnTo>
                  <a:pt x="60710" y="10530"/>
                </a:lnTo>
                <a:lnTo>
                  <a:pt x="60710" y="10510"/>
                </a:lnTo>
                <a:lnTo>
                  <a:pt x="60720" y="10500"/>
                </a:lnTo>
                <a:lnTo>
                  <a:pt x="60720" y="10480"/>
                </a:lnTo>
                <a:lnTo>
                  <a:pt x="60720" y="10470"/>
                </a:lnTo>
                <a:lnTo>
                  <a:pt x="60710" y="10490"/>
                </a:lnTo>
                <a:lnTo>
                  <a:pt x="60700" y="10480"/>
                </a:lnTo>
                <a:lnTo>
                  <a:pt x="60720" y="10460"/>
                </a:lnTo>
                <a:lnTo>
                  <a:pt x="60720" y="10440"/>
                </a:lnTo>
                <a:lnTo>
                  <a:pt x="60730" y="10430"/>
                </a:lnTo>
                <a:lnTo>
                  <a:pt x="60730" y="10410"/>
                </a:lnTo>
                <a:lnTo>
                  <a:pt x="60710" y="10380"/>
                </a:lnTo>
                <a:lnTo>
                  <a:pt x="60700" y="10340"/>
                </a:lnTo>
                <a:lnTo>
                  <a:pt x="60670" y="10340"/>
                </a:lnTo>
                <a:lnTo>
                  <a:pt x="60620" y="10300"/>
                </a:lnTo>
                <a:lnTo>
                  <a:pt x="60630" y="10290"/>
                </a:lnTo>
                <a:lnTo>
                  <a:pt x="60650" y="10270"/>
                </a:lnTo>
                <a:lnTo>
                  <a:pt x="60700" y="10260"/>
                </a:lnTo>
                <a:lnTo>
                  <a:pt x="60740" y="10260"/>
                </a:lnTo>
                <a:lnTo>
                  <a:pt x="60760" y="10250"/>
                </a:lnTo>
                <a:lnTo>
                  <a:pt x="60800" y="10200"/>
                </a:lnTo>
                <a:lnTo>
                  <a:pt x="60790" y="10190"/>
                </a:lnTo>
                <a:lnTo>
                  <a:pt x="60800" y="10180"/>
                </a:lnTo>
                <a:lnTo>
                  <a:pt x="60810" y="10180"/>
                </a:lnTo>
                <a:lnTo>
                  <a:pt x="60870" y="10130"/>
                </a:lnTo>
                <a:lnTo>
                  <a:pt x="60910" y="10090"/>
                </a:lnTo>
                <a:lnTo>
                  <a:pt x="60930" y="10070"/>
                </a:lnTo>
                <a:lnTo>
                  <a:pt x="60940" y="10070"/>
                </a:lnTo>
                <a:lnTo>
                  <a:pt x="60930" y="10050"/>
                </a:lnTo>
                <a:lnTo>
                  <a:pt x="60940" y="10030"/>
                </a:lnTo>
                <a:lnTo>
                  <a:pt x="60960" y="10000"/>
                </a:lnTo>
                <a:lnTo>
                  <a:pt x="60940" y="9990"/>
                </a:lnTo>
                <a:lnTo>
                  <a:pt x="60930" y="9990"/>
                </a:lnTo>
                <a:lnTo>
                  <a:pt x="60940" y="9930"/>
                </a:lnTo>
                <a:lnTo>
                  <a:pt x="60950" y="9920"/>
                </a:lnTo>
                <a:lnTo>
                  <a:pt x="60950" y="9910"/>
                </a:lnTo>
                <a:lnTo>
                  <a:pt x="60960" y="9900"/>
                </a:lnTo>
                <a:lnTo>
                  <a:pt x="60950" y="9870"/>
                </a:lnTo>
                <a:lnTo>
                  <a:pt x="60960" y="9860"/>
                </a:lnTo>
                <a:lnTo>
                  <a:pt x="61020" y="9830"/>
                </a:lnTo>
                <a:lnTo>
                  <a:pt x="61010" y="9810"/>
                </a:lnTo>
                <a:lnTo>
                  <a:pt x="61000" y="9820"/>
                </a:lnTo>
                <a:lnTo>
                  <a:pt x="60970" y="9800"/>
                </a:lnTo>
                <a:lnTo>
                  <a:pt x="60990" y="9780"/>
                </a:lnTo>
                <a:lnTo>
                  <a:pt x="61000" y="9760"/>
                </a:lnTo>
                <a:lnTo>
                  <a:pt x="61000" y="9690"/>
                </a:lnTo>
                <a:lnTo>
                  <a:pt x="61010" y="9670"/>
                </a:lnTo>
                <a:lnTo>
                  <a:pt x="61020" y="9640"/>
                </a:lnTo>
                <a:lnTo>
                  <a:pt x="61050" y="9620"/>
                </a:lnTo>
                <a:lnTo>
                  <a:pt x="61060" y="9610"/>
                </a:lnTo>
                <a:lnTo>
                  <a:pt x="61040" y="9590"/>
                </a:lnTo>
                <a:lnTo>
                  <a:pt x="61030" y="9580"/>
                </a:lnTo>
                <a:lnTo>
                  <a:pt x="61020" y="9590"/>
                </a:lnTo>
                <a:lnTo>
                  <a:pt x="61010" y="9580"/>
                </a:lnTo>
                <a:lnTo>
                  <a:pt x="61000" y="9590"/>
                </a:lnTo>
                <a:lnTo>
                  <a:pt x="60990" y="9580"/>
                </a:lnTo>
                <a:lnTo>
                  <a:pt x="60980" y="9570"/>
                </a:lnTo>
                <a:lnTo>
                  <a:pt x="61020" y="9560"/>
                </a:lnTo>
                <a:lnTo>
                  <a:pt x="61080" y="9540"/>
                </a:lnTo>
                <a:lnTo>
                  <a:pt x="61090" y="9510"/>
                </a:lnTo>
                <a:lnTo>
                  <a:pt x="61140" y="9490"/>
                </a:lnTo>
                <a:lnTo>
                  <a:pt x="61200" y="9480"/>
                </a:lnTo>
                <a:lnTo>
                  <a:pt x="61260" y="9460"/>
                </a:lnTo>
                <a:lnTo>
                  <a:pt x="61280" y="9430"/>
                </a:lnTo>
                <a:lnTo>
                  <a:pt x="61300" y="9420"/>
                </a:lnTo>
                <a:lnTo>
                  <a:pt x="61320" y="9400"/>
                </a:lnTo>
                <a:lnTo>
                  <a:pt x="61350" y="9390"/>
                </a:lnTo>
                <a:lnTo>
                  <a:pt x="61340" y="9360"/>
                </a:lnTo>
                <a:lnTo>
                  <a:pt x="61360" y="9340"/>
                </a:lnTo>
                <a:lnTo>
                  <a:pt x="61360" y="9300"/>
                </a:lnTo>
                <a:lnTo>
                  <a:pt x="61380" y="9280"/>
                </a:lnTo>
                <a:lnTo>
                  <a:pt x="61460" y="9250"/>
                </a:lnTo>
                <a:lnTo>
                  <a:pt x="61470" y="9240"/>
                </a:lnTo>
                <a:lnTo>
                  <a:pt x="61480" y="9230"/>
                </a:lnTo>
                <a:lnTo>
                  <a:pt x="61490" y="9210"/>
                </a:lnTo>
                <a:lnTo>
                  <a:pt x="61500" y="9200"/>
                </a:lnTo>
                <a:lnTo>
                  <a:pt x="61500" y="9170"/>
                </a:lnTo>
                <a:lnTo>
                  <a:pt x="61520" y="9140"/>
                </a:lnTo>
                <a:lnTo>
                  <a:pt x="61550" y="9140"/>
                </a:lnTo>
                <a:lnTo>
                  <a:pt x="61590" y="9170"/>
                </a:lnTo>
                <a:lnTo>
                  <a:pt x="61670" y="9180"/>
                </a:lnTo>
                <a:lnTo>
                  <a:pt x="61690" y="9190"/>
                </a:lnTo>
                <a:lnTo>
                  <a:pt x="61710" y="9180"/>
                </a:lnTo>
                <a:lnTo>
                  <a:pt x="61740" y="9160"/>
                </a:lnTo>
                <a:lnTo>
                  <a:pt x="61760" y="9170"/>
                </a:lnTo>
                <a:lnTo>
                  <a:pt x="61780" y="9170"/>
                </a:lnTo>
                <a:lnTo>
                  <a:pt x="61800" y="9160"/>
                </a:lnTo>
                <a:lnTo>
                  <a:pt x="61810" y="9160"/>
                </a:lnTo>
                <a:lnTo>
                  <a:pt x="61830" y="9130"/>
                </a:lnTo>
                <a:lnTo>
                  <a:pt x="61850" y="9110"/>
                </a:lnTo>
                <a:lnTo>
                  <a:pt x="61860" y="9070"/>
                </a:lnTo>
                <a:lnTo>
                  <a:pt x="61870" y="9060"/>
                </a:lnTo>
                <a:lnTo>
                  <a:pt x="61880" y="9050"/>
                </a:lnTo>
                <a:lnTo>
                  <a:pt x="61890" y="9040"/>
                </a:lnTo>
                <a:lnTo>
                  <a:pt x="61890" y="9030"/>
                </a:lnTo>
                <a:lnTo>
                  <a:pt x="61890" y="9020"/>
                </a:lnTo>
                <a:lnTo>
                  <a:pt x="61900" y="9020"/>
                </a:lnTo>
                <a:lnTo>
                  <a:pt x="61900" y="8990"/>
                </a:lnTo>
                <a:lnTo>
                  <a:pt x="61930" y="8980"/>
                </a:lnTo>
                <a:lnTo>
                  <a:pt x="61940" y="8980"/>
                </a:lnTo>
                <a:lnTo>
                  <a:pt x="61970" y="8970"/>
                </a:lnTo>
                <a:lnTo>
                  <a:pt x="61980" y="8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