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Bordj Baji Mokhtar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ordj Baji Mokht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460" y="66790"/>
                </a:moveTo>
                <a:lnTo>
                  <a:pt x="22690" y="66470"/>
                </a:lnTo>
                <a:lnTo>
                  <a:pt x="23290" y="66220"/>
                </a:lnTo>
                <a:lnTo>
                  <a:pt x="23900" y="66010"/>
                </a:lnTo>
                <a:lnTo>
                  <a:pt x="24510" y="65800"/>
                </a:lnTo>
                <a:lnTo>
                  <a:pt x="24970" y="65700"/>
                </a:lnTo>
                <a:lnTo>
                  <a:pt x="25720" y="65750"/>
                </a:lnTo>
                <a:lnTo>
                  <a:pt x="26790" y="66110"/>
                </a:lnTo>
                <a:lnTo>
                  <a:pt x="28240" y="66420"/>
                </a:lnTo>
                <a:lnTo>
                  <a:pt x="29260" y="66630"/>
                </a:lnTo>
                <a:lnTo>
                  <a:pt x="31360" y="67040"/>
                </a:lnTo>
                <a:lnTo>
                  <a:pt x="32250" y="67250"/>
                </a:lnTo>
                <a:lnTo>
                  <a:pt x="48930" y="71620"/>
                </a:lnTo>
                <a:lnTo>
                  <a:pt x="48930" y="71650"/>
                </a:lnTo>
                <a:lnTo>
                  <a:pt x="48930" y="71670"/>
                </a:lnTo>
                <a:lnTo>
                  <a:pt x="48880" y="71660"/>
                </a:lnTo>
                <a:lnTo>
                  <a:pt x="48890" y="71850"/>
                </a:lnTo>
                <a:lnTo>
                  <a:pt x="48860" y="74660"/>
                </a:lnTo>
                <a:lnTo>
                  <a:pt x="48860" y="74710"/>
                </a:lnTo>
                <a:lnTo>
                  <a:pt x="48870" y="74960"/>
                </a:lnTo>
                <a:lnTo>
                  <a:pt x="48870" y="74990"/>
                </a:lnTo>
                <a:lnTo>
                  <a:pt x="48820" y="80220"/>
                </a:lnTo>
                <a:lnTo>
                  <a:pt x="48810" y="82130"/>
                </a:lnTo>
                <a:lnTo>
                  <a:pt x="48820" y="82130"/>
                </a:lnTo>
                <a:lnTo>
                  <a:pt x="48840" y="82120"/>
                </a:lnTo>
                <a:lnTo>
                  <a:pt x="48940" y="82100"/>
                </a:lnTo>
                <a:lnTo>
                  <a:pt x="49050" y="82070"/>
                </a:lnTo>
                <a:lnTo>
                  <a:pt x="49200" y="82050"/>
                </a:lnTo>
                <a:lnTo>
                  <a:pt x="49580" y="82010"/>
                </a:lnTo>
                <a:lnTo>
                  <a:pt x="49760" y="82000"/>
                </a:lnTo>
                <a:lnTo>
                  <a:pt x="50080" y="82020"/>
                </a:lnTo>
                <a:lnTo>
                  <a:pt x="50230" y="82040"/>
                </a:lnTo>
                <a:lnTo>
                  <a:pt x="50380" y="82090"/>
                </a:lnTo>
                <a:lnTo>
                  <a:pt x="50390" y="82100"/>
                </a:lnTo>
                <a:lnTo>
                  <a:pt x="50390" y="82110"/>
                </a:lnTo>
                <a:lnTo>
                  <a:pt x="50410" y="82130"/>
                </a:lnTo>
                <a:lnTo>
                  <a:pt x="50420" y="82210"/>
                </a:lnTo>
                <a:lnTo>
                  <a:pt x="50490" y="82620"/>
                </a:lnTo>
                <a:lnTo>
                  <a:pt x="50550" y="82900"/>
                </a:lnTo>
                <a:lnTo>
                  <a:pt x="50600" y="83170"/>
                </a:lnTo>
                <a:lnTo>
                  <a:pt x="50660" y="83430"/>
                </a:lnTo>
                <a:lnTo>
                  <a:pt x="50790" y="83600"/>
                </a:lnTo>
                <a:lnTo>
                  <a:pt x="50990" y="83770"/>
                </a:lnTo>
                <a:lnTo>
                  <a:pt x="51240" y="83950"/>
                </a:lnTo>
                <a:lnTo>
                  <a:pt x="51380" y="84070"/>
                </a:lnTo>
                <a:lnTo>
                  <a:pt x="51590" y="84350"/>
                </a:lnTo>
                <a:lnTo>
                  <a:pt x="51770" y="84580"/>
                </a:lnTo>
                <a:lnTo>
                  <a:pt x="51950" y="84940"/>
                </a:lnTo>
                <a:lnTo>
                  <a:pt x="52050" y="85150"/>
                </a:lnTo>
                <a:lnTo>
                  <a:pt x="52220" y="85510"/>
                </a:lnTo>
                <a:lnTo>
                  <a:pt x="52300" y="85790"/>
                </a:lnTo>
                <a:lnTo>
                  <a:pt x="52380" y="86140"/>
                </a:lnTo>
                <a:lnTo>
                  <a:pt x="52520" y="86580"/>
                </a:lnTo>
                <a:lnTo>
                  <a:pt x="52500" y="86860"/>
                </a:lnTo>
                <a:lnTo>
                  <a:pt x="52450" y="87160"/>
                </a:lnTo>
                <a:lnTo>
                  <a:pt x="52450" y="87440"/>
                </a:lnTo>
                <a:lnTo>
                  <a:pt x="52510" y="87700"/>
                </a:lnTo>
                <a:lnTo>
                  <a:pt x="52700" y="87960"/>
                </a:lnTo>
                <a:lnTo>
                  <a:pt x="52910" y="88300"/>
                </a:lnTo>
                <a:lnTo>
                  <a:pt x="53100" y="88700"/>
                </a:lnTo>
                <a:lnTo>
                  <a:pt x="53310" y="89210"/>
                </a:lnTo>
                <a:lnTo>
                  <a:pt x="53470" y="89670"/>
                </a:lnTo>
                <a:lnTo>
                  <a:pt x="53530" y="90120"/>
                </a:lnTo>
                <a:lnTo>
                  <a:pt x="53520" y="90130"/>
                </a:lnTo>
                <a:lnTo>
                  <a:pt x="53510" y="90140"/>
                </a:lnTo>
                <a:lnTo>
                  <a:pt x="53490" y="90140"/>
                </a:lnTo>
                <a:lnTo>
                  <a:pt x="53470" y="90140"/>
                </a:lnTo>
                <a:lnTo>
                  <a:pt x="53440" y="90170"/>
                </a:lnTo>
                <a:lnTo>
                  <a:pt x="53430" y="90190"/>
                </a:lnTo>
                <a:lnTo>
                  <a:pt x="53410" y="90200"/>
                </a:lnTo>
                <a:lnTo>
                  <a:pt x="53360" y="90210"/>
                </a:lnTo>
                <a:lnTo>
                  <a:pt x="53330" y="90200"/>
                </a:lnTo>
                <a:lnTo>
                  <a:pt x="53310" y="90210"/>
                </a:lnTo>
                <a:lnTo>
                  <a:pt x="53290" y="90240"/>
                </a:lnTo>
                <a:lnTo>
                  <a:pt x="53270" y="90250"/>
                </a:lnTo>
                <a:lnTo>
                  <a:pt x="53260" y="90260"/>
                </a:lnTo>
                <a:lnTo>
                  <a:pt x="53250" y="90260"/>
                </a:lnTo>
                <a:lnTo>
                  <a:pt x="53250" y="90280"/>
                </a:lnTo>
                <a:lnTo>
                  <a:pt x="53250" y="90310"/>
                </a:lnTo>
                <a:lnTo>
                  <a:pt x="53200" y="90340"/>
                </a:lnTo>
                <a:lnTo>
                  <a:pt x="53190" y="90310"/>
                </a:lnTo>
                <a:lnTo>
                  <a:pt x="53190" y="90290"/>
                </a:lnTo>
                <a:lnTo>
                  <a:pt x="53190" y="90260"/>
                </a:lnTo>
                <a:lnTo>
                  <a:pt x="53190" y="90230"/>
                </a:lnTo>
                <a:lnTo>
                  <a:pt x="53200" y="90180"/>
                </a:lnTo>
                <a:lnTo>
                  <a:pt x="53210" y="90170"/>
                </a:lnTo>
                <a:lnTo>
                  <a:pt x="53220" y="90170"/>
                </a:lnTo>
                <a:lnTo>
                  <a:pt x="53250" y="90160"/>
                </a:lnTo>
                <a:lnTo>
                  <a:pt x="53270" y="90130"/>
                </a:lnTo>
                <a:lnTo>
                  <a:pt x="53290" y="90100"/>
                </a:lnTo>
                <a:lnTo>
                  <a:pt x="53310" y="90080"/>
                </a:lnTo>
                <a:lnTo>
                  <a:pt x="53280" y="90010"/>
                </a:lnTo>
                <a:lnTo>
                  <a:pt x="53260" y="89990"/>
                </a:lnTo>
                <a:lnTo>
                  <a:pt x="53270" y="89960"/>
                </a:lnTo>
                <a:lnTo>
                  <a:pt x="53260" y="89940"/>
                </a:lnTo>
                <a:lnTo>
                  <a:pt x="53250" y="89910"/>
                </a:lnTo>
                <a:lnTo>
                  <a:pt x="53230" y="89890"/>
                </a:lnTo>
                <a:lnTo>
                  <a:pt x="53230" y="89870"/>
                </a:lnTo>
                <a:lnTo>
                  <a:pt x="53210" y="89860"/>
                </a:lnTo>
                <a:lnTo>
                  <a:pt x="53180" y="89860"/>
                </a:lnTo>
                <a:lnTo>
                  <a:pt x="53150" y="89870"/>
                </a:lnTo>
                <a:lnTo>
                  <a:pt x="53140" y="89870"/>
                </a:lnTo>
                <a:lnTo>
                  <a:pt x="53130" y="89850"/>
                </a:lnTo>
                <a:lnTo>
                  <a:pt x="53120" y="89840"/>
                </a:lnTo>
                <a:lnTo>
                  <a:pt x="53110" y="89840"/>
                </a:lnTo>
                <a:lnTo>
                  <a:pt x="53080" y="89820"/>
                </a:lnTo>
                <a:lnTo>
                  <a:pt x="53060" y="89780"/>
                </a:lnTo>
                <a:lnTo>
                  <a:pt x="53050" y="89750"/>
                </a:lnTo>
                <a:lnTo>
                  <a:pt x="53050" y="89730"/>
                </a:lnTo>
                <a:lnTo>
                  <a:pt x="53060" y="89710"/>
                </a:lnTo>
                <a:lnTo>
                  <a:pt x="53070" y="89710"/>
                </a:lnTo>
                <a:lnTo>
                  <a:pt x="53080" y="89690"/>
                </a:lnTo>
                <a:lnTo>
                  <a:pt x="53070" y="89680"/>
                </a:lnTo>
                <a:lnTo>
                  <a:pt x="53060" y="89660"/>
                </a:lnTo>
                <a:lnTo>
                  <a:pt x="53040" y="89640"/>
                </a:lnTo>
                <a:lnTo>
                  <a:pt x="53030" y="89630"/>
                </a:lnTo>
                <a:lnTo>
                  <a:pt x="53030" y="89620"/>
                </a:lnTo>
                <a:lnTo>
                  <a:pt x="53030" y="89600"/>
                </a:lnTo>
                <a:lnTo>
                  <a:pt x="53020" y="89600"/>
                </a:lnTo>
                <a:lnTo>
                  <a:pt x="53000" y="89600"/>
                </a:lnTo>
                <a:lnTo>
                  <a:pt x="52990" y="89590"/>
                </a:lnTo>
                <a:lnTo>
                  <a:pt x="52990" y="89580"/>
                </a:lnTo>
                <a:lnTo>
                  <a:pt x="53000" y="89560"/>
                </a:lnTo>
                <a:lnTo>
                  <a:pt x="52980" y="89550"/>
                </a:lnTo>
                <a:lnTo>
                  <a:pt x="52960" y="89550"/>
                </a:lnTo>
                <a:lnTo>
                  <a:pt x="52950" y="89560"/>
                </a:lnTo>
                <a:lnTo>
                  <a:pt x="52930" y="89550"/>
                </a:lnTo>
                <a:lnTo>
                  <a:pt x="52920" y="89540"/>
                </a:lnTo>
                <a:lnTo>
                  <a:pt x="52900" y="89540"/>
                </a:lnTo>
                <a:lnTo>
                  <a:pt x="52890" y="89530"/>
                </a:lnTo>
                <a:lnTo>
                  <a:pt x="52900" y="89510"/>
                </a:lnTo>
                <a:lnTo>
                  <a:pt x="52900" y="89500"/>
                </a:lnTo>
                <a:lnTo>
                  <a:pt x="52880" y="89480"/>
                </a:lnTo>
                <a:lnTo>
                  <a:pt x="52870" y="89460"/>
                </a:lnTo>
                <a:lnTo>
                  <a:pt x="52870" y="89450"/>
                </a:lnTo>
                <a:lnTo>
                  <a:pt x="52890" y="89440"/>
                </a:lnTo>
                <a:lnTo>
                  <a:pt x="52890" y="89400"/>
                </a:lnTo>
                <a:lnTo>
                  <a:pt x="52880" y="89380"/>
                </a:lnTo>
                <a:lnTo>
                  <a:pt x="52870" y="89360"/>
                </a:lnTo>
                <a:lnTo>
                  <a:pt x="52880" y="89340"/>
                </a:lnTo>
                <a:lnTo>
                  <a:pt x="52860" y="89340"/>
                </a:lnTo>
                <a:lnTo>
                  <a:pt x="52870" y="89330"/>
                </a:lnTo>
                <a:lnTo>
                  <a:pt x="52860" y="89310"/>
                </a:lnTo>
                <a:lnTo>
                  <a:pt x="52870" y="89290"/>
                </a:lnTo>
                <a:lnTo>
                  <a:pt x="52860" y="89280"/>
                </a:lnTo>
                <a:lnTo>
                  <a:pt x="52840" y="89260"/>
                </a:lnTo>
                <a:lnTo>
                  <a:pt x="52830" y="89250"/>
                </a:lnTo>
                <a:lnTo>
                  <a:pt x="52810" y="89240"/>
                </a:lnTo>
                <a:lnTo>
                  <a:pt x="52790" y="89240"/>
                </a:lnTo>
                <a:lnTo>
                  <a:pt x="52770" y="89240"/>
                </a:lnTo>
                <a:lnTo>
                  <a:pt x="52760" y="89220"/>
                </a:lnTo>
                <a:lnTo>
                  <a:pt x="52750" y="89190"/>
                </a:lnTo>
                <a:lnTo>
                  <a:pt x="52740" y="89190"/>
                </a:lnTo>
                <a:lnTo>
                  <a:pt x="52720" y="89180"/>
                </a:lnTo>
                <a:lnTo>
                  <a:pt x="52710" y="89160"/>
                </a:lnTo>
                <a:lnTo>
                  <a:pt x="52690" y="89150"/>
                </a:lnTo>
                <a:lnTo>
                  <a:pt x="52670" y="89150"/>
                </a:lnTo>
                <a:lnTo>
                  <a:pt x="52640" y="89150"/>
                </a:lnTo>
                <a:lnTo>
                  <a:pt x="52620" y="89160"/>
                </a:lnTo>
                <a:lnTo>
                  <a:pt x="52600" y="89160"/>
                </a:lnTo>
                <a:lnTo>
                  <a:pt x="52590" y="89150"/>
                </a:lnTo>
                <a:lnTo>
                  <a:pt x="52560" y="89140"/>
                </a:lnTo>
                <a:lnTo>
                  <a:pt x="52520" y="89130"/>
                </a:lnTo>
                <a:lnTo>
                  <a:pt x="52510" y="89120"/>
                </a:lnTo>
                <a:lnTo>
                  <a:pt x="52510" y="89110"/>
                </a:lnTo>
                <a:lnTo>
                  <a:pt x="52490" y="89100"/>
                </a:lnTo>
                <a:lnTo>
                  <a:pt x="52470" y="89090"/>
                </a:lnTo>
                <a:lnTo>
                  <a:pt x="52450" y="89070"/>
                </a:lnTo>
                <a:lnTo>
                  <a:pt x="52440" y="89060"/>
                </a:lnTo>
                <a:lnTo>
                  <a:pt x="52420" y="89060"/>
                </a:lnTo>
                <a:lnTo>
                  <a:pt x="52400" y="89070"/>
                </a:lnTo>
                <a:lnTo>
                  <a:pt x="52380" y="89080"/>
                </a:lnTo>
                <a:lnTo>
                  <a:pt x="52360" y="89070"/>
                </a:lnTo>
                <a:lnTo>
                  <a:pt x="52340" y="89070"/>
                </a:lnTo>
                <a:lnTo>
                  <a:pt x="52340" y="89080"/>
                </a:lnTo>
                <a:lnTo>
                  <a:pt x="52340" y="89100"/>
                </a:lnTo>
                <a:lnTo>
                  <a:pt x="52330" y="89120"/>
                </a:lnTo>
                <a:lnTo>
                  <a:pt x="52320" y="89140"/>
                </a:lnTo>
                <a:lnTo>
                  <a:pt x="52320" y="89150"/>
                </a:lnTo>
                <a:lnTo>
                  <a:pt x="52330" y="89180"/>
                </a:lnTo>
                <a:lnTo>
                  <a:pt x="52330" y="89190"/>
                </a:lnTo>
                <a:lnTo>
                  <a:pt x="52320" y="89210"/>
                </a:lnTo>
                <a:lnTo>
                  <a:pt x="52330" y="89230"/>
                </a:lnTo>
                <a:lnTo>
                  <a:pt x="52330" y="89250"/>
                </a:lnTo>
                <a:lnTo>
                  <a:pt x="52300" y="89270"/>
                </a:lnTo>
                <a:lnTo>
                  <a:pt x="52280" y="89280"/>
                </a:lnTo>
                <a:lnTo>
                  <a:pt x="52260" y="89280"/>
                </a:lnTo>
                <a:lnTo>
                  <a:pt x="52240" y="89300"/>
                </a:lnTo>
                <a:lnTo>
                  <a:pt x="52240" y="89330"/>
                </a:lnTo>
                <a:lnTo>
                  <a:pt x="52220" y="89340"/>
                </a:lnTo>
                <a:lnTo>
                  <a:pt x="52200" y="89340"/>
                </a:lnTo>
                <a:lnTo>
                  <a:pt x="52170" y="89340"/>
                </a:lnTo>
                <a:lnTo>
                  <a:pt x="52140" y="89340"/>
                </a:lnTo>
                <a:lnTo>
                  <a:pt x="52110" y="89330"/>
                </a:lnTo>
                <a:lnTo>
                  <a:pt x="52100" y="89340"/>
                </a:lnTo>
                <a:lnTo>
                  <a:pt x="52090" y="89370"/>
                </a:lnTo>
                <a:lnTo>
                  <a:pt x="52080" y="89400"/>
                </a:lnTo>
                <a:lnTo>
                  <a:pt x="52060" y="89420"/>
                </a:lnTo>
                <a:lnTo>
                  <a:pt x="52020" y="89440"/>
                </a:lnTo>
                <a:lnTo>
                  <a:pt x="51990" y="89440"/>
                </a:lnTo>
                <a:lnTo>
                  <a:pt x="51950" y="89410"/>
                </a:lnTo>
                <a:lnTo>
                  <a:pt x="51920" y="89400"/>
                </a:lnTo>
                <a:lnTo>
                  <a:pt x="51900" y="89410"/>
                </a:lnTo>
                <a:lnTo>
                  <a:pt x="51870" y="89420"/>
                </a:lnTo>
                <a:lnTo>
                  <a:pt x="51840" y="89410"/>
                </a:lnTo>
                <a:lnTo>
                  <a:pt x="51800" y="89390"/>
                </a:lnTo>
                <a:lnTo>
                  <a:pt x="51770" y="89350"/>
                </a:lnTo>
                <a:lnTo>
                  <a:pt x="51740" y="89340"/>
                </a:lnTo>
                <a:lnTo>
                  <a:pt x="51730" y="89330"/>
                </a:lnTo>
                <a:lnTo>
                  <a:pt x="51710" y="89300"/>
                </a:lnTo>
                <a:lnTo>
                  <a:pt x="51700" y="89300"/>
                </a:lnTo>
                <a:lnTo>
                  <a:pt x="51670" y="89290"/>
                </a:lnTo>
                <a:lnTo>
                  <a:pt x="51640" y="89300"/>
                </a:lnTo>
                <a:lnTo>
                  <a:pt x="51620" y="89310"/>
                </a:lnTo>
                <a:lnTo>
                  <a:pt x="51610" y="89340"/>
                </a:lnTo>
                <a:lnTo>
                  <a:pt x="51590" y="89350"/>
                </a:lnTo>
                <a:lnTo>
                  <a:pt x="51570" y="89350"/>
                </a:lnTo>
                <a:lnTo>
                  <a:pt x="51550" y="89360"/>
                </a:lnTo>
                <a:lnTo>
                  <a:pt x="51540" y="89390"/>
                </a:lnTo>
                <a:lnTo>
                  <a:pt x="51520" y="89420"/>
                </a:lnTo>
                <a:lnTo>
                  <a:pt x="51500" y="89430"/>
                </a:lnTo>
                <a:lnTo>
                  <a:pt x="51480" y="89440"/>
                </a:lnTo>
                <a:lnTo>
                  <a:pt x="51460" y="89430"/>
                </a:lnTo>
                <a:lnTo>
                  <a:pt x="51450" y="89410"/>
                </a:lnTo>
                <a:lnTo>
                  <a:pt x="51450" y="89390"/>
                </a:lnTo>
                <a:lnTo>
                  <a:pt x="51440" y="89390"/>
                </a:lnTo>
                <a:lnTo>
                  <a:pt x="51430" y="89400"/>
                </a:lnTo>
                <a:lnTo>
                  <a:pt x="51400" y="89420"/>
                </a:lnTo>
                <a:lnTo>
                  <a:pt x="51390" y="89430"/>
                </a:lnTo>
                <a:lnTo>
                  <a:pt x="51370" y="89440"/>
                </a:lnTo>
                <a:lnTo>
                  <a:pt x="51340" y="89420"/>
                </a:lnTo>
                <a:lnTo>
                  <a:pt x="51320" y="89420"/>
                </a:lnTo>
                <a:lnTo>
                  <a:pt x="51300" y="89430"/>
                </a:lnTo>
                <a:lnTo>
                  <a:pt x="51300" y="89440"/>
                </a:lnTo>
                <a:lnTo>
                  <a:pt x="51290" y="89450"/>
                </a:lnTo>
                <a:lnTo>
                  <a:pt x="51290" y="89470"/>
                </a:lnTo>
                <a:lnTo>
                  <a:pt x="51270" y="89510"/>
                </a:lnTo>
                <a:lnTo>
                  <a:pt x="51260" y="89540"/>
                </a:lnTo>
                <a:lnTo>
                  <a:pt x="51210" y="89590"/>
                </a:lnTo>
                <a:lnTo>
                  <a:pt x="51200" y="89580"/>
                </a:lnTo>
                <a:lnTo>
                  <a:pt x="51180" y="89570"/>
                </a:lnTo>
                <a:lnTo>
                  <a:pt x="51160" y="89560"/>
                </a:lnTo>
                <a:lnTo>
                  <a:pt x="51130" y="89530"/>
                </a:lnTo>
                <a:lnTo>
                  <a:pt x="51110" y="89510"/>
                </a:lnTo>
                <a:lnTo>
                  <a:pt x="51090" y="89490"/>
                </a:lnTo>
                <a:lnTo>
                  <a:pt x="51080" y="89480"/>
                </a:lnTo>
                <a:lnTo>
                  <a:pt x="51100" y="89460"/>
                </a:lnTo>
                <a:lnTo>
                  <a:pt x="51100" y="89440"/>
                </a:lnTo>
                <a:lnTo>
                  <a:pt x="51110" y="89430"/>
                </a:lnTo>
                <a:lnTo>
                  <a:pt x="51110" y="89410"/>
                </a:lnTo>
                <a:lnTo>
                  <a:pt x="51110" y="89400"/>
                </a:lnTo>
                <a:lnTo>
                  <a:pt x="51100" y="89380"/>
                </a:lnTo>
                <a:lnTo>
                  <a:pt x="51090" y="89370"/>
                </a:lnTo>
                <a:lnTo>
                  <a:pt x="51080" y="89360"/>
                </a:lnTo>
                <a:lnTo>
                  <a:pt x="51070" y="89340"/>
                </a:lnTo>
                <a:lnTo>
                  <a:pt x="51050" y="89330"/>
                </a:lnTo>
                <a:lnTo>
                  <a:pt x="51040" y="89310"/>
                </a:lnTo>
                <a:lnTo>
                  <a:pt x="51040" y="89290"/>
                </a:lnTo>
                <a:lnTo>
                  <a:pt x="51030" y="89270"/>
                </a:lnTo>
                <a:lnTo>
                  <a:pt x="51030" y="89250"/>
                </a:lnTo>
                <a:lnTo>
                  <a:pt x="51020" y="89250"/>
                </a:lnTo>
                <a:lnTo>
                  <a:pt x="51010" y="89260"/>
                </a:lnTo>
                <a:lnTo>
                  <a:pt x="51000" y="89260"/>
                </a:lnTo>
                <a:lnTo>
                  <a:pt x="50990" y="89260"/>
                </a:lnTo>
                <a:lnTo>
                  <a:pt x="50970" y="89260"/>
                </a:lnTo>
                <a:lnTo>
                  <a:pt x="50960" y="89240"/>
                </a:lnTo>
                <a:lnTo>
                  <a:pt x="50940" y="89250"/>
                </a:lnTo>
                <a:lnTo>
                  <a:pt x="50920" y="89250"/>
                </a:lnTo>
                <a:lnTo>
                  <a:pt x="50910" y="89240"/>
                </a:lnTo>
                <a:lnTo>
                  <a:pt x="50880" y="89240"/>
                </a:lnTo>
                <a:lnTo>
                  <a:pt x="50850" y="89250"/>
                </a:lnTo>
                <a:lnTo>
                  <a:pt x="50810" y="89250"/>
                </a:lnTo>
                <a:lnTo>
                  <a:pt x="50750" y="89260"/>
                </a:lnTo>
                <a:lnTo>
                  <a:pt x="50700" y="89260"/>
                </a:lnTo>
                <a:lnTo>
                  <a:pt x="50680" y="89260"/>
                </a:lnTo>
                <a:lnTo>
                  <a:pt x="50660" y="89240"/>
                </a:lnTo>
                <a:lnTo>
                  <a:pt x="50650" y="89240"/>
                </a:lnTo>
                <a:lnTo>
                  <a:pt x="50640" y="89230"/>
                </a:lnTo>
                <a:lnTo>
                  <a:pt x="50630" y="89210"/>
                </a:lnTo>
                <a:lnTo>
                  <a:pt x="50610" y="89190"/>
                </a:lnTo>
                <a:lnTo>
                  <a:pt x="50600" y="89170"/>
                </a:lnTo>
                <a:lnTo>
                  <a:pt x="50590" y="89150"/>
                </a:lnTo>
                <a:lnTo>
                  <a:pt x="50570" y="89140"/>
                </a:lnTo>
                <a:lnTo>
                  <a:pt x="50560" y="89110"/>
                </a:lnTo>
                <a:lnTo>
                  <a:pt x="50560" y="89100"/>
                </a:lnTo>
                <a:lnTo>
                  <a:pt x="50570" y="89080"/>
                </a:lnTo>
                <a:lnTo>
                  <a:pt x="50560" y="89060"/>
                </a:lnTo>
                <a:lnTo>
                  <a:pt x="50540" y="89040"/>
                </a:lnTo>
                <a:lnTo>
                  <a:pt x="50520" y="89010"/>
                </a:lnTo>
                <a:lnTo>
                  <a:pt x="50510" y="88990"/>
                </a:lnTo>
                <a:lnTo>
                  <a:pt x="50490" y="88990"/>
                </a:lnTo>
                <a:lnTo>
                  <a:pt x="50440" y="88970"/>
                </a:lnTo>
                <a:lnTo>
                  <a:pt x="50420" y="88970"/>
                </a:lnTo>
                <a:lnTo>
                  <a:pt x="50400" y="88980"/>
                </a:lnTo>
                <a:lnTo>
                  <a:pt x="50390" y="88980"/>
                </a:lnTo>
                <a:lnTo>
                  <a:pt x="50380" y="88970"/>
                </a:lnTo>
                <a:lnTo>
                  <a:pt x="50380" y="88950"/>
                </a:lnTo>
                <a:lnTo>
                  <a:pt x="50360" y="88940"/>
                </a:lnTo>
                <a:lnTo>
                  <a:pt x="50350" y="88930"/>
                </a:lnTo>
                <a:lnTo>
                  <a:pt x="50310" y="88920"/>
                </a:lnTo>
                <a:lnTo>
                  <a:pt x="50290" y="88900"/>
                </a:lnTo>
                <a:lnTo>
                  <a:pt x="50280" y="88880"/>
                </a:lnTo>
                <a:lnTo>
                  <a:pt x="50270" y="88870"/>
                </a:lnTo>
                <a:lnTo>
                  <a:pt x="50260" y="88870"/>
                </a:lnTo>
                <a:lnTo>
                  <a:pt x="50250" y="88860"/>
                </a:lnTo>
                <a:lnTo>
                  <a:pt x="50250" y="88850"/>
                </a:lnTo>
                <a:lnTo>
                  <a:pt x="50220" y="88840"/>
                </a:lnTo>
                <a:lnTo>
                  <a:pt x="50210" y="88830"/>
                </a:lnTo>
                <a:lnTo>
                  <a:pt x="50190" y="88820"/>
                </a:lnTo>
                <a:lnTo>
                  <a:pt x="50140" y="88780"/>
                </a:lnTo>
                <a:lnTo>
                  <a:pt x="50100" y="88740"/>
                </a:lnTo>
                <a:lnTo>
                  <a:pt x="50090" y="88730"/>
                </a:lnTo>
                <a:lnTo>
                  <a:pt x="50090" y="88720"/>
                </a:lnTo>
                <a:lnTo>
                  <a:pt x="50090" y="88710"/>
                </a:lnTo>
                <a:lnTo>
                  <a:pt x="50090" y="88690"/>
                </a:lnTo>
                <a:lnTo>
                  <a:pt x="50080" y="88670"/>
                </a:lnTo>
                <a:lnTo>
                  <a:pt x="50080" y="88650"/>
                </a:lnTo>
                <a:lnTo>
                  <a:pt x="50080" y="88640"/>
                </a:lnTo>
                <a:lnTo>
                  <a:pt x="50090" y="88630"/>
                </a:lnTo>
                <a:lnTo>
                  <a:pt x="50100" y="88620"/>
                </a:lnTo>
                <a:lnTo>
                  <a:pt x="50110" y="88600"/>
                </a:lnTo>
                <a:lnTo>
                  <a:pt x="50110" y="88580"/>
                </a:lnTo>
                <a:lnTo>
                  <a:pt x="50100" y="88550"/>
                </a:lnTo>
                <a:lnTo>
                  <a:pt x="50080" y="88540"/>
                </a:lnTo>
                <a:lnTo>
                  <a:pt x="50070" y="88520"/>
                </a:lnTo>
                <a:lnTo>
                  <a:pt x="50070" y="88510"/>
                </a:lnTo>
                <a:lnTo>
                  <a:pt x="50070" y="88500"/>
                </a:lnTo>
                <a:lnTo>
                  <a:pt x="50070" y="88490"/>
                </a:lnTo>
                <a:lnTo>
                  <a:pt x="50090" y="88460"/>
                </a:lnTo>
                <a:lnTo>
                  <a:pt x="50090" y="88440"/>
                </a:lnTo>
                <a:lnTo>
                  <a:pt x="50100" y="88420"/>
                </a:lnTo>
                <a:lnTo>
                  <a:pt x="50100" y="88400"/>
                </a:lnTo>
                <a:lnTo>
                  <a:pt x="50120" y="88370"/>
                </a:lnTo>
                <a:lnTo>
                  <a:pt x="50120" y="88350"/>
                </a:lnTo>
                <a:lnTo>
                  <a:pt x="50100" y="88340"/>
                </a:lnTo>
                <a:lnTo>
                  <a:pt x="50090" y="88330"/>
                </a:lnTo>
                <a:lnTo>
                  <a:pt x="50070" y="88320"/>
                </a:lnTo>
                <a:lnTo>
                  <a:pt x="50060" y="88310"/>
                </a:lnTo>
                <a:lnTo>
                  <a:pt x="50050" y="88300"/>
                </a:lnTo>
                <a:lnTo>
                  <a:pt x="50050" y="88280"/>
                </a:lnTo>
                <a:lnTo>
                  <a:pt x="50060" y="88270"/>
                </a:lnTo>
                <a:lnTo>
                  <a:pt x="50070" y="88250"/>
                </a:lnTo>
                <a:lnTo>
                  <a:pt x="50070" y="88240"/>
                </a:lnTo>
                <a:lnTo>
                  <a:pt x="50060" y="88230"/>
                </a:lnTo>
                <a:lnTo>
                  <a:pt x="50050" y="88230"/>
                </a:lnTo>
                <a:lnTo>
                  <a:pt x="50050" y="88220"/>
                </a:lnTo>
                <a:lnTo>
                  <a:pt x="50050" y="88200"/>
                </a:lnTo>
                <a:lnTo>
                  <a:pt x="50070" y="88170"/>
                </a:lnTo>
                <a:lnTo>
                  <a:pt x="50080" y="88170"/>
                </a:lnTo>
                <a:lnTo>
                  <a:pt x="50080" y="88160"/>
                </a:lnTo>
                <a:lnTo>
                  <a:pt x="50080" y="88150"/>
                </a:lnTo>
                <a:lnTo>
                  <a:pt x="50070" y="88140"/>
                </a:lnTo>
                <a:lnTo>
                  <a:pt x="50060" y="88130"/>
                </a:lnTo>
                <a:lnTo>
                  <a:pt x="50050" y="88120"/>
                </a:lnTo>
                <a:lnTo>
                  <a:pt x="50030" y="88100"/>
                </a:lnTo>
                <a:lnTo>
                  <a:pt x="50020" y="88090"/>
                </a:lnTo>
                <a:lnTo>
                  <a:pt x="50010" y="88090"/>
                </a:lnTo>
                <a:lnTo>
                  <a:pt x="50010" y="88080"/>
                </a:lnTo>
                <a:lnTo>
                  <a:pt x="50000" y="88070"/>
                </a:lnTo>
                <a:lnTo>
                  <a:pt x="49990" y="88050"/>
                </a:lnTo>
                <a:lnTo>
                  <a:pt x="49990" y="88040"/>
                </a:lnTo>
                <a:lnTo>
                  <a:pt x="49970" y="88010"/>
                </a:lnTo>
                <a:lnTo>
                  <a:pt x="49960" y="87990"/>
                </a:lnTo>
                <a:lnTo>
                  <a:pt x="49930" y="87990"/>
                </a:lnTo>
                <a:lnTo>
                  <a:pt x="49920" y="87970"/>
                </a:lnTo>
                <a:lnTo>
                  <a:pt x="49900" y="87950"/>
                </a:lnTo>
                <a:lnTo>
                  <a:pt x="49890" y="87940"/>
                </a:lnTo>
                <a:lnTo>
                  <a:pt x="49850" y="87940"/>
                </a:lnTo>
                <a:lnTo>
                  <a:pt x="49840" y="87930"/>
                </a:lnTo>
                <a:lnTo>
                  <a:pt x="49820" y="87920"/>
                </a:lnTo>
                <a:lnTo>
                  <a:pt x="49800" y="87910"/>
                </a:lnTo>
                <a:lnTo>
                  <a:pt x="49790" y="87900"/>
                </a:lnTo>
                <a:lnTo>
                  <a:pt x="49780" y="87880"/>
                </a:lnTo>
                <a:lnTo>
                  <a:pt x="49770" y="87870"/>
                </a:lnTo>
                <a:lnTo>
                  <a:pt x="49760" y="87840"/>
                </a:lnTo>
                <a:lnTo>
                  <a:pt x="49750" y="87830"/>
                </a:lnTo>
                <a:lnTo>
                  <a:pt x="49730" y="87820"/>
                </a:lnTo>
                <a:lnTo>
                  <a:pt x="49720" y="87820"/>
                </a:lnTo>
                <a:lnTo>
                  <a:pt x="49700" y="87820"/>
                </a:lnTo>
                <a:lnTo>
                  <a:pt x="49680" y="87810"/>
                </a:lnTo>
                <a:lnTo>
                  <a:pt x="49660" y="87800"/>
                </a:lnTo>
                <a:lnTo>
                  <a:pt x="49630" y="87800"/>
                </a:lnTo>
                <a:lnTo>
                  <a:pt x="49620" y="87790"/>
                </a:lnTo>
                <a:lnTo>
                  <a:pt x="49610" y="87790"/>
                </a:lnTo>
                <a:lnTo>
                  <a:pt x="49600" y="87770"/>
                </a:lnTo>
                <a:lnTo>
                  <a:pt x="49590" y="87760"/>
                </a:lnTo>
                <a:lnTo>
                  <a:pt x="49590" y="87770"/>
                </a:lnTo>
                <a:lnTo>
                  <a:pt x="49580" y="87770"/>
                </a:lnTo>
                <a:lnTo>
                  <a:pt x="49560" y="87770"/>
                </a:lnTo>
                <a:lnTo>
                  <a:pt x="49550" y="87760"/>
                </a:lnTo>
                <a:lnTo>
                  <a:pt x="49540" y="87760"/>
                </a:lnTo>
                <a:lnTo>
                  <a:pt x="49530" y="87760"/>
                </a:lnTo>
                <a:lnTo>
                  <a:pt x="49500" y="87750"/>
                </a:lnTo>
                <a:lnTo>
                  <a:pt x="49460" y="87750"/>
                </a:lnTo>
                <a:lnTo>
                  <a:pt x="49390" y="87730"/>
                </a:lnTo>
                <a:lnTo>
                  <a:pt x="49330" y="87700"/>
                </a:lnTo>
                <a:lnTo>
                  <a:pt x="49300" y="87690"/>
                </a:lnTo>
                <a:lnTo>
                  <a:pt x="49270" y="87670"/>
                </a:lnTo>
                <a:lnTo>
                  <a:pt x="49250" y="87650"/>
                </a:lnTo>
                <a:lnTo>
                  <a:pt x="49200" y="87630"/>
                </a:lnTo>
                <a:lnTo>
                  <a:pt x="49170" y="87620"/>
                </a:lnTo>
                <a:lnTo>
                  <a:pt x="49130" y="87600"/>
                </a:lnTo>
                <a:lnTo>
                  <a:pt x="49070" y="87580"/>
                </a:lnTo>
                <a:lnTo>
                  <a:pt x="48950" y="87550"/>
                </a:lnTo>
                <a:lnTo>
                  <a:pt x="48930" y="87540"/>
                </a:lnTo>
                <a:lnTo>
                  <a:pt x="48920" y="87530"/>
                </a:lnTo>
                <a:lnTo>
                  <a:pt x="48900" y="87530"/>
                </a:lnTo>
                <a:lnTo>
                  <a:pt x="48890" y="87540"/>
                </a:lnTo>
                <a:lnTo>
                  <a:pt x="48880" y="87550"/>
                </a:lnTo>
                <a:lnTo>
                  <a:pt x="48850" y="87570"/>
                </a:lnTo>
                <a:lnTo>
                  <a:pt x="48830" y="87550"/>
                </a:lnTo>
                <a:lnTo>
                  <a:pt x="48810" y="87530"/>
                </a:lnTo>
                <a:lnTo>
                  <a:pt x="48800" y="87520"/>
                </a:lnTo>
                <a:lnTo>
                  <a:pt x="48790" y="87500"/>
                </a:lnTo>
                <a:lnTo>
                  <a:pt x="48770" y="87490"/>
                </a:lnTo>
                <a:lnTo>
                  <a:pt x="48750" y="87480"/>
                </a:lnTo>
                <a:lnTo>
                  <a:pt x="48710" y="87450"/>
                </a:lnTo>
                <a:lnTo>
                  <a:pt x="48690" y="87420"/>
                </a:lnTo>
                <a:lnTo>
                  <a:pt x="48680" y="87410"/>
                </a:lnTo>
                <a:lnTo>
                  <a:pt x="48660" y="87370"/>
                </a:lnTo>
                <a:lnTo>
                  <a:pt x="48660" y="87360"/>
                </a:lnTo>
                <a:lnTo>
                  <a:pt x="48650" y="87340"/>
                </a:lnTo>
                <a:lnTo>
                  <a:pt x="48650" y="87330"/>
                </a:lnTo>
                <a:lnTo>
                  <a:pt x="48650" y="87310"/>
                </a:lnTo>
                <a:lnTo>
                  <a:pt x="48650" y="87290"/>
                </a:lnTo>
                <a:lnTo>
                  <a:pt x="48650" y="87280"/>
                </a:lnTo>
                <a:lnTo>
                  <a:pt x="48620" y="87250"/>
                </a:lnTo>
                <a:lnTo>
                  <a:pt x="48600" y="87230"/>
                </a:lnTo>
                <a:lnTo>
                  <a:pt x="48580" y="87210"/>
                </a:lnTo>
                <a:lnTo>
                  <a:pt x="48570" y="87200"/>
                </a:lnTo>
                <a:lnTo>
                  <a:pt x="48540" y="87170"/>
                </a:lnTo>
                <a:lnTo>
                  <a:pt x="48520" y="87160"/>
                </a:lnTo>
                <a:lnTo>
                  <a:pt x="48510" y="87160"/>
                </a:lnTo>
                <a:lnTo>
                  <a:pt x="48480" y="87160"/>
                </a:lnTo>
                <a:lnTo>
                  <a:pt x="48450" y="87160"/>
                </a:lnTo>
                <a:lnTo>
                  <a:pt x="48410" y="87160"/>
                </a:lnTo>
                <a:lnTo>
                  <a:pt x="48380" y="87170"/>
                </a:lnTo>
                <a:lnTo>
                  <a:pt x="48360" y="87180"/>
                </a:lnTo>
                <a:lnTo>
                  <a:pt x="48350" y="87190"/>
                </a:lnTo>
                <a:lnTo>
                  <a:pt x="48320" y="87190"/>
                </a:lnTo>
                <a:lnTo>
                  <a:pt x="48300" y="87170"/>
                </a:lnTo>
                <a:lnTo>
                  <a:pt x="48280" y="87170"/>
                </a:lnTo>
                <a:lnTo>
                  <a:pt x="48260" y="87180"/>
                </a:lnTo>
                <a:lnTo>
                  <a:pt x="48230" y="87190"/>
                </a:lnTo>
                <a:lnTo>
                  <a:pt x="48220" y="87200"/>
                </a:lnTo>
                <a:lnTo>
                  <a:pt x="48190" y="87210"/>
                </a:lnTo>
                <a:lnTo>
                  <a:pt x="48190" y="87220"/>
                </a:lnTo>
                <a:lnTo>
                  <a:pt x="48180" y="87230"/>
                </a:lnTo>
                <a:lnTo>
                  <a:pt x="48150" y="87240"/>
                </a:lnTo>
                <a:lnTo>
                  <a:pt x="48070" y="87240"/>
                </a:lnTo>
                <a:lnTo>
                  <a:pt x="47930" y="87230"/>
                </a:lnTo>
                <a:lnTo>
                  <a:pt x="47920" y="87230"/>
                </a:lnTo>
                <a:lnTo>
                  <a:pt x="47890" y="87200"/>
                </a:lnTo>
                <a:lnTo>
                  <a:pt x="47870" y="87180"/>
                </a:lnTo>
                <a:lnTo>
                  <a:pt x="47870" y="87140"/>
                </a:lnTo>
                <a:lnTo>
                  <a:pt x="47860" y="87130"/>
                </a:lnTo>
                <a:lnTo>
                  <a:pt x="47860" y="87060"/>
                </a:lnTo>
                <a:lnTo>
                  <a:pt x="47870" y="87020"/>
                </a:lnTo>
                <a:lnTo>
                  <a:pt x="47870" y="87000"/>
                </a:lnTo>
                <a:lnTo>
                  <a:pt x="47870" y="86910"/>
                </a:lnTo>
                <a:lnTo>
                  <a:pt x="47870" y="86880"/>
                </a:lnTo>
                <a:lnTo>
                  <a:pt x="47880" y="86860"/>
                </a:lnTo>
                <a:lnTo>
                  <a:pt x="47910" y="86760"/>
                </a:lnTo>
                <a:lnTo>
                  <a:pt x="47920" y="86720"/>
                </a:lnTo>
                <a:lnTo>
                  <a:pt x="47930" y="86670"/>
                </a:lnTo>
                <a:lnTo>
                  <a:pt x="47930" y="86660"/>
                </a:lnTo>
                <a:lnTo>
                  <a:pt x="47940" y="86600"/>
                </a:lnTo>
                <a:lnTo>
                  <a:pt x="47950" y="86530"/>
                </a:lnTo>
                <a:lnTo>
                  <a:pt x="47960" y="86460"/>
                </a:lnTo>
                <a:lnTo>
                  <a:pt x="47970" y="86400"/>
                </a:lnTo>
                <a:lnTo>
                  <a:pt x="47980" y="86320"/>
                </a:lnTo>
                <a:lnTo>
                  <a:pt x="48000" y="86200"/>
                </a:lnTo>
                <a:lnTo>
                  <a:pt x="47990" y="86170"/>
                </a:lnTo>
                <a:lnTo>
                  <a:pt x="47990" y="86150"/>
                </a:lnTo>
                <a:lnTo>
                  <a:pt x="47980" y="86100"/>
                </a:lnTo>
                <a:lnTo>
                  <a:pt x="47980" y="86070"/>
                </a:lnTo>
                <a:lnTo>
                  <a:pt x="47980" y="86030"/>
                </a:lnTo>
                <a:lnTo>
                  <a:pt x="47980" y="85970"/>
                </a:lnTo>
                <a:lnTo>
                  <a:pt x="47990" y="85940"/>
                </a:lnTo>
                <a:lnTo>
                  <a:pt x="47990" y="85750"/>
                </a:lnTo>
                <a:lnTo>
                  <a:pt x="47950" y="85560"/>
                </a:lnTo>
                <a:lnTo>
                  <a:pt x="47930" y="85390"/>
                </a:lnTo>
                <a:lnTo>
                  <a:pt x="47880" y="85360"/>
                </a:lnTo>
                <a:lnTo>
                  <a:pt x="47720" y="85250"/>
                </a:lnTo>
                <a:lnTo>
                  <a:pt x="47670" y="85220"/>
                </a:lnTo>
                <a:lnTo>
                  <a:pt x="47460" y="85090"/>
                </a:lnTo>
                <a:lnTo>
                  <a:pt x="46010" y="84050"/>
                </a:lnTo>
                <a:lnTo>
                  <a:pt x="45660" y="83780"/>
                </a:lnTo>
                <a:lnTo>
                  <a:pt x="45350" y="83560"/>
                </a:lnTo>
                <a:lnTo>
                  <a:pt x="45060" y="83330"/>
                </a:lnTo>
                <a:lnTo>
                  <a:pt x="44650" y="83040"/>
                </a:lnTo>
                <a:lnTo>
                  <a:pt x="44340" y="82820"/>
                </a:lnTo>
                <a:lnTo>
                  <a:pt x="43820" y="82410"/>
                </a:lnTo>
                <a:lnTo>
                  <a:pt x="43220" y="82000"/>
                </a:lnTo>
                <a:lnTo>
                  <a:pt x="42680" y="81650"/>
                </a:lnTo>
                <a:lnTo>
                  <a:pt x="42640" y="81620"/>
                </a:lnTo>
                <a:lnTo>
                  <a:pt x="42500" y="81520"/>
                </a:lnTo>
                <a:lnTo>
                  <a:pt x="42470" y="81500"/>
                </a:lnTo>
                <a:lnTo>
                  <a:pt x="42370" y="81430"/>
                </a:lnTo>
                <a:lnTo>
                  <a:pt x="42310" y="81390"/>
                </a:lnTo>
                <a:lnTo>
                  <a:pt x="42300" y="81380"/>
                </a:lnTo>
                <a:lnTo>
                  <a:pt x="42080" y="81220"/>
                </a:lnTo>
                <a:lnTo>
                  <a:pt x="42040" y="81200"/>
                </a:lnTo>
                <a:lnTo>
                  <a:pt x="42000" y="81170"/>
                </a:lnTo>
                <a:lnTo>
                  <a:pt x="41550" y="80840"/>
                </a:lnTo>
                <a:lnTo>
                  <a:pt x="41410" y="80740"/>
                </a:lnTo>
                <a:lnTo>
                  <a:pt x="41270" y="80640"/>
                </a:lnTo>
                <a:lnTo>
                  <a:pt x="41230" y="80610"/>
                </a:lnTo>
                <a:lnTo>
                  <a:pt x="41100" y="80520"/>
                </a:lnTo>
                <a:lnTo>
                  <a:pt x="41080" y="80500"/>
                </a:lnTo>
                <a:lnTo>
                  <a:pt x="40500" y="80090"/>
                </a:lnTo>
                <a:lnTo>
                  <a:pt x="39280" y="79220"/>
                </a:lnTo>
                <a:lnTo>
                  <a:pt x="38340" y="78550"/>
                </a:lnTo>
                <a:lnTo>
                  <a:pt x="37680" y="78070"/>
                </a:lnTo>
                <a:lnTo>
                  <a:pt x="36480" y="77230"/>
                </a:lnTo>
                <a:lnTo>
                  <a:pt x="36010" y="76900"/>
                </a:lnTo>
                <a:lnTo>
                  <a:pt x="35400" y="76470"/>
                </a:lnTo>
                <a:lnTo>
                  <a:pt x="35250" y="76370"/>
                </a:lnTo>
                <a:lnTo>
                  <a:pt x="35240" y="76360"/>
                </a:lnTo>
                <a:lnTo>
                  <a:pt x="35160" y="76300"/>
                </a:lnTo>
                <a:lnTo>
                  <a:pt x="35140" y="76300"/>
                </a:lnTo>
                <a:lnTo>
                  <a:pt x="35030" y="76210"/>
                </a:lnTo>
                <a:lnTo>
                  <a:pt x="34860" y="76100"/>
                </a:lnTo>
                <a:lnTo>
                  <a:pt x="34770" y="76040"/>
                </a:lnTo>
                <a:lnTo>
                  <a:pt x="34720" y="76000"/>
                </a:lnTo>
                <a:lnTo>
                  <a:pt x="33970" y="75480"/>
                </a:lnTo>
                <a:lnTo>
                  <a:pt x="32990" y="74790"/>
                </a:lnTo>
                <a:lnTo>
                  <a:pt x="32950" y="74770"/>
                </a:lnTo>
                <a:lnTo>
                  <a:pt x="32800" y="74660"/>
                </a:lnTo>
                <a:lnTo>
                  <a:pt x="32740" y="74620"/>
                </a:lnTo>
                <a:lnTo>
                  <a:pt x="32680" y="74570"/>
                </a:lnTo>
                <a:lnTo>
                  <a:pt x="32630" y="74540"/>
                </a:lnTo>
                <a:lnTo>
                  <a:pt x="32510" y="74450"/>
                </a:lnTo>
                <a:lnTo>
                  <a:pt x="32200" y="74240"/>
                </a:lnTo>
                <a:lnTo>
                  <a:pt x="32160" y="74210"/>
                </a:lnTo>
                <a:lnTo>
                  <a:pt x="32040" y="74130"/>
                </a:lnTo>
                <a:lnTo>
                  <a:pt x="32020" y="74110"/>
                </a:lnTo>
                <a:lnTo>
                  <a:pt x="31910" y="74040"/>
                </a:lnTo>
                <a:lnTo>
                  <a:pt x="31850" y="74000"/>
                </a:lnTo>
                <a:lnTo>
                  <a:pt x="31640" y="73860"/>
                </a:lnTo>
                <a:lnTo>
                  <a:pt x="31480" y="73750"/>
                </a:lnTo>
                <a:lnTo>
                  <a:pt x="31370" y="73670"/>
                </a:lnTo>
                <a:lnTo>
                  <a:pt x="31190" y="73550"/>
                </a:lnTo>
                <a:lnTo>
                  <a:pt x="30980" y="73400"/>
                </a:lnTo>
                <a:lnTo>
                  <a:pt x="30920" y="73360"/>
                </a:lnTo>
                <a:lnTo>
                  <a:pt x="30880" y="73330"/>
                </a:lnTo>
                <a:lnTo>
                  <a:pt x="30870" y="73320"/>
                </a:lnTo>
                <a:lnTo>
                  <a:pt x="30670" y="73190"/>
                </a:lnTo>
                <a:lnTo>
                  <a:pt x="30230" y="72880"/>
                </a:lnTo>
                <a:lnTo>
                  <a:pt x="29880" y="72640"/>
                </a:lnTo>
                <a:lnTo>
                  <a:pt x="29530" y="72390"/>
                </a:lnTo>
                <a:lnTo>
                  <a:pt x="29470" y="72350"/>
                </a:lnTo>
                <a:lnTo>
                  <a:pt x="29460" y="72340"/>
                </a:lnTo>
                <a:lnTo>
                  <a:pt x="29430" y="72330"/>
                </a:lnTo>
                <a:lnTo>
                  <a:pt x="29020" y="72040"/>
                </a:lnTo>
                <a:lnTo>
                  <a:pt x="28600" y="71750"/>
                </a:lnTo>
                <a:lnTo>
                  <a:pt x="28580" y="71740"/>
                </a:lnTo>
                <a:lnTo>
                  <a:pt x="28410" y="71610"/>
                </a:lnTo>
                <a:lnTo>
                  <a:pt x="28030" y="71350"/>
                </a:lnTo>
                <a:lnTo>
                  <a:pt x="27560" y="71020"/>
                </a:lnTo>
                <a:lnTo>
                  <a:pt x="27350" y="70880"/>
                </a:lnTo>
                <a:lnTo>
                  <a:pt x="27320" y="70860"/>
                </a:lnTo>
                <a:lnTo>
                  <a:pt x="26950" y="70600"/>
                </a:lnTo>
                <a:lnTo>
                  <a:pt x="25660" y="69730"/>
                </a:lnTo>
                <a:lnTo>
                  <a:pt x="25650" y="69720"/>
                </a:lnTo>
                <a:lnTo>
                  <a:pt x="25560" y="69660"/>
                </a:lnTo>
                <a:lnTo>
                  <a:pt x="25150" y="69390"/>
                </a:lnTo>
                <a:lnTo>
                  <a:pt x="25080" y="69340"/>
                </a:lnTo>
                <a:lnTo>
                  <a:pt x="24540" y="68970"/>
                </a:lnTo>
                <a:lnTo>
                  <a:pt x="23640" y="68350"/>
                </a:lnTo>
                <a:lnTo>
                  <a:pt x="22830" y="67780"/>
                </a:lnTo>
                <a:lnTo>
                  <a:pt x="22570" y="67590"/>
                </a:lnTo>
                <a:lnTo>
                  <a:pt x="22260" y="67380"/>
                </a:lnTo>
                <a:lnTo>
                  <a:pt x="21960" y="67170"/>
                </a:lnTo>
                <a:lnTo>
                  <a:pt x="21600" y="66910"/>
                </a:lnTo>
                <a:lnTo>
                  <a:pt x="21510" y="66840"/>
                </a:lnTo>
                <a:lnTo>
                  <a:pt x="21540" y="66840"/>
                </a:lnTo>
                <a:lnTo>
                  <a:pt x="21460" y="6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