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Blida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Algeria • State Map | Fully Editable Vector Shape</a:t>
            </a:r>
          </a:p>
        </p:txBody>
      </p:sp>
      <p:sp>
        <p:nvSpPr>
          <p:cNvPr id="101" name="Blid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4270" y="8710"/>
                </a:moveTo>
                <a:lnTo>
                  <a:pt x="54270" y="8700"/>
                </a:lnTo>
                <a:lnTo>
                  <a:pt x="54280" y="8690"/>
                </a:lnTo>
                <a:lnTo>
                  <a:pt x="54290" y="8690"/>
                </a:lnTo>
                <a:lnTo>
                  <a:pt x="54290" y="8680"/>
                </a:lnTo>
                <a:lnTo>
                  <a:pt x="54280" y="8670"/>
                </a:lnTo>
                <a:lnTo>
                  <a:pt x="54270" y="8670"/>
                </a:lnTo>
                <a:lnTo>
                  <a:pt x="54260" y="8660"/>
                </a:lnTo>
                <a:lnTo>
                  <a:pt x="54240" y="8660"/>
                </a:lnTo>
                <a:lnTo>
                  <a:pt x="54230" y="8650"/>
                </a:lnTo>
                <a:lnTo>
                  <a:pt x="54230" y="8630"/>
                </a:lnTo>
                <a:lnTo>
                  <a:pt x="54220" y="8630"/>
                </a:lnTo>
                <a:lnTo>
                  <a:pt x="54200" y="8640"/>
                </a:lnTo>
                <a:lnTo>
                  <a:pt x="54190" y="8630"/>
                </a:lnTo>
                <a:lnTo>
                  <a:pt x="54180" y="8650"/>
                </a:lnTo>
                <a:lnTo>
                  <a:pt x="54160" y="8640"/>
                </a:lnTo>
                <a:lnTo>
                  <a:pt x="54150" y="8650"/>
                </a:lnTo>
                <a:lnTo>
                  <a:pt x="54130" y="8640"/>
                </a:lnTo>
                <a:lnTo>
                  <a:pt x="54130" y="8650"/>
                </a:lnTo>
                <a:lnTo>
                  <a:pt x="54130" y="8640"/>
                </a:lnTo>
                <a:lnTo>
                  <a:pt x="54120" y="8650"/>
                </a:lnTo>
                <a:lnTo>
                  <a:pt x="54110" y="8650"/>
                </a:lnTo>
                <a:lnTo>
                  <a:pt x="54100" y="8650"/>
                </a:lnTo>
                <a:lnTo>
                  <a:pt x="54100" y="8660"/>
                </a:lnTo>
                <a:lnTo>
                  <a:pt x="54080" y="8650"/>
                </a:lnTo>
                <a:lnTo>
                  <a:pt x="54090" y="8630"/>
                </a:lnTo>
                <a:lnTo>
                  <a:pt x="54090" y="8620"/>
                </a:lnTo>
                <a:lnTo>
                  <a:pt x="54070" y="8630"/>
                </a:lnTo>
                <a:lnTo>
                  <a:pt x="54060" y="8620"/>
                </a:lnTo>
                <a:lnTo>
                  <a:pt x="54050" y="8630"/>
                </a:lnTo>
                <a:lnTo>
                  <a:pt x="54040" y="8630"/>
                </a:lnTo>
                <a:lnTo>
                  <a:pt x="54030" y="8630"/>
                </a:lnTo>
                <a:lnTo>
                  <a:pt x="54030" y="8610"/>
                </a:lnTo>
                <a:lnTo>
                  <a:pt x="54030" y="8600"/>
                </a:lnTo>
                <a:lnTo>
                  <a:pt x="54010" y="8590"/>
                </a:lnTo>
                <a:lnTo>
                  <a:pt x="54000" y="8590"/>
                </a:lnTo>
                <a:lnTo>
                  <a:pt x="54000" y="8580"/>
                </a:lnTo>
                <a:lnTo>
                  <a:pt x="54020" y="8580"/>
                </a:lnTo>
                <a:lnTo>
                  <a:pt x="54020" y="8570"/>
                </a:lnTo>
                <a:lnTo>
                  <a:pt x="54010" y="8560"/>
                </a:lnTo>
                <a:lnTo>
                  <a:pt x="53980" y="8570"/>
                </a:lnTo>
                <a:lnTo>
                  <a:pt x="53970" y="8550"/>
                </a:lnTo>
                <a:lnTo>
                  <a:pt x="53980" y="8540"/>
                </a:lnTo>
                <a:lnTo>
                  <a:pt x="53990" y="8540"/>
                </a:lnTo>
                <a:lnTo>
                  <a:pt x="54000" y="8520"/>
                </a:lnTo>
                <a:lnTo>
                  <a:pt x="54010" y="8520"/>
                </a:lnTo>
                <a:lnTo>
                  <a:pt x="54010" y="8510"/>
                </a:lnTo>
                <a:lnTo>
                  <a:pt x="54030" y="8510"/>
                </a:lnTo>
                <a:lnTo>
                  <a:pt x="54030" y="8480"/>
                </a:lnTo>
                <a:lnTo>
                  <a:pt x="54050" y="8480"/>
                </a:lnTo>
                <a:lnTo>
                  <a:pt x="54060" y="8480"/>
                </a:lnTo>
                <a:lnTo>
                  <a:pt x="54050" y="8470"/>
                </a:lnTo>
                <a:lnTo>
                  <a:pt x="54060" y="8470"/>
                </a:lnTo>
                <a:lnTo>
                  <a:pt x="54050" y="8460"/>
                </a:lnTo>
                <a:lnTo>
                  <a:pt x="54030" y="8460"/>
                </a:lnTo>
                <a:lnTo>
                  <a:pt x="54010" y="8450"/>
                </a:lnTo>
                <a:lnTo>
                  <a:pt x="54000" y="8440"/>
                </a:lnTo>
                <a:lnTo>
                  <a:pt x="53960" y="8440"/>
                </a:lnTo>
                <a:lnTo>
                  <a:pt x="53910" y="8420"/>
                </a:lnTo>
                <a:lnTo>
                  <a:pt x="53890" y="8430"/>
                </a:lnTo>
                <a:lnTo>
                  <a:pt x="53890" y="8420"/>
                </a:lnTo>
                <a:lnTo>
                  <a:pt x="53870" y="8420"/>
                </a:lnTo>
                <a:lnTo>
                  <a:pt x="53870" y="8430"/>
                </a:lnTo>
                <a:lnTo>
                  <a:pt x="53860" y="8440"/>
                </a:lnTo>
                <a:lnTo>
                  <a:pt x="53830" y="8430"/>
                </a:lnTo>
                <a:lnTo>
                  <a:pt x="53820" y="8410"/>
                </a:lnTo>
                <a:lnTo>
                  <a:pt x="53800" y="8400"/>
                </a:lnTo>
                <a:lnTo>
                  <a:pt x="53810" y="8390"/>
                </a:lnTo>
                <a:lnTo>
                  <a:pt x="53790" y="8380"/>
                </a:lnTo>
                <a:lnTo>
                  <a:pt x="53780" y="8390"/>
                </a:lnTo>
                <a:lnTo>
                  <a:pt x="53770" y="8390"/>
                </a:lnTo>
                <a:lnTo>
                  <a:pt x="53770" y="8360"/>
                </a:lnTo>
                <a:lnTo>
                  <a:pt x="53770" y="8340"/>
                </a:lnTo>
                <a:lnTo>
                  <a:pt x="53770" y="8320"/>
                </a:lnTo>
                <a:lnTo>
                  <a:pt x="53760" y="8310"/>
                </a:lnTo>
                <a:lnTo>
                  <a:pt x="53770" y="8290"/>
                </a:lnTo>
                <a:lnTo>
                  <a:pt x="53770" y="8260"/>
                </a:lnTo>
                <a:lnTo>
                  <a:pt x="53740" y="8280"/>
                </a:lnTo>
                <a:lnTo>
                  <a:pt x="53720" y="8280"/>
                </a:lnTo>
                <a:lnTo>
                  <a:pt x="53700" y="8280"/>
                </a:lnTo>
                <a:lnTo>
                  <a:pt x="53690" y="8280"/>
                </a:lnTo>
                <a:lnTo>
                  <a:pt x="53680" y="8280"/>
                </a:lnTo>
                <a:lnTo>
                  <a:pt x="53640" y="8270"/>
                </a:lnTo>
                <a:lnTo>
                  <a:pt x="53640" y="8260"/>
                </a:lnTo>
                <a:lnTo>
                  <a:pt x="53680" y="8240"/>
                </a:lnTo>
                <a:lnTo>
                  <a:pt x="53680" y="8220"/>
                </a:lnTo>
                <a:lnTo>
                  <a:pt x="53710" y="8220"/>
                </a:lnTo>
                <a:lnTo>
                  <a:pt x="53720" y="8200"/>
                </a:lnTo>
                <a:lnTo>
                  <a:pt x="53750" y="8190"/>
                </a:lnTo>
                <a:lnTo>
                  <a:pt x="53750" y="8200"/>
                </a:lnTo>
                <a:lnTo>
                  <a:pt x="53780" y="8200"/>
                </a:lnTo>
                <a:lnTo>
                  <a:pt x="53780" y="8190"/>
                </a:lnTo>
                <a:lnTo>
                  <a:pt x="53780" y="8180"/>
                </a:lnTo>
                <a:lnTo>
                  <a:pt x="53790" y="8170"/>
                </a:lnTo>
                <a:lnTo>
                  <a:pt x="53780" y="8170"/>
                </a:lnTo>
                <a:lnTo>
                  <a:pt x="53780" y="8160"/>
                </a:lnTo>
                <a:lnTo>
                  <a:pt x="53790" y="8150"/>
                </a:lnTo>
                <a:lnTo>
                  <a:pt x="53790" y="8160"/>
                </a:lnTo>
                <a:lnTo>
                  <a:pt x="53790" y="8140"/>
                </a:lnTo>
                <a:lnTo>
                  <a:pt x="53820" y="8120"/>
                </a:lnTo>
                <a:lnTo>
                  <a:pt x="53850" y="8110"/>
                </a:lnTo>
                <a:lnTo>
                  <a:pt x="53820" y="8090"/>
                </a:lnTo>
                <a:lnTo>
                  <a:pt x="53790" y="8060"/>
                </a:lnTo>
                <a:lnTo>
                  <a:pt x="53790" y="8050"/>
                </a:lnTo>
                <a:lnTo>
                  <a:pt x="53810" y="8020"/>
                </a:lnTo>
                <a:lnTo>
                  <a:pt x="53800" y="8000"/>
                </a:lnTo>
                <a:lnTo>
                  <a:pt x="53840" y="7990"/>
                </a:lnTo>
                <a:lnTo>
                  <a:pt x="53860" y="7960"/>
                </a:lnTo>
                <a:lnTo>
                  <a:pt x="53860" y="7950"/>
                </a:lnTo>
                <a:lnTo>
                  <a:pt x="53870" y="7970"/>
                </a:lnTo>
                <a:lnTo>
                  <a:pt x="53890" y="7980"/>
                </a:lnTo>
                <a:lnTo>
                  <a:pt x="53890" y="7990"/>
                </a:lnTo>
                <a:lnTo>
                  <a:pt x="53910" y="8000"/>
                </a:lnTo>
                <a:lnTo>
                  <a:pt x="53920" y="8010"/>
                </a:lnTo>
                <a:lnTo>
                  <a:pt x="53970" y="8000"/>
                </a:lnTo>
                <a:lnTo>
                  <a:pt x="53990" y="8010"/>
                </a:lnTo>
                <a:lnTo>
                  <a:pt x="54000" y="8010"/>
                </a:lnTo>
                <a:lnTo>
                  <a:pt x="54020" y="8000"/>
                </a:lnTo>
                <a:lnTo>
                  <a:pt x="54020" y="7970"/>
                </a:lnTo>
                <a:lnTo>
                  <a:pt x="54050" y="7970"/>
                </a:lnTo>
                <a:lnTo>
                  <a:pt x="54060" y="7970"/>
                </a:lnTo>
                <a:lnTo>
                  <a:pt x="54060" y="7990"/>
                </a:lnTo>
                <a:lnTo>
                  <a:pt x="54070" y="8000"/>
                </a:lnTo>
                <a:lnTo>
                  <a:pt x="54110" y="8010"/>
                </a:lnTo>
                <a:lnTo>
                  <a:pt x="54130" y="8040"/>
                </a:lnTo>
                <a:lnTo>
                  <a:pt x="54140" y="8030"/>
                </a:lnTo>
                <a:lnTo>
                  <a:pt x="54170" y="8030"/>
                </a:lnTo>
                <a:lnTo>
                  <a:pt x="54190" y="8020"/>
                </a:lnTo>
                <a:lnTo>
                  <a:pt x="54190" y="8010"/>
                </a:lnTo>
                <a:lnTo>
                  <a:pt x="54180" y="8000"/>
                </a:lnTo>
                <a:lnTo>
                  <a:pt x="54180" y="7980"/>
                </a:lnTo>
                <a:lnTo>
                  <a:pt x="54190" y="7980"/>
                </a:lnTo>
                <a:lnTo>
                  <a:pt x="54190" y="7990"/>
                </a:lnTo>
                <a:lnTo>
                  <a:pt x="54200" y="7980"/>
                </a:lnTo>
                <a:lnTo>
                  <a:pt x="54210" y="7980"/>
                </a:lnTo>
                <a:lnTo>
                  <a:pt x="54220" y="7970"/>
                </a:lnTo>
                <a:lnTo>
                  <a:pt x="54220" y="7980"/>
                </a:lnTo>
                <a:lnTo>
                  <a:pt x="54230" y="7980"/>
                </a:lnTo>
                <a:lnTo>
                  <a:pt x="54230" y="7970"/>
                </a:lnTo>
                <a:lnTo>
                  <a:pt x="54230" y="7960"/>
                </a:lnTo>
                <a:lnTo>
                  <a:pt x="54250" y="7960"/>
                </a:lnTo>
                <a:lnTo>
                  <a:pt x="54250" y="7950"/>
                </a:lnTo>
                <a:lnTo>
                  <a:pt x="54270" y="7950"/>
                </a:lnTo>
                <a:lnTo>
                  <a:pt x="54260" y="7940"/>
                </a:lnTo>
                <a:lnTo>
                  <a:pt x="54270" y="7930"/>
                </a:lnTo>
                <a:lnTo>
                  <a:pt x="54260" y="7920"/>
                </a:lnTo>
                <a:lnTo>
                  <a:pt x="54270" y="7910"/>
                </a:lnTo>
                <a:lnTo>
                  <a:pt x="54260" y="7890"/>
                </a:lnTo>
                <a:lnTo>
                  <a:pt x="54290" y="7880"/>
                </a:lnTo>
                <a:lnTo>
                  <a:pt x="54280" y="7870"/>
                </a:lnTo>
                <a:lnTo>
                  <a:pt x="54270" y="7850"/>
                </a:lnTo>
                <a:lnTo>
                  <a:pt x="54280" y="7830"/>
                </a:lnTo>
                <a:lnTo>
                  <a:pt x="54270" y="7830"/>
                </a:lnTo>
                <a:lnTo>
                  <a:pt x="54260" y="7810"/>
                </a:lnTo>
                <a:lnTo>
                  <a:pt x="54250" y="7820"/>
                </a:lnTo>
                <a:lnTo>
                  <a:pt x="54250" y="7800"/>
                </a:lnTo>
                <a:lnTo>
                  <a:pt x="54240" y="7800"/>
                </a:lnTo>
                <a:lnTo>
                  <a:pt x="54240" y="7790"/>
                </a:lnTo>
                <a:lnTo>
                  <a:pt x="54260" y="7780"/>
                </a:lnTo>
                <a:lnTo>
                  <a:pt x="54250" y="7780"/>
                </a:lnTo>
                <a:lnTo>
                  <a:pt x="54250" y="7770"/>
                </a:lnTo>
                <a:lnTo>
                  <a:pt x="54220" y="7760"/>
                </a:lnTo>
                <a:lnTo>
                  <a:pt x="54210" y="7750"/>
                </a:lnTo>
                <a:lnTo>
                  <a:pt x="54200" y="7750"/>
                </a:lnTo>
                <a:lnTo>
                  <a:pt x="54200" y="7740"/>
                </a:lnTo>
                <a:lnTo>
                  <a:pt x="54200" y="7730"/>
                </a:lnTo>
                <a:lnTo>
                  <a:pt x="54210" y="7720"/>
                </a:lnTo>
                <a:lnTo>
                  <a:pt x="54200" y="7720"/>
                </a:lnTo>
                <a:lnTo>
                  <a:pt x="54200" y="7710"/>
                </a:lnTo>
                <a:lnTo>
                  <a:pt x="54230" y="7710"/>
                </a:lnTo>
                <a:lnTo>
                  <a:pt x="54320" y="7710"/>
                </a:lnTo>
                <a:lnTo>
                  <a:pt x="54330" y="7700"/>
                </a:lnTo>
                <a:lnTo>
                  <a:pt x="54340" y="7710"/>
                </a:lnTo>
                <a:lnTo>
                  <a:pt x="54390" y="7700"/>
                </a:lnTo>
                <a:lnTo>
                  <a:pt x="54420" y="7690"/>
                </a:lnTo>
                <a:lnTo>
                  <a:pt x="54420" y="7680"/>
                </a:lnTo>
                <a:lnTo>
                  <a:pt x="54410" y="7670"/>
                </a:lnTo>
                <a:lnTo>
                  <a:pt x="54430" y="7650"/>
                </a:lnTo>
                <a:lnTo>
                  <a:pt x="54420" y="7640"/>
                </a:lnTo>
                <a:lnTo>
                  <a:pt x="54430" y="7640"/>
                </a:lnTo>
                <a:lnTo>
                  <a:pt x="54440" y="7620"/>
                </a:lnTo>
                <a:lnTo>
                  <a:pt x="54460" y="7610"/>
                </a:lnTo>
                <a:lnTo>
                  <a:pt x="54460" y="7620"/>
                </a:lnTo>
                <a:lnTo>
                  <a:pt x="54470" y="7620"/>
                </a:lnTo>
                <a:lnTo>
                  <a:pt x="54470" y="7610"/>
                </a:lnTo>
                <a:lnTo>
                  <a:pt x="54460" y="7610"/>
                </a:lnTo>
                <a:lnTo>
                  <a:pt x="54470" y="7590"/>
                </a:lnTo>
                <a:lnTo>
                  <a:pt x="54460" y="7590"/>
                </a:lnTo>
                <a:lnTo>
                  <a:pt x="54470" y="7580"/>
                </a:lnTo>
                <a:lnTo>
                  <a:pt x="54470" y="7570"/>
                </a:lnTo>
                <a:lnTo>
                  <a:pt x="54480" y="7580"/>
                </a:lnTo>
                <a:lnTo>
                  <a:pt x="54490" y="7570"/>
                </a:lnTo>
                <a:lnTo>
                  <a:pt x="54500" y="7570"/>
                </a:lnTo>
                <a:lnTo>
                  <a:pt x="54490" y="7560"/>
                </a:lnTo>
                <a:lnTo>
                  <a:pt x="54490" y="7550"/>
                </a:lnTo>
                <a:lnTo>
                  <a:pt x="54510" y="7550"/>
                </a:lnTo>
                <a:lnTo>
                  <a:pt x="54510" y="7530"/>
                </a:lnTo>
                <a:lnTo>
                  <a:pt x="54520" y="7520"/>
                </a:lnTo>
                <a:lnTo>
                  <a:pt x="54540" y="7510"/>
                </a:lnTo>
                <a:lnTo>
                  <a:pt x="54550" y="7510"/>
                </a:lnTo>
                <a:lnTo>
                  <a:pt x="54560" y="7500"/>
                </a:lnTo>
                <a:lnTo>
                  <a:pt x="54560" y="7470"/>
                </a:lnTo>
                <a:lnTo>
                  <a:pt x="54620" y="7470"/>
                </a:lnTo>
                <a:lnTo>
                  <a:pt x="54620" y="7440"/>
                </a:lnTo>
                <a:lnTo>
                  <a:pt x="54630" y="7440"/>
                </a:lnTo>
                <a:lnTo>
                  <a:pt x="54630" y="7430"/>
                </a:lnTo>
                <a:lnTo>
                  <a:pt x="54650" y="7420"/>
                </a:lnTo>
                <a:lnTo>
                  <a:pt x="54660" y="7420"/>
                </a:lnTo>
                <a:lnTo>
                  <a:pt x="54660" y="7410"/>
                </a:lnTo>
                <a:lnTo>
                  <a:pt x="54670" y="7410"/>
                </a:lnTo>
                <a:lnTo>
                  <a:pt x="54680" y="7380"/>
                </a:lnTo>
                <a:lnTo>
                  <a:pt x="54690" y="7390"/>
                </a:lnTo>
                <a:lnTo>
                  <a:pt x="54700" y="7380"/>
                </a:lnTo>
                <a:lnTo>
                  <a:pt x="54710" y="7360"/>
                </a:lnTo>
                <a:lnTo>
                  <a:pt x="54730" y="7360"/>
                </a:lnTo>
                <a:lnTo>
                  <a:pt x="54730" y="7340"/>
                </a:lnTo>
                <a:lnTo>
                  <a:pt x="54740" y="7340"/>
                </a:lnTo>
                <a:lnTo>
                  <a:pt x="54750" y="7330"/>
                </a:lnTo>
                <a:lnTo>
                  <a:pt x="54760" y="7320"/>
                </a:lnTo>
                <a:lnTo>
                  <a:pt x="54770" y="7330"/>
                </a:lnTo>
                <a:lnTo>
                  <a:pt x="54760" y="7350"/>
                </a:lnTo>
                <a:lnTo>
                  <a:pt x="54770" y="7370"/>
                </a:lnTo>
                <a:lnTo>
                  <a:pt x="54790" y="7370"/>
                </a:lnTo>
                <a:lnTo>
                  <a:pt x="54800" y="7370"/>
                </a:lnTo>
                <a:lnTo>
                  <a:pt x="54800" y="7380"/>
                </a:lnTo>
                <a:lnTo>
                  <a:pt x="54810" y="7380"/>
                </a:lnTo>
                <a:lnTo>
                  <a:pt x="54810" y="7390"/>
                </a:lnTo>
                <a:lnTo>
                  <a:pt x="54830" y="7380"/>
                </a:lnTo>
                <a:lnTo>
                  <a:pt x="54840" y="7370"/>
                </a:lnTo>
                <a:lnTo>
                  <a:pt x="54890" y="7360"/>
                </a:lnTo>
                <a:lnTo>
                  <a:pt x="54930" y="7340"/>
                </a:lnTo>
                <a:lnTo>
                  <a:pt x="54940" y="7320"/>
                </a:lnTo>
                <a:lnTo>
                  <a:pt x="54940" y="7330"/>
                </a:lnTo>
                <a:lnTo>
                  <a:pt x="54950" y="7320"/>
                </a:lnTo>
                <a:lnTo>
                  <a:pt x="54950" y="7330"/>
                </a:lnTo>
                <a:lnTo>
                  <a:pt x="54980" y="7300"/>
                </a:lnTo>
                <a:lnTo>
                  <a:pt x="54970" y="7280"/>
                </a:lnTo>
                <a:lnTo>
                  <a:pt x="54970" y="7260"/>
                </a:lnTo>
                <a:lnTo>
                  <a:pt x="54980" y="7250"/>
                </a:lnTo>
                <a:lnTo>
                  <a:pt x="55040" y="7250"/>
                </a:lnTo>
                <a:lnTo>
                  <a:pt x="55070" y="7240"/>
                </a:lnTo>
                <a:lnTo>
                  <a:pt x="55140" y="7250"/>
                </a:lnTo>
                <a:lnTo>
                  <a:pt x="55140" y="7240"/>
                </a:lnTo>
                <a:lnTo>
                  <a:pt x="55150" y="7230"/>
                </a:lnTo>
                <a:lnTo>
                  <a:pt x="55180" y="7220"/>
                </a:lnTo>
                <a:lnTo>
                  <a:pt x="55190" y="7200"/>
                </a:lnTo>
                <a:lnTo>
                  <a:pt x="55180" y="7190"/>
                </a:lnTo>
                <a:lnTo>
                  <a:pt x="55180" y="7180"/>
                </a:lnTo>
                <a:lnTo>
                  <a:pt x="55180" y="7170"/>
                </a:lnTo>
                <a:lnTo>
                  <a:pt x="55190" y="7160"/>
                </a:lnTo>
                <a:lnTo>
                  <a:pt x="55190" y="7140"/>
                </a:lnTo>
                <a:lnTo>
                  <a:pt x="55210" y="7120"/>
                </a:lnTo>
                <a:lnTo>
                  <a:pt x="55170" y="7070"/>
                </a:lnTo>
                <a:lnTo>
                  <a:pt x="55150" y="7040"/>
                </a:lnTo>
                <a:lnTo>
                  <a:pt x="55160" y="7040"/>
                </a:lnTo>
                <a:lnTo>
                  <a:pt x="55150" y="7030"/>
                </a:lnTo>
                <a:lnTo>
                  <a:pt x="55140" y="7020"/>
                </a:lnTo>
                <a:lnTo>
                  <a:pt x="55120" y="7010"/>
                </a:lnTo>
                <a:lnTo>
                  <a:pt x="55110" y="7000"/>
                </a:lnTo>
                <a:lnTo>
                  <a:pt x="55120" y="7000"/>
                </a:lnTo>
                <a:lnTo>
                  <a:pt x="55150" y="7010"/>
                </a:lnTo>
                <a:lnTo>
                  <a:pt x="55230" y="7020"/>
                </a:lnTo>
                <a:lnTo>
                  <a:pt x="55250" y="7030"/>
                </a:lnTo>
                <a:lnTo>
                  <a:pt x="55280" y="7030"/>
                </a:lnTo>
                <a:lnTo>
                  <a:pt x="55290" y="7040"/>
                </a:lnTo>
                <a:lnTo>
                  <a:pt x="55320" y="7040"/>
                </a:lnTo>
                <a:lnTo>
                  <a:pt x="55410" y="7060"/>
                </a:lnTo>
                <a:lnTo>
                  <a:pt x="55430" y="7060"/>
                </a:lnTo>
                <a:lnTo>
                  <a:pt x="55440" y="7070"/>
                </a:lnTo>
                <a:lnTo>
                  <a:pt x="55410" y="7130"/>
                </a:lnTo>
                <a:lnTo>
                  <a:pt x="55450" y="7130"/>
                </a:lnTo>
                <a:lnTo>
                  <a:pt x="55450" y="7140"/>
                </a:lnTo>
                <a:lnTo>
                  <a:pt x="55470" y="7160"/>
                </a:lnTo>
                <a:lnTo>
                  <a:pt x="55490" y="7160"/>
                </a:lnTo>
                <a:lnTo>
                  <a:pt x="55480" y="7170"/>
                </a:lnTo>
                <a:lnTo>
                  <a:pt x="55510" y="7190"/>
                </a:lnTo>
                <a:lnTo>
                  <a:pt x="55540" y="7230"/>
                </a:lnTo>
                <a:lnTo>
                  <a:pt x="55560" y="7220"/>
                </a:lnTo>
                <a:lnTo>
                  <a:pt x="55580" y="7240"/>
                </a:lnTo>
                <a:lnTo>
                  <a:pt x="55600" y="7260"/>
                </a:lnTo>
                <a:lnTo>
                  <a:pt x="55620" y="7220"/>
                </a:lnTo>
                <a:lnTo>
                  <a:pt x="55650" y="7240"/>
                </a:lnTo>
                <a:lnTo>
                  <a:pt x="55690" y="7260"/>
                </a:lnTo>
                <a:lnTo>
                  <a:pt x="55700" y="7210"/>
                </a:lnTo>
                <a:lnTo>
                  <a:pt x="55690" y="7190"/>
                </a:lnTo>
                <a:lnTo>
                  <a:pt x="55740" y="7180"/>
                </a:lnTo>
                <a:lnTo>
                  <a:pt x="55760" y="7240"/>
                </a:lnTo>
                <a:lnTo>
                  <a:pt x="55740" y="7240"/>
                </a:lnTo>
                <a:lnTo>
                  <a:pt x="55750" y="7280"/>
                </a:lnTo>
                <a:lnTo>
                  <a:pt x="55760" y="7300"/>
                </a:lnTo>
                <a:lnTo>
                  <a:pt x="55800" y="7260"/>
                </a:lnTo>
                <a:lnTo>
                  <a:pt x="55810" y="7270"/>
                </a:lnTo>
                <a:lnTo>
                  <a:pt x="55840" y="7270"/>
                </a:lnTo>
                <a:lnTo>
                  <a:pt x="55850" y="7300"/>
                </a:lnTo>
                <a:lnTo>
                  <a:pt x="55870" y="7300"/>
                </a:lnTo>
                <a:lnTo>
                  <a:pt x="55890" y="7290"/>
                </a:lnTo>
                <a:lnTo>
                  <a:pt x="55900" y="7340"/>
                </a:lnTo>
                <a:lnTo>
                  <a:pt x="55910" y="7320"/>
                </a:lnTo>
                <a:lnTo>
                  <a:pt x="55930" y="7300"/>
                </a:lnTo>
                <a:lnTo>
                  <a:pt x="55980" y="7300"/>
                </a:lnTo>
                <a:lnTo>
                  <a:pt x="55980" y="7270"/>
                </a:lnTo>
                <a:lnTo>
                  <a:pt x="56020" y="7250"/>
                </a:lnTo>
                <a:lnTo>
                  <a:pt x="56070" y="7220"/>
                </a:lnTo>
                <a:lnTo>
                  <a:pt x="56060" y="7200"/>
                </a:lnTo>
                <a:lnTo>
                  <a:pt x="56090" y="7170"/>
                </a:lnTo>
                <a:lnTo>
                  <a:pt x="56090" y="7140"/>
                </a:lnTo>
                <a:lnTo>
                  <a:pt x="56140" y="7140"/>
                </a:lnTo>
                <a:lnTo>
                  <a:pt x="56140" y="7120"/>
                </a:lnTo>
                <a:lnTo>
                  <a:pt x="56220" y="7120"/>
                </a:lnTo>
                <a:lnTo>
                  <a:pt x="56210" y="7150"/>
                </a:lnTo>
                <a:lnTo>
                  <a:pt x="56220" y="7170"/>
                </a:lnTo>
                <a:lnTo>
                  <a:pt x="56210" y="7180"/>
                </a:lnTo>
                <a:lnTo>
                  <a:pt x="56210" y="7200"/>
                </a:lnTo>
                <a:lnTo>
                  <a:pt x="56200" y="7220"/>
                </a:lnTo>
                <a:lnTo>
                  <a:pt x="56190" y="7250"/>
                </a:lnTo>
                <a:lnTo>
                  <a:pt x="56190" y="7280"/>
                </a:lnTo>
                <a:lnTo>
                  <a:pt x="56200" y="7290"/>
                </a:lnTo>
                <a:lnTo>
                  <a:pt x="56190" y="7310"/>
                </a:lnTo>
                <a:lnTo>
                  <a:pt x="56200" y="7330"/>
                </a:lnTo>
                <a:lnTo>
                  <a:pt x="56200" y="7350"/>
                </a:lnTo>
                <a:lnTo>
                  <a:pt x="56340" y="7290"/>
                </a:lnTo>
                <a:lnTo>
                  <a:pt x="56340" y="7270"/>
                </a:lnTo>
                <a:lnTo>
                  <a:pt x="56340" y="7260"/>
                </a:lnTo>
                <a:lnTo>
                  <a:pt x="56360" y="7280"/>
                </a:lnTo>
                <a:lnTo>
                  <a:pt x="56370" y="7300"/>
                </a:lnTo>
                <a:lnTo>
                  <a:pt x="56390" y="7320"/>
                </a:lnTo>
                <a:lnTo>
                  <a:pt x="56400" y="7320"/>
                </a:lnTo>
                <a:lnTo>
                  <a:pt x="56420" y="7320"/>
                </a:lnTo>
                <a:lnTo>
                  <a:pt x="56420" y="7330"/>
                </a:lnTo>
                <a:lnTo>
                  <a:pt x="56430" y="7340"/>
                </a:lnTo>
                <a:lnTo>
                  <a:pt x="56450" y="7300"/>
                </a:lnTo>
                <a:lnTo>
                  <a:pt x="56480" y="7320"/>
                </a:lnTo>
                <a:lnTo>
                  <a:pt x="56470" y="7280"/>
                </a:lnTo>
                <a:lnTo>
                  <a:pt x="56490" y="7270"/>
                </a:lnTo>
                <a:lnTo>
                  <a:pt x="56480" y="7260"/>
                </a:lnTo>
                <a:lnTo>
                  <a:pt x="56490" y="7250"/>
                </a:lnTo>
                <a:lnTo>
                  <a:pt x="56480" y="7240"/>
                </a:lnTo>
                <a:lnTo>
                  <a:pt x="56510" y="7220"/>
                </a:lnTo>
                <a:lnTo>
                  <a:pt x="56520" y="7210"/>
                </a:lnTo>
                <a:lnTo>
                  <a:pt x="56490" y="7130"/>
                </a:lnTo>
                <a:lnTo>
                  <a:pt x="56530" y="7110"/>
                </a:lnTo>
                <a:lnTo>
                  <a:pt x="56540" y="7080"/>
                </a:lnTo>
                <a:lnTo>
                  <a:pt x="56550" y="7080"/>
                </a:lnTo>
                <a:lnTo>
                  <a:pt x="56560" y="7080"/>
                </a:lnTo>
                <a:lnTo>
                  <a:pt x="56560" y="7060"/>
                </a:lnTo>
                <a:lnTo>
                  <a:pt x="56570" y="7060"/>
                </a:lnTo>
                <a:lnTo>
                  <a:pt x="56570" y="7050"/>
                </a:lnTo>
                <a:lnTo>
                  <a:pt x="56600" y="7050"/>
                </a:lnTo>
                <a:lnTo>
                  <a:pt x="56600" y="6970"/>
                </a:lnTo>
                <a:lnTo>
                  <a:pt x="56590" y="6950"/>
                </a:lnTo>
                <a:lnTo>
                  <a:pt x="56710" y="7020"/>
                </a:lnTo>
                <a:lnTo>
                  <a:pt x="56730" y="6960"/>
                </a:lnTo>
                <a:lnTo>
                  <a:pt x="56760" y="6950"/>
                </a:lnTo>
                <a:lnTo>
                  <a:pt x="56790" y="6950"/>
                </a:lnTo>
                <a:lnTo>
                  <a:pt x="56840" y="6940"/>
                </a:lnTo>
                <a:lnTo>
                  <a:pt x="56830" y="6940"/>
                </a:lnTo>
                <a:lnTo>
                  <a:pt x="56840" y="6920"/>
                </a:lnTo>
                <a:lnTo>
                  <a:pt x="56850" y="6890"/>
                </a:lnTo>
                <a:lnTo>
                  <a:pt x="56840" y="6870"/>
                </a:lnTo>
                <a:lnTo>
                  <a:pt x="56850" y="6850"/>
                </a:lnTo>
                <a:lnTo>
                  <a:pt x="56860" y="6850"/>
                </a:lnTo>
                <a:lnTo>
                  <a:pt x="56890" y="6890"/>
                </a:lnTo>
                <a:lnTo>
                  <a:pt x="56930" y="6860"/>
                </a:lnTo>
                <a:lnTo>
                  <a:pt x="56940" y="6870"/>
                </a:lnTo>
                <a:lnTo>
                  <a:pt x="56960" y="6880"/>
                </a:lnTo>
                <a:lnTo>
                  <a:pt x="56980" y="6870"/>
                </a:lnTo>
                <a:lnTo>
                  <a:pt x="56990" y="6910"/>
                </a:lnTo>
                <a:lnTo>
                  <a:pt x="57000" y="6920"/>
                </a:lnTo>
                <a:lnTo>
                  <a:pt x="57010" y="6930"/>
                </a:lnTo>
                <a:lnTo>
                  <a:pt x="57070" y="7040"/>
                </a:lnTo>
                <a:lnTo>
                  <a:pt x="57090" y="7090"/>
                </a:lnTo>
                <a:lnTo>
                  <a:pt x="57070" y="7110"/>
                </a:lnTo>
                <a:lnTo>
                  <a:pt x="57070" y="7130"/>
                </a:lnTo>
                <a:lnTo>
                  <a:pt x="57080" y="7130"/>
                </a:lnTo>
                <a:lnTo>
                  <a:pt x="57090" y="7140"/>
                </a:lnTo>
                <a:lnTo>
                  <a:pt x="57100" y="7130"/>
                </a:lnTo>
                <a:lnTo>
                  <a:pt x="57120" y="7130"/>
                </a:lnTo>
                <a:lnTo>
                  <a:pt x="57130" y="7120"/>
                </a:lnTo>
                <a:lnTo>
                  <a:pt x="57140" y="7100"/>
                </a:lnTo>
                <a:lnTo>
                  <a:pt x="57140" y="7070"/>
                </a:lnTo>
                <a:lnTo>
                  <a:pt x="57150" y="7050"/>
                </a:lnTo>
                <a:lnTo>
                  <a:pt x="57190" y="7040"/>
                </a:lnTo>
                <a:lnTo>
                  <a:pt x="57190" y="7060"/>
                </a:lnTo>
                <a:lnTo>
                  <a:pt x="57180" y="7070"/>
                </a:lnTo>
                <a:lnTo>
                  <a:pt x="57190" y="7070"/>
                </a:lnTo>
                <a:lnTo>
                  <a:pt x="57210" y="7070"/>
                </a:lnTo>
                <a:lnTo>
                  <a:pt x="57210" y="7060"/>
                </a:lnTo>
                <a:lnTo>
                  <a:pt x="57220" y="7060"/>
                </a:lnTo>
                <a:lnTo>
                  <a:pt x="57250" y="7070"/>
                </a:lnTo>
                <a:lnTo>
                  <a:pt x="57270" y="7070"/>
                </a:lnTo>
                <a:lnTo>
                  <a:pt x="57270" y="7090"/>
                </a:lnTo>
                <a:lnTo>
                  <a:pt x="57240" y="7100"/>
                </a:lnTo>
                <a:lnTo>
                  <a:pt x="57240" y="7110"/>
                </a:lnTo>
                <a:lnTo>
                  <a:pt x="57240" y="7130"/>
                </a:lnTo>
                <a:lnTo>
                  <a:pt x="57230" y="7120"/>
                </a:lnTo>
                <a:lnTo>
                  <a:pt x="57190" y="7130"/>
                </a:lnTo>
                <a:lnTo>
                  <a:pt x="57180" y="7150"/>
                </a:lnTo>
                <a:lnTo>
                  <a:pt x="57160" y="7170"/>
                </a:lnTo>
                <a:lnTo>
                  <a:pt x="57170" y="7190"/>
                </a:lnTo>
                <a:lnTo>
                  <a:pt x="57170" y="7200"/>
                </a:lnTo>
                <a:lnTo>
                  <a:pt x="57180" y="7200"/>
                </a:lnTo>
                <a:lnTo>
                  <a:pt x="57180" y="7210"/>
                </a:lnTo>
                <a:lnTo>
                  <a:pt x="57190" y="7210"/>
                </a:lnTo>
                <a:lnTo>
                  <a:pt x="57190" y="7230"/>
                </a:lnTo>
                <a:lnTo>
                  <a:pt x="57200" y="7240"/>
                </a:lnTo>
                <a:lnTo>
                  <a:pt x="57220" y="7270"/>
                </a:lnTo>
                <a:lnTo>
                  <a:pt x="57210" y="7280"/>
                </a:lnTo>
                <a:lnTo>
                  <a:pt x="57190" y="7320"/>
                </a:lnTo>
                <a:lnTo>
                  <a:pt x="57210" y="7330"/>
                </a:lnTo>
                <a:lnTo>
                  <a:pt x="57230" y="7330"/>
                </a:lnTo>
                <a:lnTo>
                  <a:pt x="57250" y="7350"/>
                </a:lnTo>
                <a:lnTo>
                  <a:pt x="57240" y="7360"/>
                </a:lnTo>
                <a:lnTo>
                  <a:pt x="57220" y="7380"/>
                </a:lnTo>
                <a:lnTo>
                  <a:pt x="57200" y="7430"/>
                </a:lnTo>
                <a:lnTo>
                  <a:pt x="57170" y="7440"/>
                </a:lnTo>
                <a:lnTo>
                  <a:pt x="57190" y="7450"/>
                </a:lnTo>
                <a:lnTo>
                  <a:pt x="57200" y="7470"/>
                </a:lnTo>
                <a:lnTo>
                  <a:pt x="57210" y="7470"/>
                </a:lnTo>
                <a:lnTo>
                  <a:pt x="57220" y="7480"/>
                </a:lnTo>
                <a:lnTo>
                  <a:pt x="57240" y="7490"/>
                </a:lnTo>
                <a:lnTo>
                  <a:pt x="57250" y="7490"/>
                </a:lnTo>
                <a:lnTo>
                  <a:pt x="57270" y="7500"/>
                </a:lnTo>
                <a:lnTo>
                  <a:pt x="57290" y="7500"/>
                </a:lnTo>
                <a:lnTo>
                  <a:pt x="57290" y="7520"/>
                </a:lnTo>
                <a:lnTo>
                  <a:pt x="57250" y="7540"/>
                </a:lnTo>
                <a:lnTo>
                  <a:pt x="57240" y="7550"/>
                </a:lnTo>
                <a:lnTo>
                  <a:pt x="57240" y="7570"/>
                </a:lnTo>
                <a:lnTo>
                  <a:pt x="57250" y="7570"/>
                </a:lnTo>
                <a:lnTo>
                  <a:pt x="57250" y="7590"/>
                </a:lnTo>
                <a:lnTo>
                  <a:pt x="57260" y="7600"/>
                </a:lnTo>
                <a:lnTo>
                  <a:pt x="57250" y="7610"/>
                </a:lnTo>
                <a:lnTo>
                  <a:pt x="57260" y="7620"/>
                </a:lnTo>
                <a:lnTo>
                  <a:pt x="57280" y="7620"/>
                </a:lnTo>
                <a:lnTo>
                  <a:pt x="57280" y="7630"/>
                </a:lnTo>
                <a:lnTo>
                  <a:pt x="57280" y="7640"/>
                </a:lnTo>
                <a:lnTo>
                  <a:pt x="57270" y="7640"/>
                </a:lnTo>
                <a:lnTo>
                  <a:pt x="57240" y="7670"/>
                </a:lnTo>
                <a:lnTo>
                  <a:pt x="57230" y="7680"/>
                </a:lnTo>
                <a:lnTo>
                  <a:pt x="57230" y="7720"/>
                </a:lnTo>
                <a:lnTo>
                  <a:pt x="57240" y="7750"/>
                </a:lnTo>
                <a:lnTo>
                  <a:pt x="57240" y="7770"/>
                </a:lnTo>
                <a:lnTo>
                  <a:pt x="57210" y="7780"/>
                </a:lnTo>
                <a:lnTo>
                  <a:pt x="57190" y="7790"/>
                </a:lnTo>
                <a:lnTo>
                  <a:pt x="57180" y="7800"/>
                </a:lnTo>
                <a:lnTo>
                  <a:pt x="57160" y="7790"/>
                </a:lnTo>
                <a:lnTo>
                  <a:pt x="57170" y="7800"/>
                </a:lnTo>
                <a:lnTo>
                  <a:pt x="57180" y="7820"/>
                </a:lnTo>
                <a:lnTo>
                  <a:pt x="57190" y="7840"/>
                </a:lnTo>
                <a:lnTo>
                  <a:pt x="57170" y="7840"/>
                </a:lnTo>
                <a:lnTo>
                  <a:pt x="57160" y="7860"/>
                </a:lnTo>
                <a:lnTo>
                  <a:pt x="57140" y="7870"/>
                </a:lnTo>
                <a:lnTo>
                  <a:pt x="57140" y="7880"/>
                </a:lnTo>
                <a:lnTo>
                  <a:pt x="57100" y="7860"/>
                </a:lnTo>
                <a:lnTo>
                  <a:pt x="57060" y="7880"/>
                </a:lnTo>
                <a:lnTo>
                  <a:pt x="57040" y="7870"/>
                </a:lnTo>
                <a:lnTo>
                  <a:pt x="57010" y="7860"/>
                </a:lnTo>
                <a:lnTo>
                  <a:pt x="57000" y="7850"/>
                </a:lnTo>
                <a:lnTo>
                  <a:pt x="56980" y="7850"/>
                </a:lnTo>
                <a:lnTo>
                  <a:pt x="56970" y="7840"/>
                </a:lnTo>
                <a:lnTo>
                  <a:pt x="56960" y="7850"/>
                </a:lnTo>
                <a:lnTo>
                  <a:pt x="56940" y="7840"/>
                </a:lnTo>
                <a:lnTo>
                  <a:pt x="56930" y="7840"/>
                </a:lnTo>
                <a:lnTo>
                  <a:pt x="56920" y="7840"/>
                </a:lnTo>
                <a:lnTo>
                  <a:pt x="56900" y="7840"/>
                </a:lnTo>
                <a:lnTo>
                  <a:pt x="56890" y="7840"/>
                </a:lnTo>
                <a:lnTo>
                  <a:pt x="56890" y="7850"/>
                </a:lnTo>
                <a:lnTo>
                  <a:pt x="56880" y="7850"/>
                </a:lnTo>
                <a:lnTo>
                  <a:pt x="56890" y="7840"/>
                </a:lnTo>
                <a:lnTo>
                  <a:pt x="56870" y="7830"/>
                </a:lnTo>
                <a:lnTo>
                  <a:pt x="56860" y="7840"/>
                </a:lnTo>
                <a:lnTo>
                  <a:pt x="56860" y="7830"/>
                </a:lnTo>
                <a:lnTo>
                  <a:pt x="56850" y="7830"/>
                </a:lnTo>
                <a:lnTo>
                  <a:pt x="56840" y="7830"/>
                </a:lnTo>
                <a:lnTo>
                  <a:pt x="56830" y="7820"/>
                </a:lnTo>
                <a:lnTo>
                  <a:pt x="56820" y="7830"/>
                </a:lnTo>
                <a:lnTo>
                  <a:pt x="56820" y="7820"/>
                </a:lnTo>
                <a:lnTo>
                  <a:pt x="56810" y="7820"/>
                </a:lnTo>
                <a:lnTo>
                  <a:pt x="56800" y="7820"/>
                </a:lnTo>
                <a:lnTo>
                  <a:pt x="56790" y="7820"/>
                </a:lnTo>
                <a:lnTo>
                  <a:pt x="56790" y="7830"/>
                </a:lnTo>
                <a:lnTo>
                  <a:pt x="56790" y="7840"/>
                </a:lnTo>
                <a:lnTo>
                  <a:pt x="56770" y="7860"/>
                </a:lnTo>
                <a:lnTo>
                  <a:pt x="56770" y="7880"/>
                </a:lnTo>
                <a:lnTo>
                  <a:pt x="56760" y="7880"/>
                </a:lnTo>
                <a:lnTo>
                  <a:pt x="56760" y="7900"/>
                </a:lnTo>
                <a:lnTo>
                  <a:pt x="56750" y="7900"/>
                </a:lnTo>
                <a:lnTo>
                  <a:pt x="56740" y="7910"/>
                </a:lnTo>
                <a:lnTo>
                  <a:pt x="56730" y="7910"/>
                </a:lnTo>
                <a:lnTo>
                  <a:pt x="56730" y="7920"/>
                </a:lnTo>
                <a:lnTo>
                  <a:pt x="56730" y="7930"/>
                </a:lnTo>
                <a:lnTo>
                  <a:pt x="56730" y="7940"/>
                </a:lnTo>
                <a:lnTo>
                  <a:pt x="56720" y="7940"/>
                </a:lnTo>
                <a:lnTo>
                  <a:pt x="56720" y="7960"/>
                </a:lnTo>
                <a:lnTo>
                  <a:pt x="56710" y="7960"/>
                </a:lnTo>
                <a:lnTo>
                  <a:pt x="56710" y="7980"/>
                </a:lnTo>
                <a:lnTo>
                  <a:pt x="56720" y="7980"/>
                </a:lnTo>
                <a:lnTo>
                  <a:pt x="56720" y="7990"/>
                </a:lnTo>
                <a:lnTo>
                  <a:pt x="56740" y="8020"/>
                </a:lnTo>
                <a:lnTo>
                  <a:pt x="56740" y="8030"/>
                </a:lnTo>
                <a:lnTo>
                  <a:pt x="56740" y="8040"/>
                </a:lnTo>
                <a:lnTo>
                  <a:pt x="56750" y="8050"/>
                </a:lnTo>
                <a:lnTo>
                  <a:pt x="56760" y="8060"/>
                </a:lnTo>
                <a:lnTo>
                  <a:pt x="56750" y="8060"/>
                </a:lnTo>
                <a:lnTo>
                  <a:pt x="56760" y="8070"/>
                </a:lnTo>
                <a:lnTo>
                  <a:pt x="56750" y="8070"/>
                </a:lnTo>
                <a:lnTo>
                  <a:pt x="56760" y="8070"/>
                </a:lnTo>
                <a:lnTo>
                  <a:pt x="56750" y="8070"/>
                </a:lnTo>
                <a:lnTo>
                  <a:pt x="56760" y="8080"/>
                </a:lnTo>
                <a:lnTo>
                  <a:pt x="56750" y="8080"/>
                </a:lnTo>
                <a:lnTo>
                  <a:pt x="56770" y="8110"/>
                </a:lnTo>
                <a:lnTo>
                  <a:pt x="56760" y="8120"/>
                </a:lnTo>
                <a:lnTo>
                  <a:pt x="56750" y="8120"/>
                </a:lnTo>
                <a:lnTo>
                  <a:pt x="56740" y="8110"/>
                </a:lnTo>
                <a:lnTo>
                  <a:pt x="56720" y="8110"/>
                </a:lnTo>
                <a:lnTo>
                  <a:pt x="56670" y="8140"/>
                </a:lnTo>
                <a:lnTo>
                  <a:pt x="56670" y="8150"/>
                </a:lnTo>
                <a:lnTo>
                  <a:pt x="56660" y="8150"/>
                </a:lnTo>
                <a:lnTo>
                  <a:pt x="56650" y="8160"/>
                </a:lnTo>
                <a:lnTo>
                  <a:pt x="56680" y="8180"/>
                </a:lnTo>
                <a:lnTo>
                  <a:pt x="56690" y="8200"/>
                </a:lnTo>
                <a:lnTo>
                  <a:pt x="56660" y="8220"/>
                </a:lnTo>
                <a:lnTo>
                  <a:pt x="56660" y="8240"/>
                </a:lnTo>
                <a:lnTo>
                  <a:pt x="56660" y="8250"/>
                </a:lnTo>
                <a:lnTo>
                  <a:pt x="56650" y="8270"/>
                </a:lnTo>
                <a:lnTo>
                  <a:pt x="56640" y="8280"/>
                </a:lnTo>
                <a:lnTo>
                  <a:pt x="56640" y="8290"/>
                </a:lnTo>
                <a:lnTo>
                  <a:pt x="56640" y="8280"/>
                </a:lnTo>
                <a:lnTo>
                  <a:pt x="56620" y="8270"/>
                </a:lnTo>
                <a:lnTo>
                  <a:pt x="56610" y="8300"/>
                </a:lnTo>
                <a:lnTo>
                  <a:pt x="56600" y="8290"/>
                </a:lnTo>
                <a:lnTo>
                  <a:pt x="56560" y="8300"/>
                </a:lnTo>
                <a:lnTo>
                  <a:pt x="56550" y="8310"/>
                </a:lnTo>
                <a:lnTo>
                  <a:pt x="56550" y="8330"/>
                </a:lnTo>
                <a:lnTo>
                  <a:pt x="56540" y="8330"/>
                </a:lnTo>
                <a:lnTo>
                  <a:pt x="56520" y="8350"/>
                </a:lnTo>
                <a:lnTo>
                  <a:pt x="56500" y="8340"/>
                </a:lnTo>
                <a:lnTo>
                  <a:pt x="56510" y="8330"/>
                </a:lnTo>
                <a:lnTo>
                  <a:pt x="56500" y="8310"/>
                </a:lnTo>
                <a:lnTo>
                  <a:pt x="56480" y="8290"/>
                </a:lnTo>
                <a:lnTo>
                  <a:pt x="56480" y="8280"/>
                </a:lnTo>
                <a:lnTo>
                  <a:pt x="56480" y="8270"/>
                </a:lnTo>
                <a:lnTo>
                  <a:pt x="56470" y="8260"/>
                </a:lnTo>
                <a:lnTo>
                  <a:pt x="56470" y="8240"/>
                </a:lnTo>
                <a:lnTo>
                  <a:pt x="56460" y="8230"/>
                </a:lnTo>
                <a:lnTo>
                  <a:pt x="56450" y="8230"/>
                </a:lnTo>
                <a:lnTo>
                  <a:pt x="56420" y="8220"/>
                </a:lnTo>
                <a:lnTo>
                  <a:pt x="56410" y="8220"/>
                </a:lnTo>
                <a:lnTo>
                  <a:pt x="56400" y="8210"/>
                </a:lnTo>
                <a:lnTo>
                  <a:pt x="56380" y="8200"/>
                </a:lnTo>
                <a:lnTo>
                  <a:pt x="56360" y="8200"/>
                </a:lnTo>
                <a:lnTo>
                  <a:pt x="56360" y="8210"/>
                </a:lnTo>
                <a:lnTo>
                  <a:pt x="56350" y="8210"/>
                </a:lnTo>
                <a:lnTo>
                  <a:pt x="56340" y="8220"/>
                </a:lnTo>
                <a:lnTo>
                  <a:pt x="56320" y="8220"/>
                </a:lnTo>
                <a:lnTo>
                  <a:pt x="56300" y="8220"/>
                </a:lnTo>
                <a:lnTo>
                  <a:pt x="56300" y="8250"/>
                </a:lnTo>
                <a:lnTo>
                  <a:pt x="56280" y="8260"/>
                </a:lnTo>
                <a:lnTo>
                  <a:pt x="56280" y="8280"/>
                </a:lnTo>
                <a:lnTo>
                  <a:pt x="56260" y="8290"/>
                </a:lnTo>
                <a:lnTo>
                  <a:pt x="56250" y="8300"/>
                </a:lnTo>
                <a:lnTo>
                  <a:pt x="56240" y="8300"/>
                </a:lnTo>
                <a:lnTo>
                  <a:pt x="56230" y="8330"/>
                </a:lnTo>
                <a:lnTo>
                  <a:pt x="56220" y="8320"/>
                </a:lnTo>
                <a:lnTo>
                  <a:pt x="56220" y="8310"/>
                </a:lnTo>
                <a:lnTo>
                  <a:pt x="56230" y="8270"/>
                </a:lnTo>
                <a:lnTo>
                  <a:pt x="56230" y="8260"/>
                </a:lnTo>
                <a:lnTo>
                  <a:pt x="56220" y="8240"/>
                </a:lnTo>
                <a:lnTo>
                  <a:pt x="56220" y="8230"/>
                </a:lnTo>
                <a:lnTo>
                  <a:pt x="56220" y="8220"/>
                </a:lnTo>
                <a:lnTo>
                  <a:pt x="56220" y="8190"/>
                </a:lnTo>
                <a:lnTo>
                  <a:pt x="56220" y="8180"/>
                </a:lnTo>
                <a:lnTo>
                  <a:pt x="56210" y="8180"/>
                </a:lnTo>
                <a:lnTo>
                  <a:pt x="56200" y="8170"/>
                </a:lnTo>
                <a:lnTo>
                  <a:pt x="56200" y="8160"/>
                </a:lnTo>
                <a:lnTo>
                  <a:pt x="56180" y="8160"/>
                </a:lnTo>
                <a:lnTo>
                  <a:pt x="56180" y="8150"/>
                </a:lnTo>
                <a:lnTo>
                  <a:pt x="56170" y="8160"/>
                </a:lnTo>
                <a:lnTo>
                  <a:pt x="56180" y="8150"/>
                </a:lnTo>
                <a:lnTo>
                  <a:pt x="56170" y="8140"/>
                </a:lnTo>
                <a:lnTo>
                  <a:pt x="56170" y="8130"/>
                </a:lnTo>
                <a:lnTo>
                  <a:pt x="56150" y="8130"/>
                </a:lnTo>
                <a:lnTo>
                  <a:pt x="56150" y="8120"/>
                </a:lnTo>
                <a:lnTo>
                  <a:pt x="56140" y="8130"/>
                </a:lnTo>
                <a:lnTo>
                  <a:pt x="56130" y="8120"/>
                </a:lnTo>
                <a:lnTo>
                  <a:pt x="56120" y="8130"/>
                </a:lnTo>
                <a:lnTo>
                  <a:pt x="56130" y="8140"/>
                </a:lnTo>
                <a:lnTo>
                  <a:pt x="56130" y="8150"/>
                </a:lnTo>
                <a:lnTo>
                  <a:pt x="56140" y="8150"/>
                </a:lnTo>
                <a:lnTo>
                  <a:pt x="56140" y="8160"/>
                </a:lnTo>
                <a:lnTo>
                  <a:pt x="56150" y="8160"/>
                </a:lnTo>
                <a:lnTo>
                  <a:pt x="56150" y="8170"/>
                </a:lnTo>
                <a:lnTo>
                  <a:pt x="56170" y="8180"/>
                </a:lnTo>
                <a:lnTo>
                  <a:pt x="56180" y="8190"/>
                </a:lnTo>
                <a:lnTo>
                  <a:pt x="56170" y="8210"/>
                </a:lnTo>
                <a:lnTo>
                  <a:pt x="56170" y="8230"/>
                </a:lnTo>
                <a:lnTo>
                  <a:pt x="56160" y="8240"/>
                </a:lnTo>
                <a:lnTo>
                  <a:pt x="56170" y="8260"/>
                </a:lnTo>
                <a:lnTo>
                  <a:pt x="56160" y="8270"/>
                </a:lnTo>
                <a:lnTo>
                  <a:pt x="56170" y="8280"/>
                </a:lnTo>
                <a:lnTo>
                  <a:pt x="56160" y="8320"/>
                </a:lnTo>
                <a:lnTo>
                  <a:pt x="56160" y="8350"/>
                </a:lnTo>
                <a:lnTo>
                  <a:pt x="56160" y="8360"/>
                </a:lnTo>
                <a:lnTo>
                  <a:pt x="56160" y="8380"/>
                </a:lnTo>
                <a:lnTo>
                  <a:pt x="56170" y="8400"/>
                </a:lnTo>
                <a:lnTo>
                  <a:pt x="56160" y="8410"/>
                </a:lnTo>
                <a:lnTo>
                  <a:pt x="56150" y="8430"/>
                </a:lnTo>
                <a:lnTo>
                  <a:pt x="56150" y="8440"/>
                </a:lnTo>
                <a:lnTo>
                  <a:pt x="56140" y="8450"/>
                </a:lnTo>
                <a:lnTo>
                  <a:pt x="56130" y="8460"/>
                </a:lnTo>
                <a:lnTo>
                  <a:pt x="56100" y="8480"/>
                </a:lnTo>
                <a:lnTo>
                  <a:pt x="56100" y="8500"/>
                </a:lnTo>
                <a:lnTo>
                  <a:pt x="56090" y="8500"/>
                </a:lnTo>
                <a:lnTo>
                  <a:pt x="56090" y="8510"/>
                </a:lnTo>
                <a:lnTo>
                  <a:pt x="56070" y="8520"/>
                </a:lnTo>
                <a:lnTo>
                  <a:pt x="56070" y="8530"/>
                </a:lnTo>
                <a:lnTo>
                  <a:pt x="56050" y="8550"/>
                </a:lnTo>
                <a:lnTo>
                  <a:pt x="56050" y="8560"/>
                </a:lnTo>
                <a:lnTo>
                  <a:pt x="56040" y="8560"/>
                </a:lnTo>
                <a:lnTo>
                  <a:pt x="56040" y="8570"/>
                </a:lnTo>
                <a:lnTo>
                  <a:pt x="56030" y="8580"/>
                </a:lnTo>
                <a:lnTo>
                  <a:pt x="56020" y="8580"/>
                </a:lnTo>
                <a:lnTo>
                  <a:pt x="55980" y="8610"/>
                </a:lnTo>
                <a:lnTo>
                  <a:pt x="55960" y="8600"/>
                </a:lnTo>
                <a:lnTo>
                  <a:pt x="55940" y="8610"/>
                </a:lnTo>
                <a:lnTo>
                  <a:pt x="55930" y="8600"/>
                </a:lnTo>
                <a:lnTo>
                  <a:pt x="55890" y="8600"/>
                </a:lnTo>
                <a:lnTo>
                  <a:pt x="55870" y="8610"/>
                </a:lnTo>
                <a:lnTo>
                  <a:pt x="55850" y="8590"/>
                </a:lnTo>
                <a:lnTo>
                  <a:pt x="55840" y="8590"/>
                </a:lnTo>
                <a:lnTo>
                  <a:pt x="55840" y="8580"/>
                </a:lnTo>
                <a:lnTo>
                  <a:pt x="55830" y="8580"/>
                </a:lnTo>
                <a:lnTo>
                  <a:pt x="55820" y="8580"/>
                </a:lnTo>
                <a:lnTo>
                  <a:pt x="55810" y="8570"/>
                </a:lnTo>
                <a:lnTo>
                  <a:pt x="55790" y="8570"/>
                </a:lnTo>
                <a:lnTo>
                  <a:pt x="55790" y="8580"/>
                </a:lnTo>
                <a:lnTo>
                  <a:pt x="55780" y="8590"/>
                </a:lnTo>
                <a:lnTo>
                  <a:pt x="55770" y="8600"/>
                </a:lnTo>
                <a:lnTo>
                  <a:pt x="55760" y="8600"/>
                </a:lnTo>
                <a:lnTo>
                  <a:pt x="55730" y="8620"/>
                </a:lnTo>
                <a:lnTo>
                  <a:pt x="55710" y="8620"/>
                </a:lnTo>
                <a:lnTo>
                  <a:pt x="55690" y="8620"/>
                </a:lnTo>
                <a:lnTo>
                  <a:pt x="55690" y="8610"/>
                </a:lnTo>
                <a:lnTo>
                  <a:pt x="55680" y="8610"/>
                </a:lnTo>
                <a:lnTo>
                  <a:pt x="55680" y="8600"/>
                </a:lnTo>
                <a:lnTo>
                  <a:pt x="55670" y="8610"/>
                </a:lnTo>
                <a:lnTo>
                  <a:pt x="55660" y="8610"/>
                </a:lnTo>
                <a:lnTo>
                  <a:pt x="55660" y="8570"/>
                </a:lnTo>
                <a:lnTo>
                  <a:pt x="55620" y="8530"/>
                </a:lnTo>
                <a:lnTo>
                  <a:pt x="55620" y="8500"/>
                </a:lnTo>
                <a:lnTo>
                  <a:pt x="55640" y="8490"/>
                </a:lnTo>
                <a:lnTo>
                  <a:pt x="55660" y="8450"/>
                </a:lnTo>
                <a:lnTo>
                  <a:pt x="55640" y="8420"/>
                </a:lnTo>
                <a:lnTo>
                  <a:pt x="55610" y="8410"/>
                </a:lnTo>
                <a:lnTo>
                  <a:pt x="55610" y="8400"/>
                </a:lnTo>
                <a:lnTo>
                  <a:pt x="55580" y="8380"/>
                </a:lnTo>
                <a:lnTo>
                  <a:pt x="55630" y="8380"/>
                </a:lnTo>
                <a:lnTo>
                  <a:pt x="55580" y="8350"/>
                </a:lnTo>
                <a:lnTo>
                  <a:pt x="55590" y="8350"/>
                </a:lnTo>
                <a:lnTo>
                  <a:pt x="55630" y="8360"/>
                </a:lnTo>
                <a:lnTo>
                  <a:pt x="55610" y="8330"/>
                </a:lnTo>
                <a:lnTo>
                  <a:pt x="55620" y="8310"/>
                </a:lnTo>
                <a:lnTo>
                  <a:pt x="55610" y="8300"/>
                </a:lnTo>
                <a:lnTo>
                  <a:pt x="55620" y="8300"/>
                </a:lnTo>
                <a:lnTo>
                  <a:pt x="55610" y="8290"/>
                </a:lnTo>
                <a:lnTo>
                  <a:pt x="55600" y="8290"/>
                </a:lnTo>
                <a:lnTo>
                  <a:pt x="55590" y="8300"/>
                </a:lnTo>
                <a:lnTo>
                  <a:pt x="55580" y="8290"/>
                </a:lnTo>
                <a:lnTo>
                  <a:pt x="55580" y="8300"/>
                </a:lnTo>
                <a:lnTo>
                  <a:pt x="55570" y="8300"/>
                </a:lnTo>
                <a:lnTo>
                  <a:pt x="55570" y="8290"/>
                </a:lnTo>
                <a:lnTo>
                  <a:pt x="55550" y="8290"/>
                </a:lnTo>
                <a:lnTo>
                  <a:pt x="55540" y="8290"/>
                </a:lnTo>
                <a:lnTo>
                  <a:pt x="55520" y="8290"/>
                </a:lnTo>
                <a:lnTo>
                  <a:pt x="55460" y="8310"/>
                </a:lnTo>
                <a:lnTo>
                  <a:pt x="55390" y="8360"/>
                </a:lnTo>
                <a:lnTo>
                  <a:pt x="55350" y="8370"/>
                </a:lnTo>
                <a:lnTo>
                  <a:pt x="55340" y="8380"/>
                </a:lnTo>
                <a:lnTo>
                  <a:pt x="55300" y="8410"/>
                </a:lnTo>
                <a:lnTo>
                  <a:pt x="55300" y="8430"/>
                </a:lnTo>
                <a:lnTo>
                  <a:pt x="55280" y="8460"/>
                </a:lnTo>
                <a:lnTo>
                  <a:pt x="55270" y="8500"/>
                </a:lnTo>
                <a:lnTo>
                  <a:pt x="55250" y="8490"/>
                </a:lnTo>
                <a:lnTo>
                  <a:pt x="55220" y="8500"/>
                </a:lnTo>
                <a:lnTo>
                  <a:pt x="55220" y="8510"/>
                </a:lnTo>
                <a:lnTo>
                  <a:pt x="55210" y="8520"/>
                </a:lnTo>
                <a:lnTo>
                  <a:pt x="55200" y="8520"/>
                </a:lnTo>
                <a:lnTo>
                  <a:pt x="55200" y="8530"/>
                </a:lnTo>
                <a:lnTo>
                  <a:pt x="55190" y="8530"/>
                </a:lnTo>
                <a:lnTo>
                  <a:pt x="55160" y="8540"/>
                </a:lnTo>
                <a:lnTo>
                  <a:pt x="55160" y="8520"/>
                </a:lnTo>
                <a:lnTo>
                  <a:pt x="55120" y="8500"/>
                </a:lnTo>
                <a:lnTo>
                  <a:pt x="55110" y="8510"/>
                </a:lnTo>
                <a:lnTo>
                  <a:pt x="55090" y="8510"/>
                </a:lnTo>
                <a:lnTo>
                  <a:pt x="55070" y="8500"/>
                </a:lnTo>
                <a:lnTo>
                  <a:pt x="55040" y="8500"/>
                </a:lnTo>
                <a:lnTo>
                  <a:pt x="55010" y="8490"/>
                </a:lnTo>
                <a:lnTo>
                  <a:pt x="55010" y="8500"/>
                </a:lnTo>
                <a:lnTo>
                  <a:pt x="54990" y="8500"/>
                </a:lnTo>
                <a:lnTo>
                  <a:pt x="54970" y="8490"/>
                </a:lnTo>
                <a:lnTo>
                  <a:pt x="54960" y="8490"/>
                </a:lnTo>
                <a:lnTo>
                  <a:pt x="54950" y="8470"/>
                </a:lnTo>
                <a:lnTo>
                  <a:pt x="54950" y="8460"/>
                </a:lnTo>
                <a:lnTo>
                  <a:pt x="54950" y="8470"/>
                </a:lnTo>
                <a:lnTo>
                  <a:pt x="54930" y="8470"/>
                </a:lnTo>
                <a:lnTo>
                  <a:pt x="54900" y="8480"/>
                </a:lnTo>
                <a:lnTo>
                  <a:pt x="54800" y="8460"/>
                </a:lnTo>
                <a:lnTo>
                  <a:pt x="54760" y="8470"/>
                </a:lnTo>
                <a:lnTo>
                  <a:pt x="54710" y="8470"/>
                </a:lnTo>
                <a:lnTo>
                  <a:pt x="54590" y="8480"/>
                </a:lnTo>
                <a:lnTo>
                  <a:pt x="54590" y="8490"/>
                </a:lnTo>
                <a:lnTo>
                  <a:pt x="54540" y="8560"/>
                </a:lnTo>
                <a:lnTo>
                  <a:pt x="54490" y="8560"/>
                </a:lnTo>
                <a:lnTo>
                  <a:pt x="54460" y="8590"/>
                </a:lnTo>
                <a:lnTo>
                  <a:pt x="54460" y="8600"/>
                </a:lnTo>
                <a:lnTo>
                  <a:pt x="54430" y="8610"/>
                </a:lnTo>
                <a:lnTo>
                  <a:pt x="54380" y="8620"/>
                </a:lnTo>
                <a:lnTo>
                  <a:pt x="54350" y="8660"/>
                </a:lnTo>
                <a:lnTo>
                  <a:pt x="54330" y="8680"/>
                </a:lnTo>
                <a:lnTo>
                  <a:pt x="54300" y="8700"/>
                </a:lnTo>
                <a:lnTo>
                  <a:pt x="54290" y="8690"/>
                </a:lnTo>
                <a:lnTo>
                  <a:pt x="54270" y="8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