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Biskra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isk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60" y="15470"/>
                </a:moveTo>
                <a:lnTo>
                  <a:pt x="64730" y="15440"/>
                </a:lnTo>
                <a:lnTo>
                  <a:pt x="64770" y="15420"/>
                </a:lnTo>
                <a:lnTo>
                  <a:pt x="64780" y="15400"/>
                </a:lnTo>
                <a:lnTo>
                  <a:pt x="64940" y="15480"/>
                </a:lnTo>
                <a:lnTo>
                  <a:pt x="65050" y="15550"/>
                </a:lnTo>
                <a:lnTo>
                  <a:pt x="65050" y="15560"/>
                </a:lnTo>
                <a:lnTo>
                  <a:pt x="65190" y="15610"/>
                </a:lnTo>
                <a:lnTo>
                  <a:pt x="65190" y="15620"/>
                </a:lnTo>
                <a:lnTo>
                  <a:pt x="65190" y="15630"/>
                </a:lnTo>
                <a:lnTo>
                  <a:pt x="65200" y="15650"/>
                </a:lnTo>
                <a:lnTo>
                  <a:pt x="65210" y="15710"/>
                </a:lnTo>
                <a:lnTo>
                  <a:pt x="65220" y="15710"/>
                </a:lnTo>
                <a:lnTo>
                  <a:pt x="65240" y="15720"/>
                </a:lnTo>
                <a:lnTo>
                  <a:pt x="65240" y="15710"/>
                </a:lnTo>
                <a:lnTo>
                  <a:pt x="65260" y="15730"/>
                </a:lnTo>
                <a:lnTo>
                  <a:pt x="65250" y="15730"/>
                </a:lnTo>
                <a:lnTo>
                  <a:pt x="65270" y="15750"/>
                </a:lnTo>
                <a:lnTo>
                  <a:pt x="65270" y="15760"/>
                </a:lnTo>
                <a:lnTo>
                  <a:pt x="65310" y="15770"/>
                </a:lnTo>
                <a:lnTo>
                  <a:pt x="65310" y="15780"/>
                </a:lnTo>
                <a:lnTo>
                  <a:pt x="65310" y="15790"/>
                </a:lnTo>
                <a:lnTo>
                  <a:pt x="65310" y="15810"/>
                </a:lnTo>
                <a:lnTo>
                  <a:pt x="65310" y="15820"/>
                </a:lnTo>
                <a:lnTo>
                  <a:pt x="65330" y="15830"/>
                </a:lnTo>
                <a:lnTo>
                  <a:pt x="65330" y="15840"/>
                </a:lnTo>
                <a:lnTo>
                  <a:pt x="65340" y="15850"/>
                </a:lnTo>
                <a:lnTo>
                  <a:pt x="65360" y="15840"/>
                </a:lnTo>
                <a:lnTo>
                  <a:pt x="65360" y="15850"/>
                </a:lnTo>
                <a:lnTo>
                  <a:pt x="65380" y="15840"/>
                </a:lnTo>
                <a:lnTo>
                  <a:pt x="65390" y="15840"/>
                </a:lnTo>
                <a:lnTo>
                  <a:pt x="65400" y="15840"/>
                </a:lnTo>
                <a:lnTo>
                  <a:pt x="65420" y="15810"/>
                </a:lnTo>
                <a:lnTo>
                  <a:pt x="65460" y="15770"/>
                </a:lnTo>
                <a:lnTo>
                  <a:pt x="65530" y="15770"/>
                </a:lnTo>
                <a:lnTo>
                  <a:pt x="65550" y="15760"/>
                </a:lnTo>
                <a:lnTo>
                  <a:pt x="65550" y="15750"/>
                </a:lnTo>
                <a:lnTo>
                  <a:pt x="65560" y="15750"/>
                </a:lnTo>
                <a:lnTo>
                  <a:pt x="65590" y="15790"/>
                </a:lnTo>
                <a:lnTo>
                  <a:pt x="65690" y="15810"/>
                </a:lnTo>
                <a:lnTo>
                  <a:pt x="65740" y="15840"/>
                </a:lnTo>
                <a:lnTo>
                  <a:pt x="65760" y="15860"/>
                </a:lnTo>
                <a:lnTo>
                  <a:pt x="65780" y="15860"/>
                </a:lnTo>
                <a:lnTo>
                  <a:pt x="65790" y="15870"/>
                </a:lnTo>
                <a:lnTo>
                  <a:pt x="65810" y="15880"/>
                </a:lnTo>
                <a:lnTo>
                  <a:pt x="65850" y="15880"/>
                </a:lnTo>
                <a:lnTo>
                  <a:pt x="65850" y="15900"/>
                </a:lnTo>
                <a:lnTo>
                  <a:pt x="65860" y="15910"/>
                </a:lnTo>
                <a:lnTo>
                  <a:pt x="65890" y="15890"/>
                </a:lnTo>
                <a:lnTo>
                  <a:pt x="65910" y="15890"/>
                </a:lnTo>
                <a:lnTo>
                  <a:pt x="65940" y="15890"/>
                </a:lnTo>
                <a:lnTo>
                  <a:pt x="65980" y="15900"/>
                </a:lnTo>
                <a:lnTo>
                  <a:pt x="66000" y="15800"/>
                </a:lnTo>
                <a:lnTo>
                  <a:pt x="66010" y="15790"/>
                </a:lnTo>
                <a:lnTo>
                  <a:pt x="66020" y="15770"/>
                </a:lnTo>
                <a:lnTo>
                  <a:pt x="66030" y="15750"/>
                </a:lnTo>
                <a:lnTo>
                  <a:pt x="66060" y="15720"/>
                </a:lnTo>
                <a:lnTo>
                  <a:pt x="66070" y="15700"/>
                </a:lnTo>
                <a:lnTo>
                  <a:pt x="66070" y="15690"/>
                </a:lnTo>
                <a:lnTo>
                  <a:pt x="66050" y="15670"/>
                </a:lnTo>
                <a:lnTo>
                  <a:pt x="66320" y="15620"/>
                </a:lnTo>
                <a:lnTo>
                  <a:pt x="66350" y="15630"/>
                </a:lnTo>
                <a:lnTo>
                  <a:pt x="66360" y="15620"/>
                </a:lnTo>
                <a:lnTo>
                  <a:pt x="66360" y="15610"/>
                </a:lnTo>
                <a:lnTo>
                  <a:pt x="66380" y="15600"/>
                </a:lnTo>
                <a:lnTo>
                  <a:pt x="66390" y="15620"/>
                </a:lnTo>
                <a:lnTo>
                  <a:pt x="66410" y="15620"/>
                </a:lnTo>
                <a:lnTo>
                  <a:pt x="66430" y="15630"/>
                </a:lnTo>
                <a:lnTo>
                  <a:pt x="66430" y="15620"/>
                </a:lnTo>
                <a:lnTo>
                  <a:pt x="66440" y="15610"/>
                </a:lnTo>
                <a:lnTo>
                  <a:pt x="66490" y="15600"/>
                </a:lnTo>
                <a:lnTo>
                  <a:pt x="66580" y="15620"/>
                </a:lnTo>
                <a:lnTo>
                  <a:pt x="66610" y="15610"/>
                </a:lnTo>
                <a:lnTo>
                  <a:pt x="66630" y="15620"/>
                </a:lnTo>
                <a:lnTo>
                  <a:pt x="66680" y="15660"/>
                </a:lnTo>
                <a:lnTo>
                  <a:pt x="66700" y="15660"/>
                </a:lnTo>
                <a:lnTo>
                  <a:pt x="66730" y="15670"/>
                </a:lnTo>
                <a:lnTo>
                  <a:pt x="66770" y="15660"/>
                </a:lnTo>
                <a:lnTo>
                  <a:pt x="66790" y="15660"/>
                </a:lnTo>
                <a:lnTo>
                  <a:pt x="66810" y="15660"/>
                </a:lnTo>
                <a:lnTo>
                  <a:pt x="66870" y="15670"/>
                </a:lnTo>
                <a:lnTo>
                  <a:pt x="66890" y="15630"/>
                </a:lnTo>
                <a:lnTo>
                  <a:pt x="66910" y="15620"/>
                </a:lnTo>
                <a:lnTo>
                  <a:pt x="66920" y="15610"/>
                </a:lnTo>
                <a:lnTo>
                  <a:pt x="66930" y="15580"/>
                </a:lnTo>
                <a:lnTo>
                  <a:pt x="66950" y="15570"/>
                </a:lnTo>
                <a:lnTo>
                  <a:pt x="67040" y="15570"/>
                </a:lnTo>
                <a:lnTo>
                  <a:pt x="67090" y="15570"/>
                </a:lnTo>
                <a:lnTo>
                  <a:pt x="67170" y="15530"/>
                </a:lnTo>
                <a:lnTo>
                  <a:pt x="67240" y="15490"/>
                </a:lnTo>
                <a:lnTo>
                  <a:pt x="67290" y="15440"/>
                </a:lnTo>
                <a:lnTo>
                  <a:pt x="67300" y="15420"/>
                </a:lnTo>
                <a:lnTo>
                  <a:pt x="67290" y="15390"/>
                </a:lnTo>
                <a:lnTo>
                  <a:pt x="67290" y="15290"/>
                </a:lnTo>
                <a:lnTo>
                  <a:pt x="67270" y="15270"/>
                </a:lnTo>
                <a:lnTo>
                  <a:pt x="67270" y="15250"/>
                </a:lnTo>
                <a:lnTo>
                  <a:pt x="67270" y="15240"/>
                </a:lnTo>
                <a:lnTo>
                  <a:pt x="67250" y="15200"/>
                </a:lnTo>
                <a:lnTo>
                  <a:pt x="67210" y="15140"/>
                </a:lnTo>
                <a:lnTo>
                  <a:pt x="67160" y="15080"/>
                </a:lnTo>
                <a:lnTo>
                  <a:pt x="67130" y="15060"/>
                </a:lnTo>
                <a:lnTo>
                  <a:pt x="67010" y="15030"/>
                </a:lnTo>
                <a:lnTo>
                  <a:pt x="66900" y="15010"/>
                </a:lnTo>
                <a:lnTo>
                  <a:pt x="66880" y="15010"/>
                </a:lnTo>
                <a:lnTo>
                  <a:pt x="66860" y="15010"/>
                </a:lnTo>
                <a:lnTo>
                  <a:pt x="66840" y="14930"/>
                </a:lnTo>
                <a:lnTo>
                  <a:pt x="66800" y="14810"/>
                </a:lnTo>
                <a:lnTo>
                  <a:pt x="66870" y="14870"/>
                </a:lnTo>
                <a:lnTo>
                  <a:pt x="66970" y="14890"/>
                </a:lnTo>
                <a:lnTo>
                  <a:pt x="67060" y="14890"/>
                </a:lnTo>
                <a:lnTo>
                  <a:pt x="67130" y="14890"/>
                </a:lnTo>
                <a:lnTo>
                  <a:pt x="67220" y="14870"/>
                </a:lnTo>
                <a:lnTo>
                  <a:pt x="67220" y="14860"/>
                </a:lnTo>
                <a:lnTo>
                  <a:pt x="67260" y="14860"/>
                </a:lnTo>
                <a:lnTo>
                  <a:pt x="67290" y="14840"/>
                </a:lnTo>
                <a:lnTo>
                  <a:pt x="67310" y="14810"/>
                </a:lnTo>
                <a:lnTo>
                  <a:pt x="67360" y="14800"/>
                </a:lnTo>
                <a:lnTo>
                  <a:pt x="67380" y="14790"/>
                </a:lnTo>
                <a:lnTo>
                  <a:pt x="67370" y="14770"/>
                </a:lnTo>
                <a:lnTo>
                  <a:pt x="67400" y="14750"/>
                </a:lnTo>
                <a:lnTo>
                  <a:pt x="67410" y="14730"/>
                </a:lnTo>
                <a:lnTo>
                  <a:pt x="67420" y="14720"/>
                </a:lnTo>
                <a:lnTo>
                  <a:pt x="67420" y="14710"/>
                </a:lnTo>
                <a:lnTo>
                  <a:pt x="67540" y="14640"/>
                </a:lnTo>
                <a:lnTo>
                  <a:pt x="67630" y="14580"/>
                </a:lnTo>
                <a:lnTo>
                  <a:pt x="67720" y="14530"/>
                </a:lnTo>
                <a:lnTo>
                  <a:pt x="67800" y="14500"/>
                </a:lnTo>
                <a:lnTo>
                  <a:pt x="67860" y="14460"/>
                </a:lnTo>
                <a:lnTo>
                  <a:pt x="67890" y="14430"/>
                </a:lnTo>
                <a:lnTo>
                  <a:pt x="67930" y="14420"/>
                </a:lnTo>
                <a:lnTo>
                  <a:pt x="67970" y="14400"/>
                </a:lnTo>
                <a:lnTo>
                  <a:pt x="68010" y="14380"/>
                </a:lnTo>
                <a:lnTo>
                  <a:pt x="68020" y="14390"/>
                </a:lnTo>
                <a:lnTo>
                  <a:pt x="68030" y="14420"/>
                </a:lnTo>
                <a:lnTo>
                  <a:pt x="68040" y="14420"/>
                </a:lnTo>
                <a:lnTo>
                  <a:pt x="68040" y="14430"/>
                </a:lnTo>
                <a:lnTo>
                  <a:pt x="68060" y="14430"/>
                </a:lnTo>
                <a:lnTo>
                  <a:pt x="68090" y="14430"/>
                </a:lnTo>
                <a:lnTo>
                  <a:pt x="68110" y="14420"/>
                </a:lnTo>
                <a:lnTo>
                  <a:pt x="68120" y="14440"/>
                </a:lnTo>
                <a:lnTo>
                  <a:pt x="68120" y="14460"/>
                </a:lnTo>
                <a:lnTo>
                  <a:pt x="68140" y="14480"/>
                </a:lnTo>
                <a:lnTo>
                  <a:pt x="68170" y="14500"/>
                </a:lnTo>
                <a:lnTo>
                  <a:pt x="68200" y="14500"/>
                </a:lnTo>
                <a:lnTo>
                  <a:pt x="68230" y="14500"/>
                </a:lnTo>
                <a:lnTo>
                  <a:pt x="68270" y="14550"/>
                </a:lnTo>
                <a:lnTo>
                  <a:pt x="68300" y="14560"/>
                </a:lnTo>
                <a:lnTo>
                  <a:pt x="68340" y="14570"/>
                </a:lnTo>
                <a:lnTo>
                  <a:pt x="68380" y="14570"/>
                </a:lnTo>
                <a:lnTo>
                  <a:pt x="68390" y="14580"/>
                </a:lnTo>
                <a:lnTo>
                  <a:pt x="68390" y="14600"/>
                </a:lnTo>
                <a:lnTo>
                  <a:pt x="68400" y="14600"/>
                </a:lnTo>
                <a:lnTo>
                  <a:pt x="68420" y="14620"/>
                </a:lnTo>
                <a:lnTo>
                  <a:pt x="68440" y="14610"/>
                </a:lnTo>
                <a:lnTo>
                  <a:pt x="68460" y="14660"/>
                </a:lnTo>
                <a:lnTo>
                  <a:pt x="68460" y="14680"/>
                </a:lnTo>
                <a:lnTo>
                  <a:pt x="68470" y="14700"/>
                </a:lnTo>
                <a:lnTo>
                  <a:pt x="68480" y="14710"/>
                </a:lnTo>
                <a:lnTo>
                  <a:pt x="68480" y="14690"/>
                </a:lnTo>
                <a:lnTo>
                  <a:pt x="68520" y="14700"/>
                </a:lnTo>
                <a:lnTo>
                  <a:pt x="68560" y="14710"/>
                </a:lnTo>
                <a:lnTo>
                  <a:pt x="68560" y="14730"/>
                </a:lnTo>
                <a:lnTo>
                  <a:pt x="68570" y="14760"/>
                </a:lnTo>
                <a:lnTo>
                  <a:pt x="68560" y="14770"/>
                </a:lnTo>
                <a:lnTo>
                  <a:pt x="68580" y="14790"/>
                </a:lnTo>
                <a:lnTo>
                  <a:pt x="68620" y="14810"/>
                </a:lnTo>
                <a:lnTo>
                  <a:pt x="68630" y="14800"/>
                </a:lnTo>
                <a:lnTo>
                  <a:pt x="68650" y="14800"/>
                </a:lnTo>
                <a:lnTo>
                  <a:pt x="68660" y="14780"/>
                </a:lnTo>
                <a:lnTo>
                  <a:pt x="68660" y="14760"/>
                </a:lnTo>
                <a:lnTo>
                  <a:pt x="68680" y="14730"/>
                </a:lnTo>
                <a:lnTo>
                  <a:pt x="68700" y="14740"/>
                </a:lnTo>
                <a:lnTo>
                  <a:pt x="68720" y="14750"/>
                </a:lnTo>
                <a:lnTo>
                  <a:pt x="68730" y="14730"/>
                </a:lnTo>
                <a:lnTo>
                  <a:pt x="68740" y="14730"/>
                </a:lnTo>
                <a:lnTo>
                  <a:pt x="68760" y="14720"/>
                </a:lnTo>
                <a:lnTo>
                  <a:pt x="68780" y="14720"/>
                </a:lnTo>
                <a:lnTo>
                  <a:pt x="68850" y="14700"/>
                </a:lnTo>
                <a:lnTo>
                  <a:pt x="68860" y="14700"/>
                </a:lnTo>
                <a:lnTo>
                  <a:pt x="68890" y="14730"/>
                </a:lnTo>
                <a:lnTo>
                  <a:pt x="68900" y="14740"/>
                </a:lnTo>
                <a:lnTo>
                  <a:pt x="68930" y="14740"/>
                </a:lnTo>
                <a:lnTo>
                  <a:pt x="68970" y="14760"/>
                </a:lnTo>
                <a:lnTo>
                  <a:pt x="68970" y="14810"/>
                </a:lnTo>
                <a:lnTo>
                  <a:pt x="68950" y="14840"/>
                </a:lnTo>
                <a:lnTo>
                  <a:pt x="68940" y="14850"/>
                </a:lnTo>
                <a:lnTo>
                  <a:pt x="68890" y="14890"/>
                </a:lnTo>
                <a:lnTo>
                  <a:pt x="68890" y="14910"/>
                </a:lnTo>
                <a:lnTo>
                  <a:pt x="68850" y="14940"/>
                </a:lnTo>
                <a:lnTo>
                  <a:pt x="68810" y="14990"/>
                </a:lnTo>
                <a:lnTo>
                  <a:pt x="68750" y="15040"/>
                </a:lnTo>
                <a:lnTo>
                  <a:pt x="68720" y="15060"/>
                </a:lnTo>
                <a:lnTo>
                  <a:pt x="68690" y="15070"/>
                </a:lnTo>
                <a:lnTo>
                  <a:pt x="68680" y="15080"/>
                </a:lnTo>
                <a:lnTo>
                  <a:pt x="68690" y="15090"/>
                </a:lnTo>
                <a:lnTo>
                  <a:pt x="68680" y="15100"/>
                </a:lnTo>
                <a:lnTo>
                  <a:pt x="68660" y="15110"/>
                </a:lnTo>
                <a:lnTo>
                  <a:pt x="68650" y="15120"/>
                </a:lnTo>
                <a:lnTo>
                  <a:pt x="68630" y="15120"/>
                </a:lnTo>
                <a:lnTo>
                  <a:pt x="68600" y="15130"/>
                </a:lnTo>
                <a:lnTo>
                  <a:pt x="68580" y="15140"/>
                </a:lnTo>
                <a:lnTo>
                  <a:pt x="68540" y="15170"/>
                </a:lnTo>
                <a:lnTo>
                  <a:pt x="68510" y="15170"/>
                </a:lnTo>
                <a:lnTo>
                  <a:pt x="68490" y="15190"/>
                </a:lnTo>
                <a:lnTo>
                  <a:pt x="68490" y="15200"/>
                </a:lnTo>
                <a:lnTo>
                  <a:pt x="68520" y="15190"/>
                </a:lnTo>
                <a:lnTo>
                  <a:pt x="68540" y="15210"/>
                </a:lnTo>
                <a:lnTo>
                  <a:pt x="68550" y="15210"/>
                </a:lnTo>
                <a:lnTo>
                  <a:pt x="68560" y="15240"/>
                </a:lnTo>
                <a:lnTo>
                  <a:pt x="68570" y="15240"/>
                </a:lnTo>
                <a:lnTo>
                  <a:pt x="68580" y="15250"/>
                </a:lnTo>
                <a:lnTo>
                  <a:pt x="68570" y="15260"/>
                </a:lnTo>
                <a:lnTo>
                  <a:pt x="68560" y="15280"/>
                </a:lnTo>
                <a:lnTo>
                  <a:pt x="68570" y="15280"/>
                </a:lnTo>
                <a:lnTo>
                  <a:pt x="68570" y="15270"/>
                </a:lnTo>
                <a:lnTo>
                  <a:pt x="68600" y="15270"/>
                </a:lnTo>
                <a:lnTo>
                  <a:pt x="68610" y="15260"/>
                </a:lnTo>
                <a:lnTo>
                  <a:pt x="68620" y="15300"/>
                </a:lnTo>
                <a:lnTo>
                  <a:pt x="68630" y="15310"/>
                </a:lnTo>
                <a:lnTo>
                  <a:pt x="68640" y="15320"/>
                </a:lnTo>
                <a:lnTo>
                  <a:pt x="68650" y="15350"/>
                </a:lnTo>
                <a:lnTo>
                  <a:pt x="68640" y="15360"/>
                </a:lnTo>
                <a:lnTo>
                  <a:pt x="68640" y="15380"/>
                </a:lnTo>
                <a:lnTo>
                  <a:pt x="68630" y="15390"/>
                </a:lnTo>
                <a:lnTo>
                  <a:pt x="68630" y="15400"/>
                </a:lnTo>
                <a:lnTo>
                  <a:pt x="68610" y="15420"/>
                </a:lnTo>
                <a:lnTo>
                  <a:pt x="68610" y="15440"/>
                </a:lnTo>
                <a:lnTo>
                  <a:pt x="68610" y="15460"/>
                </a:lnTo>
                <a:lnTo>
                  <a:pt x="68640" y="15470"/>
                </a:lnTo>
                <a:lnTo>
                  <a:pt x="68650" y="15470"/>
                </a:lnTo>
                <a:lnTo>
                  <a:pt x="68660" y="15470"/>
                </a:lnTo>
                <a:lnTo>
                  <a:pt x="68670" y="15470"/>
                </a:lnTo>
                <a:lnTo>
                  <a:pt x="68690" y="15490"/>
                </a:lnTo>
                <a:lnTo>
                  <a:pt x="68680" y="15490"/>
                </a:lnTo>
                <a:lnTo>
                  <a:pt x="68690" y="15510"/>
                </a:lnTo>
                <a:lnTo>
                  <a:pt x="68670" y="15540"/>
                </a:lnTo>
                <a:lnTo>
                  <a:pt x="68690" y="15560"/>
                </a:lnTo>
                <a:lnTo>
                  <a:pt x="68670" y="15570"/>
                </a:lnTo>
                <a:lnTo>
                  <a:pt x="68640" y="15590"/>
                </a:lnTo>
                <a:lnTo>
                  <a:pt x="68640" y="15600"/>
                </a:lnTo>
                <a:lnTo>
                  <a:pt x="68640" y="15620"/>
                </a:lnTo>
                <a:lnTo>
                  <a:pt x="68640" y="15650"/>
                </a:lnTo>
                <a:lnTo>
                  <a:pt x="68640" y="15660"/>
                </a:lnTo>
                <a:lnTo>
                  <a:pt x="68610" y="15680"/>
                </a:lnTo>
                <a:lnTo>
                  <a:pt x="68590" y="15710"/>
                </a:lnTo>
                <a:lnTo>
                  <a:pt x="68510" y="15680"/>
                </a:lnTo>
                <a:lnTo>
                  <a:pt x="68500" y="15780"/>
                </a:lnTo>
                <a:lnTo>
                  <a:pt x="68520" y="15780"/>
                </a:lnTo>
                <a:lnTo>
                  <a:pt x="68580" y="15770"/>
                </a:lnTo>
                <a:lnTo>
                  <a:pt x="68610" y="15760"/>
                </a:lnTo>
                <a:lnTo>
                  <a:pt x="68660" y="15740"/>
                </a:lnTo>
                <a:lnTo>
                  <a:pt x="68840" y="15970"/>
                </a:lnTo>
                <a:lnTo>
                  <a:pt x="68840" y="15990"/>
                </a:lnTo>
                <a:lnTo>
                  <a:pt x="68840" y="16000"/>
                </a:lnTo>
                <a:lnTo>
                  <a:pt x="68860" y="16010"/>
                </a:lnTo>
                <a:lnTo>
                  <a:pt x="68860" y="16020"/>
                </a:lnTo>
                <a:lnTo>
                  <a:pt x="68850" y="16030"/>
                </a:lnTo>
                <a:lnTo>
                  <a:pt x="68860" y="16030"/>
                </a:lnTo>
                <a:lnTo>
                  <a:pt x="68850" y="16050"/>
                </a:lnTo>
                <a:lnTo>
                  <a:pt x="68860" y="16060"/>
                </a:lnTo>
                <a:lnTo>
                  <a:pt x="68840" y="16080"/>
                </a:lnTo>
                <a:lnTo>
                  <a:pt x="68840" y="16090"/>
                </a:lnTo>
                <a:lnTo>
                  <a:pt x="68850" y="16110"/>
                </a:lnTo>
                <a:lnTo>
                  <a:pt x="68860" y="16110"/>
                </a:lnTo>
                <a:lnTo>
                  <a:pt x="68870" y="16120"/>
                </a:lnTo>
                <a:lnTo>
                  <a:pt x="68880" y="16110"/>
                </a:lnTo>
                <a:lnTo>
                  <a:pt x="68890" y="16090"/>
                </a:lnTo>
                <a:lnTo>
                  <a:pt x="68910" y="16040"/>
                </a:lnTo>
                <a:lnTo>
                  <a:pt x="68930" y="16040"/>
                </a:lnTo>
                <a:lnTo>
                  <a:pt x="68940" y="16050"/>
                </a:lnTo>
                <a:lnTo>
                  <a:pt x="68940" y="16030"/>
                </a:lnTo>
                <a:lnTo>
                  <a:pt x="68940" y="16010"/>
                </a:lnTo>
                <a:lnTo>
                  <a:pt x="68950" y="15990"/>
                </a:lnTo>
                <a:lnTo>
                  <a:pt x="68960" y="15980"/>
                </a:lnTo>
                <a:lnTo>
                  <a:pt x="68970" y="15970"/>
                </a:lnTo>
                <a:lnTo>
                  <a:pt x="68980" y="15950"/>
                </a:lnTo>
                <a:lnTo>
                  <a:pt x="69020" y="15930"/>
                </a:lnTo>
                <a:lnTo>
                  <a:pt x="69080" y="15870"/>
                </a:lnTo>
                <a:lnTo>
                  <a:pt x="69090" y="15860"/>
                </a:lnTo>
                <a:lnTo>
                  <a:pt x="69090" y="15830"/>
                </a:lnTo>
                <a:lnTo>
                  <a:pt x="69110" y="15790"/>
                </a:lnTo>
                <a:lnTo>
                  <a:pt x="69120" y="15770"/>
                </a:lnTo>
                <a:lnTo>
                  <a:pt x="69130" y="15740"/>
                </a:lnTo>
                <a:lnTo>
                  <a:pt x="69140" y="15710"/>
                </a:lnTo>
                <a:lnTo>
                  <a:pt x="69150" y="15710"/>
                </a:lnTo>
                <a:lnTo>
                  <a:pt x="69160" y="15700"/>
                </a:lnTo>
                <a:lnTo>
                  <a:pt x="69160" y="15640"/>
                </a:lnTo>
                <a:lnTo>
                  <a:pt x="69210" y="15610"/>
                </a:lnTo>
                <a:lnTo>
                  <a:pt x="69230" y="15600"/>
                </a:lnTo>
                <a:lnTo>
                  <a:pt x="69270" y="15570"/>
                </a:lnTo>
                <a:lnTo>
                  <a:pt x="69310" y="15560"/>
                </a:lnTo>
                <a:lnTo>
                  <a:pt x="69340" y="15540"/>
                </a:lnTo>
                <a:lnTo>
                  <a:pt x="69360" y="15540"/>
                </a:lnTo>
                <a:lnTo>
                  <a:pt x="69470" y="15570"/>
                </a:lnTo>
                <a:lnTo>
                  <a:pt x="69490" y="15610"/>
                </a:lnTo>
                <a:lnTo>
                  <a:pt x="69520" y="15640"/>
                </a:lnTo>
                <a:lnTo>
                  <a:pt x="69550" y="15630"/>
                </a:lnTo>
                <a:lnTo>
                  <a:pt x="69560" y="15670"/>
                </a:lnTo>
                <a:lnTo>
                  <a:pt x="69550" y="15690"/>
                </a:lnTo>
                <a:lnTo>
                  <a:pt x="69560" y="15700"/>
                </a:lnTo>
                <a:lnTo>
                  <a:pt x="69550" y="15730"/>
                </a:lnTo>
                <a:lnTo>
                  <a:pt x="69520" y="15740"/>
                </a:lnTo>
                <a:lnTo>
                  <a:pt x="69520" y="15750"/>
                </a:lnTo>
                <a:lnTo>
                  <a:pt x="69530" y="15770"/>
                </a:lnTo>
                <a:lnTo>
                  <a:pt x="69500" y="15830"/>
                </a:lnTo>
                <a:lnTo>
                  <a:pt x="69510" y="15850"/>
                </a:lnTo>
                <a:lnTo>
                  <a:pt x="69520" y="15860"/>
                </a:lnTo>
                <a:lnTo>
                  <a:pt x="69530" y="15870"/>
                </a:lnTo>
                <a:lnTo>
                  <a:pt x="69570" y="15890"/>
                </a:lnTo>
                <a:lnTo>
                  <a:pt x="69580" y="15910"/>
                </a:lnTo>
                <a:lnTo>
                  <a:pt x="69630" y="15920"/>
                </a:lnTo>
                <a:lnTo>
                  <a:pt x="69670" y="15970"/>
                </a:lnTo>
                <a:lnTo>
                  <a:pt x="69680" y="15990"/>
                </a:lnTo>
                <a:lnTo>
                  <a:pt x="69740" y="16010"/>
                </a:lnTo>
                <a:lnTo>
                  <a:pt x="69750" y="16020"/>
                </a:lnTo>
                <a:lnTo>
                  <a:pt x="69770" y="16010"/>
                </a:lnTo>
                <a:lnTo>
                  <a:pt x="69770" y="15980"/>
                </a:lnTo>
                <a:lnTo>
                  <a:pt x="69820" y="15950"/>
                </a:lnTo>
                <a:lnTo>
                  <a:pt x="69850" y="15950"/>
                </a:lnTo>
                <a:lnTo>
                  <a:pt x="69910" y="15980"/>
                </a:lnTo>
                <a:lnTo>
                  <a:pt x="69930" y="16010"/>
                </a:lnTo>
                <a:lnTo>
                  <a:pt x="69950" y="16020"/>
                </a:lnTo>
                <a:lnTo>
                  <a:pt x="69960" y="16030"/>
                </a:lnTo>
                <a:lnTo>
                  <a:pt x="69960" y="16040"/>
                </a:lnTo>
                <a:lnTo>
                  <a:pt x="69970" y="16000"/>
                </a:lnTo>
                <a:lnTo>
                  <a:pt x="69980" y="16000"/>
                </a:lnTo>
                <a:lnTo>
                  <a:pt x="69980" y="15990"/>
                </a:lnTo>
                <a:lnTo>
                  <a:pt x="69990" y="15990"/>
                </a:lnTo>
                <a:lnTo>
                  <a:pt x="70000" y="15980"/>
                </a:lnTo>
                <a:lnTo>
                  <a:pt x="70010" y="15970"/>
                </a:lnTo>
                <a:lnTo>
                  <a:pt x="70020" y="15960"/>
                </a:lnTo>
                <a:lnTo>
                  <a:pt x="70030" y="15970"/>
                </a:lnTo>
                <a:lnTo>
                  <a:pt x="70030" y="15960"/>
                </a:lnTo>
                <a:lnTo>
                  <a:pt x="70030" y="15950"/>
                </a:lnTo>
                <a:lnTo>
                  <a:pt x="70020" y="15910"/>
                </a:lnTo>
                <a:lnTo>
                  <a:pt x="70030" y="15900"/>
                </a:lnTo>
                <a:lnTo>
                  <a:pt x="70030" y="15890"/>
                </a:lnTo>
                <a:lnTo>
                  <a:pt x="70010" y="15870"/>
                </a:lnTo>
                <a:lnTo>
                  <a:pt x="70010" y="15850"/>
                </a:lnTo>
                <a:lnTo>
                  <a:pt x="70050" y="15810"/>
                </a:lnTo>
                <a:lnTo>
                  <a:pt x="70080" y="15790"/>
                </a:lnTo>
                <a:lnTo>
                  <a:pt x="70080" y="15780"/>
                </a:lnTo>
                <a:lnTo>
                  <a:pt x="70090" y="15760"/>
                </a:lnTo>
                <a:lnTo>
                  <a:pt x="70100" y="15760"/>
                </a:lnTo>
                <a:lnTo>
                  <a:pt x="70120" y="15740"/>
                </a:lnTo>
                <a:lnTo>
                  <a:pt x="70130" y="15750"/>
                </a:lnTo>
                <a:lnTo>
                  <a:pt x="70130" y="15760"/>
                </a:lnTo>
                <a:lnTo>
                  <a:pt x="70150" y="15760"/>
                </a:lnTo>
                <a:lnTo>
                  <a:pt x="70170" y="15760"/>
                </a:lnTo>
                <a:lnTo>
                  <a:pt x="70180" y="15760"/>
                </a:lnTo>
                <a:lnTo>
                  <a:pt x="70180" y="15740"/>
                </a:lnTo>
                <a:lnTo>
                  <a:pt x="70190" y="15740"/>
                </a:lnTo>
                <a:lnTo>
                  <a:pt x="70200" y="15730"/>
                </a:lnTo>
                <a:lnTo>
                  <a:pt x="70220" y="15730"/>
                </a:lnTo>
                <a:lnTo>
                  <a:pt x="70220" y="15690"/>
                </a:lnTo>
                <a:lnTo>
                  <a:pt x="70240" y="15670"/>
                </a:lnTo>
                <a:lnTo>
                  <a:pt x="70280" y="15660"/>
                </a:lnTo>
                <a:lnTo>
                  <a:pt x="70290" y="15670"/>
                </a:lnTo>
                <a:lnTo>
                  <a:pt x="70300" y="15680"/>
                </a:lnTo>
                <a:lnTo>
                  <a:pt x="70320" y="15680"/>
                </a:lnTo>
                <a:lnTo>
                  <a:pt x="70320" y="15700"/>
                </a:lnTo>
                <a:lnTo>
                  <a:pt x="70380" y="15680"/>
                </a:lnTo>
                <a:lnTo>
                  <a:pt x="70400" y="15680"/>
                </a:lnTo>
                <a:lnTo>
                  <a:pt x="70410" y="15680"/>
                </a:lnTo>
                <a:lnTo>
                  <a:pt x="70400" y="15670"/>
                </a:lnTo>
                <a:lnTo>
                  <a:pt x="70430" y="15680"/>
                </a:lnTo>
                <a:lnTo>
                  <a:pt x="70440" y="15680"/>
                </a:lnTo>
                <a:lnTo>
                  <a:pt x="70460" y="15680"/>
                </a:lnTo>
                <a:lnTo>
                  <a:pt x="70470" y="15700"/>
                </a:lnTo>
                <a:lnTo>
                  <a:pt x="70500" y="15690"/>
                </a:lnTo>
                <a:lnTo>
                  <a:pt x="70520" y="15710"/>
                </a:lnTo>
                <a:lnTo>
                  <a:pt x="70540" y="15700"/>
                </a:lnTo>
                <a:lnTo>
                  <a:pt x="70610" y="15670"/>
                </a:lnTo>
                <a:lnTo>
                  <a:pt x="70620" y="15660"/>
                </a:lnTo>
                <a:lnTo>
                  <a:pt x="70630" y="15660"/>
                </a:lnTo>
                <a:lnTo>
                  <a:pt x="70630" y="15670"/>
                </a:lnTo>
                <a:lnTo>
                  <a:pt x="70650" y="15670"/>
                </a:lnTo>
                <a:lnTo>
                  <a:pt x="70660" y="15620"/>
                </a:lnTo>
                <a:lnTo>
                  <a:pt x="70660" y="15610"/>
                </a:lnTo>
                <a:lnTo>
                  <a:pt x="70670" y="15610"/>
                </a:lnTo>
                <a:lnTo>
                  <a:pt x="70670" y="15620"/>
                </a:lnTo>
                <a:lnTo>
                  <a:pt x="70680" y="15610"/>
                </a:lnTo>
                <a:lnTo>
                  <a:pt x="70690" y="15600"/>
                </a:lnTo>
                <a:lnTo>
                  <a:pt x="70730" y="15590"/>
                </a:lnTo>
                <a:lnTo>
                  <a:pt x="70740" y="15610"/>
                </a:lnTo>
                <a:lnTo>
                  <a:pt x="70750" y="15600"/>
                </a:lnTo>
                <a:lnTo>
                  <a:pt x="70760" y="15600"/>
                </a:lnTo>
                <a:lnTo>
                  <a:pt x="70770" y="15600"/>
                </a:lnTo>
                <a:lnTo>
                  <a:pt x="70760" y="15610"/>
                </a:lnTo>
                <a:lnTo>
                  <a:pt x="70770" y="15600"/>
                </a:lnTo>
                <a:lnTo>
                  <a:pt x="70780" y="15600"/>
                </a:lnTo>
                <a:lnTo>
                  <a:pt x="70790" y="15600"/>
                </a:lnTo>
                <a:lnTo>
                  <a:pt x="70800" y="15590"/>
                </a:lnTo>
                <a:lnTo>
                  <a:pt x="70820" y="15590"/>
                </a:lnTo>
                <a:lnTo>
                  <a:pt x="70830" y="15590"/>
                </a:lnTo>
                <a:lnTo>
                  <a:pt x="70820" y="15590"/>
                </a:lnTo>
                <a:lnTo>
                  <a:pt x="70830" y="15580"/>
                </a:lnTo>
                <a:lnTo>
                  <a:pt x="70840" y="15580"/>
                </a:lnTo>
                <a:lnTo>
                  <a:pt x="70830" y="15570"/>
                </a:lnTo>
                <a:lnTo>
                  <a:pt x="70840" y="15560"/>
                </a:lnTo>
                <a:lnTo>
                  <a:pt x="70850" y="15570"/>
                </a:lnTo>
                <a:lnTo>
                  <a:pt x="70850" y="15560"/>
                </a:lnTo>
                <a:lnTo>
                  <a:pt x="70840" y="15560"/>
                </a:lnTo>
                <a:lnTo>
                  <a:pt x="70840" y="15550"/>
                </a:lnTo>
                <a:lnTo>
                  <a:pt x="70850" y="15550"/>
                </a:lnTo>
                <a:lnTo>
                  <a:pt x="70840" y="15540"/>
                </a:lnTo>
                <a:lnTo>
                  <a:pt x="70830" y="15530"/>
                </a:lnTo>
                <a:lnTo>
                  <a:pt x="70840" y="15530"/>
                </a:lnTo>
                <a:lnTo>
                  <a:pt x="70870" y="15540"/>
                </a:lnTo>
                <a:lnTo>
                  <a:pt x="70880" y="15500"/>
                </a:lnTo>
                <a:lnTo>
                  <a:pt x="70870" y="15490"/>
                </a:lnTo>
                <a:lnTo>
                  <a:pt x="70880" y="15490"/>
                </a:lnTo>
                <a:lnTo>
                  <a:pt x="70890" y="15490"/>
                </a:lnTo>
                <a:lnTo>
                  <a:pt x="70900" y="15480"/>
                </a:lnTo>
                <a:lnTo>
                  <a:pt x="70920" y="15500"/>
                </a:lnTo>
                <a:lnTo>
                  <a:pt x="70940" y="15510"/>
                </a:lnTo>
                <a:lnTo>
                  <a:pt x="70930" y="15520"/>
                </a:lnTo>
                <a:lnTo>
                  <a:pt x="70930" y="15540"/>
                </a:lnTo>
                <a:lnTo>
                  <a:pt x="70980" y="15600"/>
                </a:lnTo>
                <a:lnTo>
                  <a:pt x="70980" y="15630"/>
                </a:lnTo>
                <a:lnTo>
                  <a:pt x="70990" y="15660"/>
                </a:lnTo>
                <a:lnTo>
                  <a:pt x="70990" y="15690"/>
                </a:lnTo>
                <a:lnTo>
                  <a:pt x="71000" y="15700"/>
                </a:lnTo>
                <a:lnTo>
                  <a:pt x="71000" y="15710"/>
                </a:lnTo>
                <a:lnTo>
                  <a:pt x="71020" y="15720"/>
                </a:lnTo>
                <a:lnTo>
                  <a:pt x="71020" y="15730"/>
                </a:lnTo>
                <a:lnTo>
                  <a:pt x="71080" y="15760"/>
                </a:lnTo>
                <a:lnTo>
                  <a:pt x="71090" y="15770"/>
                </a:lnTo>
                <a:lnTo>
                  <a:pt x="71130" y="15800"/>
                </a:lnTo>
                <a:lnTo>
                  <a:pt x="71140" y="15820"/>
                </a:lnTo>
                <a:lnTo>
                  <a:pt x="71150" y="15830"/>
                </a:lnTo>
                <a:lnTo>
                  <a:pt x="71140" y="15840"/>
                </a:lnTo>
                <a:lnTo>
                  <a:pt x="71120" y="15850"/>
                </a:lnTo>
                <a:lnTo>
                  <a:pt x="71110" y="15870"/>
                </a:lnTo>
                <a:lnTo>
                  <a:pt x="71110" y="15880"/>
                </a:lnTo>
                <a:lnTo>
                  <a:pt x="71090" y="15890"/>
                </a:lnTo>
                <a:lnTo>
                  <a:pt x="71060" y="15900"/>
                </a:lnTo>
                <a:lnTo>
                  <a:pt x="71060" y="15910"/>
                </a:lnTo>
                <a:lnTo>
                  <a:pt x="71030" y="15920"/>
                </a:lnTo>
                <a:lnTo>
                  <a:pt x="71040" y="15930"/>
                </a:lnTo>
                <a:lnTo>
                  <a:pt x="71050" y="15930"/>
                </a:lnTo>
                <a:lnTo>
                  <a:pt x="71060" y="15950"/>
                </a:lnTo>
                <a:lnTo>
                  <a:pt x="71000" y="16000"/>
                </a:lnTo>
                <a:lnTo>
                  <a:pt x="71000" y="16020"/>
                </a:lnTo>
                <a:lnTo>
                  <a:pt x="70990" y="16060"/>
                </a:lnTo>
                <a:lnTo>
                  <a:pt x="70980" y="16060"/>
                </a:lnTo>
                <a:lnTo>
                  <a:pt x="71000" y="16070"/>
                </a:lnTo>
                <a:lnTo>
                  <a:pt x="71010" y="16080"/>
                </a:lnTo>
                <a:lnTo>
                  <a:pt x="71010" y="16100"/>
                </a:lnTo>
                <a:lnTo>
                  <a:pt x="70980" y="16130"/>
                </a:lnTo>
                <a:lnTo>
                  <a:pt x="70980" y="16140"/>
                </a:lnTo>
                <a:lnTo>
                  <a:pt x="70970" y="16160"/>
                </a:lnTo>
                <a:lnTo>
                  <a:pt x="70970" y="16170"/>
                </a:lnTo>
                <a:lnTo>
                  <a:pt x="71030" y="16200"/>
                </a:lnTo>
                <a:lnTo>
                  <a:pt x="71040" y="16220"/>
                </a:lnTo>
                <a:lnTo>
                  <a:pt x="71050" y="16250"/>
                </a:lnTo>
                <a:lnTo>
                  <a:pt x="71080" y="16260"/>
                </a:lnTo>
                <a:lnTo>
                  <a:pt x="71070" y="16270"/>
                </a:lnTo>
                <a:lnTo>
                  <a:pt x="71070" y="16290"/>
                </a:lnTo>
                <a:lnTo>
                  <a:pt x="71060" y="16300"/>
                </a:lnTo>
                <a:lnTo>
                  <a:pt x="71070" y="16320"/>
                </a:lnTo>
                <a:lnTo>
                  <a:pt x="71060" y="16340"/>
                </a:lnTo>
                <a:lnTo>
                  <a:pt x="71050" y="16340"/>
                </a:lnTo>
                <a:lnTo>
                  <a:pt x="71040" y="16360"/>
                </a:lnTo>
                <a:lnTo>
                  <a:pt x="71050" y="16360"/>
                </a:lnTo>
                <a:lnTo>
                  <a:pt x="71040" y="16360"/>
                </a:lnTo>
                <a:lnTo>
                  <a:pt x="71040" y="16370"/>
                </a:lnTo>
                <a:lnTo>
                  <a:pt x="71050" y="16390"/>
                </a:lnTo>
                <a:lnTo>
                  <a:pt x="71050" y="16400"/>
                </a:lnTo>
                <a:lnTo>
                  <a:pt x="71030" y="16420"/>
                </a:lnTo>
                <a:lnTo>
                  <a:pt x="71030" y="16430"/>
                </a:lnTo>
                <a:lnTo>
                  <a:pt x="71020" y="16430"/>
                </a:lnTo>
                <a:lnTo>
                  <a:pt x="71020" y="16440"/>
                </a:lnTo>
                <a:lnTo>
                  <a:pt x="71010" y="16440"/>
                </a:lnTo>
                <a:lnTo>
                  <a:pt x="71010" y="16450"/>
                </a:lnTo>
                <a:lnTo>
                  <a:pt x="71000" y="16450"/>
                </a:lnTo>
                <a:lnTo>
                  <a:pt x="71000" y="16460"/>
                </a:lnTo>
                <a:lnTo>
                  <a:pt x="71000" y="16470"/>
                </a:lnTo>
                <a:lnTo>
                  <a:pt x="70990" y="16480"/>
                </a:lnTo>
                <a:lnTo>
                  <a:pt x="70990" y="16490"/>
                </a:lnTo>
                <a:lnTo>
                  <a:pt x="70980" y="16500"/>
                </a:lnTo>
                <a:lnTo>
                  <a:pt x="70990" y="16510"/>
                </a:lnTo>
                <a:lnTo>
                  <a:pt x="70980" y="16530"/>
                </a:lnTo>
                <a:lnTo>
                  <a:pt x="70980" y="16580"/>
                </a:lnTo>
                <a:lnTo>
                  <a:pt x="70970" y="16580"/>
                </a:lnTo>
                <a:lnTo>
                  <a:pt x="70970" y="16600"/>
                </a:lnTo>
                <a:lnTo>
                  <a:pt x="70970" y="16620"/>
                </a:lnTo>
                <a:lnTo>
                  <a:pt x="70970" y="16630"/>
                </a:lnTo>
                <a:lnTo>
                  <a:pt x="70960" y="16650"/>
                </a:lnTo>
                <a:lnTo>
                  <a:pt x="70960" y="16720"/>
                </a:lnTo>
                <a:lnTo>
                  <a:pt x="70960" y="16760"/>
                </a:lnTo>
                <a:lnTo>
                  <a:pt x="70970" y="16790"/>
                </a:lnTo>
                <a:lnTo>
                  <a:pt x="70980" y="16800"/>
                </a:lnTo>
                <a:lnTo>
                  <a:pt x="70990" y="16810"/>
                </a:lnTo>
                <a:lnTo>
                  <a:pt x="71020" y="16840"/>
                </a:lnTo>
                <a:lnTo>
                  <a:pt x="71050" y="16850"/>
                </a:lnTo>
                <a:lnTo>
                  <a:pt x="71070" y="16890"/>
                </a:lnTo>
                <a:lnTo>
                  <a:pt x="71090" y="16910"/>
                </a:lnTo>
                <a:lnTo>
                  <a:pt x="71130" y="16920"/>
                </a:lnTo>
                <a:lnTo>
                  <a:pt x="71140" y="16940"/>
                </a:lnTo>
                <a:lnTo>
                  <a:pt x="71160" y="16950"/>
                </a:lnTo>
                <a:lnTo>
                  <a:pt x="71160" y="16960"/>
                </a:lnTo>
                <a:lnTo>
                  <a:pt x="71170" y="16980"/>
                </a:lnTo>
                <a:lnTo>
                  <a:pt x="71180" y="17000"/>
                </a:lnTo>
                <a:lnTo>
                  <a:pt x="71180" y="17020"/>
                </a:lnTo>
                <a:lnTo>
                  <a:pt x="71460" y="17220"/>
                </a:lnTo>
                <a:lnTo>
                  <a:pt x="71490" y="17230"/>
                </a:lnTo>
                <a:lnTo>
                  <a:pt x="71550" y="17240"/>
                </a:lnTo>
                <a:lnTo>
                  <a:pt x="71590" y="17240"/>
                </a:lnTo>
                <a:lnTo>
                  <a:pt x="71600" y="17210"/>
                </a:lnTo>
                <a:lnTo>
                  <a:pt x="71640" y="17210"/>
                </a:lnTo>
                <a:lnTo>
                  <a:pt x="71650" y="17190"/>
                </a:lnTo>
                <a:lnTo>
                  <a:pt x="71660" y="17180"/>
                </a:lnTo>
                <a:lnTo>
                  <a:pt x="71660" y="17160"/>
                </a:lnTo>
                <a:lnTo>
                  <a:pt x="71670" y="17160"/>
                </a:lnTo>
                <a:lnTo>
                  <a:pt x="71680" y="17150"/>
                </a:lnTo>
                <a:lnTo>
                  <a:pt x="71690" y="17140"/>
                </a:lnTo>
                <a:lnTo>
                  <a:pt x="71700" y="17140"/>
                </a:lnTo>
                <a:lnTo>
                  <a:pt x="71700" y="17130"/>
                </a:lnTo>
                <a:lnTo>
                  <a:pt x="71730" y="17120"/>
                </a:lnTo>
                <a:lnTo>
                  <a:pt x="71740" y="17120"/>
                </a:lnTo>
                <a:lnTo>
                  <a:pt x="71760" y="17120"/>
                </a:lnTo>
                <a:lnTo>
                  <a:pt x="71800" y="17100"/>
                </a:lnTo>
                <a:lnTo>
                  <a:pt x="71810" y="17100"/>
                </a:lnTo>
                <a:lnTo>
                  <a:pt x="71870" y="17050"/>
                </a:lnTo>
                <a:lnTo>
                  <a:pt x="71890" y="17030"/>
                </a:lnTo>
                <a:lnTo>
                  <a:pt x="71910" y="17040"/>
                </a:lnTo>
                <a:lnTo>
                  <a:pt x="71910" y="17010"/>
                </a:lnTo>
                <a:lnTo>
                  <a:pt x="71940" y="16970"/>
                </a:lnTo>
                <a:lnTo>
                  <a:pt x="71940" y="16950"/>
                </a:lnTo>
                <a:lnTo>
                  <a:pt x="71940" y="16930"/>
                </a:lnTo>
                <a:lnTo>
                  <a:pt x="71960" y="16910"/>
                </a:lnTo>
                <a:lnTo>
                  <a:pt x="71970" y="16890"/>
                </a:lnTo>
                <a:lnTo>
                  <a:pt x="71960" y="16890"/>
                </a:lnTo>
                <a:lnTo>
                  <a:pt x="71960" y="16880"/>
                </a:lnTo>
                <a:lnTo>
                  <a:pt x="71970" y="16870"/>
                </a:lnTo>
                <a:lnTo>
                  <a:pt x="71980" y="16830"/>
                </a:lnTo>
                <a:lnTo>
                  <a:pt x="72000" y="16820"/>
                </a:lnTo>
                <a:lnTo>
                  <a:pt x="72010" y="16800"/>
                </a:lnTo>
                <a:lnTo>
                  <a:pt x="72020" y="16790"/>
                </a:lnTo>
                <a:lnTo>
                  <a:pt x="72020" y="16760"/>
                </a:lnTo>
                <a:lnTo>
                  <a:pt x="72040" y="16760"/>
                </a:lnTo>
                <a:lnTo>
                  <a:pt x="72050" y="16740"/>
                </a:lnTo>
                <a:lnTo>
                  <a:pt x="72070" y="16700"/>
                </a:lnTo>
                <a:lnTo>
                  <a:pt x="72080" y="16680"/>
                </a:lnTo>
                <a:lnTo>
                  <a:pt x="72320" y="16680"/>
                </a:lnTo>
                <a:lnTo>
                  <a:pt x="72310" y="16700"/>
                </a:lnTo>
                <a:lnTo>
                  <a:pt x="72260" y="16750"/>
                </a:lnTo>
                <a:lnTo>
                  <a:pt x="72230" y="16760"/>
                </a:lnTo>
                <a:lnTo>
                  <a:pt x="72220" y="16770"/>
                </a:lnTo>
                <a:lnTo>
                  <a:pt x="72220" y="16780"/>
                </a:lnTo>
                <a:lnTo>
                  <a:pt x="72250" y="16790"/>
                </a:lnTo>
                <a:lnTo>
                  <a:pt x="72260" y="16800"/>
                </a:lnTo>
                <a:lnTo>
                  <a:pt x="72280" y="16810"/>
                </a:lnTo>
                <a:lnTo>
                  <a:pt x="72300" y="16840"/>
                </a:lnTo>
                <a:lnTo>
                  <a:pt x="72350" y="16850"/>
                </a:lnTo>
                <a:lnTo>
                  <a:pt x="72370" y="16870"/>
                </a:lnTo>
                <a:lnTo>
                  <a:pt x="72400" y="16920"/>
                </a:lnTo>
                <a:lnTo>
                  <a:pt x="72410" y="16950"/>
                </a:lnTo>
                <a:lnTo>
                  <a:pt x="72420" y="16980"/>
                </a:lnTo>
                <a:lnTo>
                  <a:pt x="72430" y="17000"/>
                </a:lnTo>
                <a:lnTo>
                  <a:pt x="72430" y="17020"/>
                </a:lnTo>
                <a:lnTo>
                  <a:pt x="72420" y="17030"/>
                </a:lnTo>
                <a:lnTo>
                  <a:pt x="72410" y="17040"/>
                </a:lnTo>
                <a:lnTo>
                  <a:pt x="72390" y="17060"/>
                </a:lnTo>
                <a:lnTo>
                  <a:pt x="72370" y="17080"/>
                </a:lnTo>
                <a:lnTo>
                  <a:pt x="72350" y="17120"/>
                </a:lnTo>
                <a:lnTo>
                  <a:pt x="72340" y="17150"/>
                </a:lnTo>
                <a:lnTo>
                  <a:pt x="72340" y="17210"/>
                </a:lnTo>
                <a:lnTo>
                  <a:pt x="72510" y="17170"/>
                </a:lnTo>
                <a:lnTo>
                  <a:pt x="72500" y="17180"/>
                </a:lnTo>
                <a:lnTo>
                  <a:pt x="72490" y="17270"/>
                </a:lnTo>
                <a:lnTo>
                  <a:pt x="72480" y="17310"/>
                </a:lnTo>
                <a:lnTo>
                  <a:pt x="72480" y="17340"/>
                </a:lnTo>
                <a:lnTo>
                  <a:pt x="72480" y="17370"/>
                </a:lnTo>
                <a:lnTo>
                  <a:pt x="72470" y="17380"/>
                </a:lnTo>
                <a:lnTo>
                  <a:pt x="72460" y="17400"/>
                </a:lnTo>
                <a:lnTo>
                  <a:pt x="72450" y="17420"/>
                </a:lnTo>
                <a:lnTo>
                  <a:pt x="72450" y="17430"/>
                </a:lnTo>
                <a:lnTo>
                  <a:pt x="72450" y="17440"/>
                </a:lnTo>
                <a:lnTo>
                  <a:pt x="72440" y="17440"/>
                </a:lnTo>
                <a:lnTo>
                  <a:pt x="72450" y="17450"/>
                </a:lnTo>
                <a:lnTo>
                  <a:pt x="72450" y="17460"/>
                </a:lnTo>
                <a:lnTo>
                  <a:pt x="72440" y="17470"/>
                </a:lnTo>
                <a:lnTo>
                  <a:pt x="72440" y="17480"/>
                </a:lnTo>
                <a:lnTo>
                  <a:pt x="72430" y="17480"/>
                </a:lnTo>
                <a:lnTo>
                  <a:pt x="72430" y="17490"/>
                </a:lnTo>
                <a:lnTo>
                  <a:pt x="72430" y="17500"/>
                </a:lnTo>
                <a:lnTo>
                  <a:pt x="72410" y="17530"/>
                </a:lnTo>
                <a:lnTo>
                  <a:pt x="72420" y="17560"/>
                </a:lnTo>
                <a:lnTo>
                  <a:pt x="72410" y="17570"/>
                </a:lnTo>
                <a:lnTo>
                  <a:pt x="72400" y="17580"/>
                </a:lnTo>
                <a:lnTo>
                  <a:pt x="72390" y="17590"/>
                </a:lnTo>
                <a:lnTo>
                  <a:pt x="72370" y="17610"/>
                </a:lnTo>
                <a:lnTo>
                  <a:pt x="72360" y="17640"/>
                </a:lnTo>
                <a:lnTo>
                  <a:pt x="72340" y="17660"/>
                </a:lnTo>
                <a:lnTo>
                  <a:pt x="72340" y="17670"/>
                </a:lnTo>
                <a:lnTo>
                  <a:pt x="72360" y="17730"/>
                </a:lnTo>
                <a:lnTo>
                  <a:pt x="72370" y="17780"/>
                </a:lnTo>
                <a:lnTo>
                  <a:pt x="72380" y="17790"/>
                </a:lnTo>
                <a:lnTo>
                  <a:pt x="72360" y="17830"/>
                </a:lnTo>
                <a:lnTo>
                  <a:pt x="72340" y="17840"/>
                </a:lnTo>
                <a:lnTo>
                  <a:pt x="72330" y="17860"/>
                </a:lnTo>
                <a:lnTo>
                  <a:pt x="72330" y="17890"/>
                </a:lnTo>
                <a:lnTo>
                  <a:pt x="72330" y="17910"/>
                </a:lnTo>
                <a:lnTo>
                  <a:pt x="72330" y="17930"/>
                </a:lnTo>
                <a:lnTo>
                  <a:pt x="72340" y="17960"/>
                </a:lnTo>
                <a:lnTo>
                  <a:pt x="72350" y="17990"/>
                </a:lnTo>
                <a:lnTo>
                  <a:pt x="72350" y="18010"/>
                </a:lnTo>
                <a:lnTo>
                  <a:pt x="72340" y="18030"/>
                </a:lnTo>
                <a:lnTo>
                  <a:pt x="72350" y="18060"/>
                </a:lnTo>
                <a:lnTo>
                  <a:pt x="72350" y="18090"/>
                </a:lnTo>
                <a:lnTo>
                  <a:pt x="72360" y="18110"/>
                </a:lnTo>
                <a:lnTo>
                  <a:pt x="72370" y="18130"/>
                </a:lnTo>
                <a:lnTo>
                  <a:pt x="72360" y="18160"/>
                </a:lnTo>
                <a:lnTo>
                  <a:pt x="72360" y="18230"/>
                </a:lnTo>
                <a:lnTo>
                  <a:pt x="72360" y="18240"/>
                </a:lnTo>
                <a:lnTo>
                  <a:pt x="72370" y="18260"/>
                </a:lnTo>
                <a:lnTo>
                  <a:pt x="72370" y="18270"/>
                </a:lnTo>
                <a:lnTo>
                  <a:pt x="72340" y="18290"/>
                </a:lnTo>
                <a:lnTo>
                  <a:pt x="72350" y="18340"/>
                </a:lnTo>
                <a:lnTo>
                  <a:pt x="72330" y="18370"/>
                </a:lnTo>
                <a:lnTo>
                  <a:pt x="72340" y="18370"/>
                </a:lnTo>
                <a:lnTo>
                  <a:pt x="72340" y="18390"/>
                </a:lnTo>
                <a:lnTo>
                  <a:pt x="72310" y="18400"/>
                </a:lnTo>
                <a:lnTo>
                  <a:pt x="72300" y="18440"/>
                </a:lnTo>
                <a:lnTo>
                  <a:pt x="72310" y="18470"/>
                </a:lnTo>
                <a:lnTo>
                  <a:pt x="72270" y="18530"/>
                </a:lnTo>
                <a:lnTo>
                  <a:pt x="72260" y="18540"/>
                </a:lnTo>
                <a:lnTo>
                  <a:pt x="72260" y="18570"/>
                </a:lnTo>
                <a:lnTo>
                  <a:pt x="72230" y="18590"/>
                </a:lnTo>
                <a:lnTo>
                  <a:pt x="72200" y="18640"/>
                </a:lnTo>
                <a:lnTo>
                  <a:pt x="72190" y="18650"/>
                </a:lnTo>
                <a:lnTo>
                  <a:pt x="72190" y="18660"/>
                </a:lnTo>
                <a:lnTo>
                  <a:pt x="72170" y="18690"/>
                </a:lnTo>
                <a:lnTo>
                  <a:pt x="72160" y="18710"/>
                </a:lnTo>
                <a:lnTo>
                  <a:pt x="72140" y="18720"/>
                </a:lnTo>
                <a:lnTo>
                  <a:pt x="72120" y="18740"/>
                </a:lnTo>
                <a:lnTo>
                  <a:pt x="72120" y="18760"/>
                </a:lnTo>
                <a:lnTo>
                  <a:pt x="72120" y="18780"/>
                </a:lnTo>
                <a:lnTo>
                  <a:pt x="72110" y="18780"/>
                </a:lnTo>
                <a:lnTo>
                  <a:pt x="72120" y="18790"/>
                </a:lnTo>
                <a:lnTo>
                  <a:pt x="72100" y="18810"/>
                </a:lnTo>
                <a:lnTo>
                  <a:pt x="72120" y="18820"/>
                </a:lnTo>
                <a:lnTo>
                  <a:pt x="72120" y="18840"/>
                </a:lnTo>
                <a:lnTo>
                  <a:pt x="72140" y="18860"/>
                </a:lnTo>
                <a:lnTo>
                  <a:pt x="72150" y="18890"/>
                </a:lnTo>
                <a:lnTo>
                  <a:pt x="72150" y="18920"/>
                </a:lnTo>
                <a:lnTo>
                  <a:pt x="72160" y="18950"/>
                </a:lnTo>
                <a:lnTo>
                  <a:pt x="72160" y="18970"/>
                </a:lnTo>
                <a:lnTo>
                  <a:pt x="72160" y="19000"/>
                </a:lnTo>
                <a:lnTo>
                  <a:pt x="72190" y="19020"/>
                </a:lnTo>
                <a:lnTo>
                  <a:pt x="72190" y="19030"/>
                </a:lnTo>
                <a:lnTo>
                  <a:pt x="72220" y="19060"/>
                </a:lnTo>
                <a:lnTo>
                  <a:pt x="72230" y="19120"/>
                </a:lnTo>
                <a:lnTo>
                  <a:pt x="72230" y="19150"/>
                </a:lnTo>
                <a:lnTo>
                  <a:pt x="72230" y="19160"/>
                </a:lnTo>
                <a:lnTo>
                  <a:pt x="72210" y="19200"/>
                </a:lnTo>
                <a:lnTo>
                  <a:pt x="72190" y="19210"/>
                </a:lnTo>
                <a:lnTo>
                  <a:pt x="72180" y="19210"/>
                </a:lnTo>
                <a:lnTo>
                  <a:pt x="72140" y="19280"/>
                </a:lnTo>
                <a:lnTo>
                  <a:pt x="72130" y="19330"/>
                </a:lnTo>
                <a:lnTo>
                  <a:pt x="72110" y="19360"/>
                </a:lnTo>
                <a:lnTo>
                  <a:pt x="72080" y="19370"/>
                </a:lnTo>
                <a:lnTo>
                  <a:pt x="72070" y="19390"/>
                </a:lnTo>
                <a:lnTo>
                  <a:pt x="72050" y="19400"/>
                </a:lnTo>
                <a:lnTo>
                  <a:pt x="72030" y="19430"/>
                </a:lnTo>
                <a:lnTo>
                  <a:pt x="72020" y="19450"/>
                </a:lnTo>
                <a:lnTo>
                  <a:pt x="72010" y="19460"/>
                </a:lnTo>
                <a:lnTo>
                  <a:pt x="71820" y="19650"/>
                </a:lnTo>
                <a:lnTo>
                  <a:pt x="71810" y="19650"/>
                </a:lnTo>
                <a:lnTo>
                  <a:pt x="71710" y="19720"/>
                </a:lnTo>
                <a:lnTo>
                  <a:pt x="71650" y="19750"/>
                </a:lnTo>
                <a:lnTo>
                  <a:pt x="71580" y="19760"/>
                </a:lnTo>
                <a:lnTo>
                  <a:pt x="71470" y="19760"/>
                </a:lnTo>
                <a:lnTo>
                  <a:pt x="71430" y="19740"/>
                </a:lnTo>
                <a:lnTo>
                  <a:pt x="71410" y="19720"/>
                </a:lnTo>
                <a:lnTo>
                  <a:pt x="71350" y="19640"/>
                </a:lnTo>
                <a:lnTo>
                  <a:pt x="71350" y="19630"/>
                </a:lnTo>
                <a:lnTo>
                  <a:pt x="71330" y="19640"/>
                </a:lnTo>
                <a:lnTo>
                  <a:pt x="71320" y="19610"/>
                </a:lnTo>
                <a:lnTo>
                  <a:pt x="71280" y="19550"/>
                </a:lnTo>
                <a:lnTo>
                  <a:pt x="71190" y="19460"/>
                </a:lnTo>
                <a:lnTo>
                  <a:pt x="70810" y="19330"/>
                </a:lnTo>
                <a:lnTo>
                  <a:pt x="70690" y="19320"/>
                </a:lnTo>
                <a:lnTo>
                  <a:pt x="70550" y="19200"/>
                </a:lnTo>
                <a:lnTo>
                  <a:pt x="70480" y="19150"/>
                </a:lnTo>
                <a:lnTo>
                  <a:pt x="70410" y="19130"/>
                </a:lnTo>
                <a:lnTo>
                  <a:pt x="70350" y="19120"/>
                </a:lnTo>
                <a:lnTo>
                  <a:pt x="70260" y="19120"/>
                </a:lnTo>
                <a:lnTo>
                  <a:pt x="70140" y="19030"/>
                </a:lnTo>
                <a:lnTo>
                  <a:pt x="70130" y="19030"/>
                </a:lnTo>
                <a:lnTo>
                  <a:pt x="70110" y="19030"/>
                </a:lnTo>
                <a:lnTo>
                  <a:pt x="70100" y="19020"/>
                </a:lnTo>
                <a:lnTo>
                  <a:pt x="70070" y="19020"/>
                </a:lnTo>
                <a:lnTo>
                  <a:pt x="70020" y="18990"/>
                </a:lnTo>
                <a:lnTo>
                  <a:pt x="69840" y="18990"/>
                </a:lnTo>
                <a:lnTo>
                  <a:pt x="68970" y="19170"/>
                </a:lnTo>
                <a:lnTo>
                  <a:pt x="68940" y="19180"/>
                </a:lnTo>
                <a:lnTo>
                  <a:pt x="68940" y="19190"/>
                </a:lnTo>
                <a:lnTo>
                  <a:pt x="68940" y="19200"/>
                </a:lnTo>
                <a:lnTo>
                  <a:pt x="68920" y="19200"/>
                </a:lnTo>
                <a:lnTo>
                  <a:pt x="68910" y="19220"/>
                </a:lnTo>
                <a:lnTo>
                  <a:pt x="68310" y="19130"/>
                </a:lnTo>
                <a:lnTo>
                  <a:pt x="67810" y="19060"/>
                </a:lnTo>
                <a:lnTo>
                  <a:pt x="67700" y="19030"/>
                </a:lnTo>
                <a:lnTo>
                  <a:pt x="67170" y="18990"/>
                </a:lnTo>
                <a:lnTo>
                  <a:pt x="67120" y="18980"/>
                </a:lnTo>
                <a:lnTo>
                  <a:pt x="66980" y="18950"/>
                </a:lnTo>
                <a:lnTo>
                  <a:pt x="66790" y="18940"/>
                </a:lnTo>
                <a:lnTo>
                  <a:pt x="66770" y="18930"/>
                </a:lnTo>
                <a:lnTo>
                  <a:pt x="66690" y="18910"/>
                </a:lnTo>
                <a:lnTo>
                  <a:pt x="66460" y="18870"/>
                </a:lnTo>
                <a:lnTo>
                  <a:pt x="66220" y="18720"/>
                </a:lnTo>
                <a:lnTo>
                  <a:pt x="66030" y="18600"/>
                </a:lnTo>
                <a:lnTo>
                  <a:pt x="66020" y="18590"/>
                </a:lnTo>
                <a:lnTo>
                  <a:pt x="66000" y="18540"/>
                </a:lnTo>
                <a:lnTo>
                  <a:pt x="65980" y="18550"/>
                </a:lnTo>
                <a:lnTo>
                  <a:pt x="65980" y="18500"/>
                </a:lnTo>
                <a:lnTo>
                  <a:pt x="65960" y="18400"/>
                </a:lnTo>
                <a:lnTo>
                  <a:pt x="66070" y="18180"/>
                </a:lnTo>
                <a:lnTo>
                  <a:pt x="66000" y="18040"/>
                </a:lnTo>
                <a:lnTo>
                  <a:pt x="65890" y="17920"/>
                </a:lnTo>
                <a:lnTo>
                  <a:pt x="65850" y="17830"/>
                </a:lnTo>
                <a:lnTo>
                  <a:pt x="65830" y="17730"/>
                </a:lnTo>
                <a:lnTo>
                  <a:pt x="65810" y="17710"/>
                </a:lnTo>
                <a:lnTo>
                  <a:pt x="65760" y="17670"/>
                </a:lnTo>
                <a:lnTo>
                  <a:pt x="65670" y="17660"/>
                </a:lnTo>
                <a:lnTo>
                  <a:pt x="65620" y="17510"/>
                </a:lnTo>
                <a:lnTo>
                  <a:pt x="65590" y="17470"/>
                </a:lnTo>
                <a:lnTo>
                  <a:pt x="65560" y="17380"/>
                </a:lnTo>
                <a:lnTo>
                  <a:pt x="65520" y="17320"/>
                </a:lnTo>
                <a:lnTo>
                  <a:pt x="65390" y="17300"/>
                </a:lnTo>
                <a:lnTo>
                  <a:pt x="65290" y="17290"/>
                </a:lnTo>
                <a:lnTo>
                  <a:pt x="65290" y="17200"/>
                </a:lnTo>
                <a:lnTo>
                  <a:pt x="65320" y="17120"/>
                </a:lnTo>
                <a:lnTo>
                  <a:pt x="65320" y="17090"/>
                </a:lnTo>
                <a:lnTo>
                  <a:pt x="65320" y="17010"/>
                </a:lnTo>
                <a:lnTo>
                  <a:pt x="65310" y="16970"/>
                </a:lnTo>
                <a:lnTo>
                  <a:pt x="65300" y="16940"/>
                </a:lnTo>
                <a:lnTo>
                  <a:pt x="65300" y="16910"/>
                </a:lnTo>
                <a:lnTo>
                  <a:pt x="65270" y="16860"/>
                </a:lnTo>
                <a:lnTo>
                  <a:pt x="65250" y="16840"/>
                </a:lnTo>
                <a:lnTo>
                  <a:pt x="65240" y="16800"/>
                </a:lnTo>
                <a:lnTo>
                  <a:pt x="65230" y="16740"/>
                </a:lnTo>
                <a:lnTo>
                  <a:pt x="65210" y="16730"/>
                </a:lnTo>
                <a:lnTo>
                  <a:pt x="65180" y="16710"/>
                </a:lnTo>
                <a:lnTo>
                  <a:pt x="65160" y="16710"/>
                </a:lnTo>
                <a:lnTo>
                  <a:pt x="65140" y="16710"/>
                </a:lnTo>
                <a:lnTo>
                  <a:pt x="65110" y="16710"/>
                </a:lnTo>
                <a:lnTo>
                  <a:pt x="65070" y="16730"/>
                </a:lnTo>
                <a:lnTo>
                  <a:pt x="65040" y="16770"/>
                </a:lnTo>
                <a:lnTo>
                  <a:pt x="64930" y="16760"/>
                </a:lnTo>
                <a:lnTo>
                  <a:pt x="64900" y="16760"/>
                </a:lnTo>
                <a:lnTo>
                  <a:pt x="64880" y="16780"/>
                </a:lnTo>
                <a:lnTo>
                  <a:pt x="64840" y="16790"/>
                </a:lnTo>
                <a:lnTo>
                  <a:pt x="64740" y="16760"/>
                </a:lnTo>
                <a:lnTo>
                  <a:pt x="64590" y="16740"/>
                </a:lnTo>
                <a:lnTo>
                  <a:pt x="64460" y="16720"/>
                </a:lnTo>
                <a:lnTo>
                  <a:pt x="64430" y="16710"/>
                </a:lnTo>
                <a:lnTo>
                  <a:pt x="64390" y="16670"/>
                </a:lnTo>
                <a:lnTo>
                  <a:pt x="64420" y="16650"/>
                </a:lnTo>
                <a:lnTo>
                  <a:pt x="64450" y="16610"/>
                </a:lnTo>
                <a:lnTo>
                  <a:pt x="64470" y="16620"/>
                </a:lnTo>
                <a:lnTo>
                  <a:pt x="64510" y="16610"/>
                </a:lnTo>
                <a:lnTo>
                  <a:pt x="64530" y="16600"/>
                </a:lnTo>
                <a:lnTo>
                  <a:pt x="64570" y="16610"/>
                </a:lnTo>
                <a:lnTo>
                  <a:pt x="64580" y="16600"/>
                </a:lnTo>
                <a:lnTo>
                  <a:pt x="64590" y="16570"/>
                </a:lnTo>
                <a:lnTo>
                  <a:pt x="64620" y="16550"/>
                </a:lnTo>
                <a:lnTo>
                  <a:pt x="64670" y="16510"/>
                </a:lnTo>
                <a:lnTo>
                  <a:pt x="64700" y="16490"/>
                </a:lnTo>
                <a:lnTo>
                  <a:pt x="64700" y="16470"/>
                </a:lnTo>
                <a:lnTo>
                  <a:pt x="64690" y="16460"/>
                </a:lnTo>
                <a:lnTo>
                  <a:pt x="64700" y="16420"/>
                </a:lnTo>
                <a:lnTo>
                  <a:pt x="64700" y="16370"/>
                </a:lnTo>
                <a:lnTo>
                  <a:pt x="64720" y="16330"/>
                </a:lnTo>
                <a:lnTo>
                  <a:pt x="64720" y="16310"/>
                </a:lnTo>
                <a:lnTo>
                  <a:pt x="64730" y="16290"/>
                </a:lnTo>
                <a:lnTo>
                  <a:pt x="64720" y="16280"/>
                </a:lnTo>
                <a:lnTo>
                  <a:pt x="64730" y="16270"/>
                </a:lnTo>
                <a:lnTo>
                  <a:pt x="64740" y="16260"/>
                </a:lnTo>
                <a:lnTo>
                  <a:pt x="64760" y="16270"/>
                </a:lnTo>
                <a:lnTo>
                  <a:pt x="64790" y="16280"/>
                </a:lnTo>
                <a:lnTo>
                  <a:pt x="64840" y="16290"/>
                </a:lnTo>
                <a:lnTo>
                  <a:pt x="64840" y="16260"/>
                </a:lnTo>
                <a:lnTo>
                  <a:pt x="64830" y="16240"/>
                </a:lnTo>
                <a:lnTo>
                  <a:pt x="64810" y="16230"/>
                </a:lnTo>
                <a:lnTo>
                  <a:pt x="64800" y="16220"/>
                </a:lnTo>
                <a:lnTo>
                  <a:pt x="64770" y="16220"/>
                </a:lnTo>
                <a:lnTo>
                  <a:pt x="64760" y="16210"/>
                </a:lnTo>
                <a:lnTo>
                  <a:pt x="64740" y="16210"/>
                </a:lnTo>
                <a:lnTo>
                  <a:pt x="64730" y="16200"/>
                </a:lnTo>
                <a:lnTo>
                  <a:pt x="64730" y="16150"/>
                </a:lnTo>
                <a:lnTo>
                  <a:pt x="64780" y="16000"/>
                </a:lnTo>
                <a:lnTo>
                  <a:pt x="64770" y="15940"/>
                </a:lnTo>
                <a:lnTo>
                  <a:pt x="64770" y="15930"/>
                </a:lnTo>
                <a:lnTo>
                  <a:pt x="64740" y="15920"/>
                </a:lnTo>
                <a:lnTo>
                  <a:pt x="64740" y="15910"/>
                </a:lnTo>
                <a:lnTo>
                  <a:pt x="64750" y="15890"/>
                </a:lnTo>
                <a:lnTo>
                  <a:pt x="64740" y="15850"/>
                </a:lnTo>
                <a:lnTo>
                  <a:pt x="64750" y="15820"/>
                </a:lnTo>
                <a:lnTo>
                  <a:pt x="64750" y="15810"/>
                </a:lnTo>
                <a:lnTo>
                  <a:pt x="64740" y="15800"/>
                </a:lnTo>
                <a:lnTo>
                  <a:pt x="64740" y="15770"/>
                </a:lnTo>
                <a:lnTo>
                  <a:pt x="64730" y="15760"/>
                </a:lnTo>
                <a:lnTo>
                  <a:pt x="64710" y="15720"/>
                </a:lnTo>
                <a:lnTo>
                  <a:pt x="64720" y="15720"/>
                </a:lnTo>
                <a:lnTo>
                  <a:pt x="64730" y="15710"/>
                </a:lnTo>
                <a:lnTo>
                  <a:pt x="64730" y="15490"/>
                </a:lnTo>
                <a:lnTo>
                  <a:pt x="64660" y="1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