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Bejaia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Beja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810" y="5640"/>
                </a:moveTo>
                <a:lnTo>
                  <a:pt x="63810" y="5650"/>
                </a:lnTo>
                <a:lnTo>
                  <a:pt x="63800" y="5650"/>
                </a:lnTo>
                <a:lnTo>
                  <a:pt x="63800" y="5640"/>
                </a:lnTo>
                <a:lnTo>
                  <a:pt x="63810" y="5640"/>
                </a:lnTo>
                <a:close/>
                <a:moveTo>
                  <a:pt x="66610" y="6960"/>
                </a:moveTo>
                <a:lnTo>
                  <a:pt x="66600" y="7000"/>
                </a:lnTo>
                <a:lnTo>
                  <a:pt x="66660" y="6990"/>
                </a:lnTo>
                <a:lnTo>
                  <a:pt x="66670" y="7000"/>
                </a:lnTo>
                <a:lnTo>
                  <a:pt x="66670" y="7040"/>
                </a:lnTo>
                <a:lnTo>
                  <a:pt x="66650" y="7050"/>
                </a:lnTo>
                <a:lnTo>
                  <a:pt x="66640" y="7070"/>
                </a:lnTo>
                <a:lnTo>
                  <a:pt x="66600" y="7130"/>
                </a:lnTo>
                <a:lnTo>
                  <a:pt x="66600" y="7160"/>
                </a:lnTo>
                <a:lnTo>
                  <a:pt x="66610" y="7220"/>
                </a:lnTo>
                <a:lnTo>
                  <a:pt x="66640" y="7230"/>
                </a:lnTo>
                <a:lnTo>
                  <a:pt x="66690" y="7220"/>
                </a:lnTo>
                <a:lnTo>
                  <a:pt x="66700" y="7200"/>
                </a:lnTo>
                <a:lnTo>
                  <a:pt x="66750" y="7210"/>
                </a:lnTo>
                <a:lnTo>
                  <a:pt x="66780" y="7230"/>
                </a:lnTo>
                <a:lnTo>
                  <a:pt x="66800" y="7270"/>
                </a:lnTo>
                <a:lnTo>
                  <a:pt x="66800" y="7280"/>
                </a:lnTo>
                <a:lnTo>
                  <a:pt x="66830" y="7330"/>
                </a:lnTo>
                <a:lnTo>
                  <a:pt x="66810" y="7340"/>
                </a:lnTo>
                <a:lnTo>
                  <a:pt x="66810" y="7350"/>
                </a:lnTo>
                <a:lnTo>
                  <a:pt x="66840" y="7370"/>
                </a:lnTo>
                <a:lnTo>
                  <a:pt x="66850" y="7380"/>
                </a:lnTo>
                <a:lnTo>
                  <a:pt x="66860" y="7410"/>
                </a:lnTo>
                <a:lnTo>
                  <a:pt x="66840" y="7420"/>
                </a:lnTo>
                <a:lnTo>
                  <a:pt x="66790" y="7440"/>
                </a:lnTo>
                <a:lnTo>
                  <a:pt x="66770" y="7460"/>
                </a:lnTo>
                <a:lnTo>
                  <a:pt x="66760" y="7520"/>
                </a:lnTo>
                <a:lnTo>
                  <a:pt x="66750" y="7580"/>
                </a:lnTo>
                <a:lnTo>
                  <a:pt x="66680" y="7620"/>
                </a:lnTo>
                <a:lnTo>
                  <a:pt x="66670" y="7610"/>
                </a:lnTo>
                <a:lnTo>
                  <a:pt x="66660" y="7650"/>
                </a:lnTo>
                <a:lnTo>
                  <a:pt x="66630" y="7670"/>
                </a:lnTo>
                <a:lnTo>
                  <a:pt x="66590" y="7690"/>
                </a:lnTo>
                <a:lnTo>
                  <a:pt x="66580" y="7700"/>
                </a:lnTo>
                <a:lnTo>
                  <a:pt x="66490" y="7740"/>
                </a:lnTo>
                <a:lnTo>
                  <a:pt x="66480" y="7750"/>
                </a:lnTo>
                <a:lnTo>
                  <a:pt x="66450" y="7750"/>
                </a:lnTo>
                <a:lnTo>
                  <a:pt x="66450" y="7740"/>
                </a:lnTo>
                <a:lnTo>
                  <a:pt x="66430" y="7730"/>
                </a:lnTo>
                <a:lnTo>
                  <a:pt x="66420" y="7730"/>
                </a:lnTo>
                <a:lnTo>
                  <a:pt x="66400" y="7730"/>
                </a:lnTo>
                <a:lnTo>
                  <a:pt x="66390" y="7720"/>
                </a:lnTo>
                <a:lnTo>
                  <a:pt x="66380" y="7700"/>
                </a:lnTo>
                <a:lnTo>
                  <a:pt x="66350" y="7710"/>
                </a:lnTo>
                <a:lnTo>
                  <a:pt x="66340" y="7730"/>
                </a:lnTo>
                <a:lnTo>
                  <a:pt x="66330" y="7720"/>
                </a:lnTo>
                <a:lnTo>
                  <a:pt x="66300" y="7750"/>
                </a:lnTo>
                <a:lnTo>
                  <a:pt x="66290" y="7740"/>
                </a:lnTo>
                <a:lnTo>
                  <a:pt x="66300" y="7760"/>
                </a:lnTo>
                <a:lnTo>
                  <a:pt x="66280" y="7760"/>
                </a:lnTo>
                <a:lnTo>
                  <a:pt x="66270" y="7770"/>
                </a:lnTo>
                <a:lnTo>
                  <a:pt x="66240" y="7800"/>
                </a:lnTo>
                <a:lnTo>
                  <a:pt x="66250" y="7820"/>
                </a:lnTo>
                <a:lnTo>
                  <a:pt x="66240" y="7850"/>
                </a:lnTo>
                <a:lnTo>
                  <a:pt x="66260" y="7850"/>
                </a:lnTo>
                <a:lnTo>
                  <a:pt x="66270" y="7920"/>
                </a:lnTo>
                <a:lnTo>
                  <a:pt x="66290" y="7940"/>
                </a:lnTo>
                <a:lnTo>
                  <a:pt x="66280" y="7940"/>
                </a:lnTo>
                <a:lnTo>
                  <a:pt x="66260" y="7990"/>
                </a:lnTo>
                <a:lnTo>
                  <a:pt x="66250" y="8000"/>
                </a:lnTo>
                <a:lnTo>
                  <a:pt x="66230" y="8000"/>
                </a:lnTo>
                <a:lnTo>
                  <a:pt x="66220" y="8010"/>
                </a:lnTo>
                <a:lnTo>
                  <a:pt x="66190" y="8020"/>
                </a:lnTo>
                <a:lnTo>
                  <a:pt x="66220" y="8040"/>
                </a:lnTo>
                <a:lnTo>
                  <a:pt x="66230" y="8060"/>
                </a:lnTo>
                <a:lnTo>
                  <a:pt x="66190" y="8080"/>
                </a:lnTo>
                <a:lnTo>
                  <a:pt x="66170" y="8080"/>
                </a:lnTo>
                <a:lnTo>
                  <a:pt x="66160" y="8090"/>
                </a:lnTo>
                <a:lnTo>
                  <a:pt x="66160" y="8100"/>
                </a:lnTo>
                <a:lnTo>
                  <a:pt x="66160" y="8110"/>
                </a:lnTo>
                <a:lnTo>
                  <a:pt x="66160" y="8120"/>
                </a:lnTo>
                <a:lnTo>
                  <a:pt x="66160" y="8130"/>
                </a:lnTo>
                <a:lnTo>
                  <a:pt x="66150" y="8150"/>
                </a:lnTo>
                <a:lnTo>
                  <a:pt x="66130" y="8150"/>
                </a:lnTo>
                <a:lnTo>
                  <a:pt x="66120" y="8150"/>
                </a:lnTo>
                <a:lnTo>
                  <a:pt x="66120" y="8140"/>
                </a:lnTo>
                <a:lnTo>
                  <a:pt x="66100" y="8170"/>
                </a:lnTo>
                <a:lnTo>
                  <a:pt x="66110" y="8180"/>
                </a:lnTo>
                <a:lnTo>
                  <a:pt x="66100" y="8210"/>
                </a:lnTo>
                <a:lnTo>
                  <a:pt x="66080" y="8230"/>
                </a:lnTo>
                <a:lnTo>
                  <a:pt x="66060" y="8270"/>
                </a:lnTo>
                <a:lnTo>
                  <a:pt x="66050" y="8270"/>
                </a:lnTo>
                <a:lnTo>
                  <a:pt x="66040" y="8250"/>
                </a:lnTo>
                <a:lnTo>
                  <a:pt x="66030" y="8240"/>
                </a:lnTo>
                <a:lnTo>
                  <a:pt x="66000" y="8240"/>
                </a:lnTo>
                <a:lnTo>
                  <a:pt x="66010" y="8270"/>
                </a:lnTo>
                <a:lnTo>
                  <a:pt x="66020" y="8270"/>
                </a:lnTo>
                <a:lnTo>
                  <a:pt x="66030" y="8270"/>
                </a:lnTo>
                <a:lnTo>
                  <a:pt x="66030" y="8280"/>
                </a:lnTo>
                <a:lnTo>
                  <a:pt x="66060" y="8300"/>
                </a:lnTo>
                <a:lnTo>
                  <a:pt x="66030" y="8300"/>
                </a:lnTo>
                <a:lnTo>
                  <a:pt x="66060" y="8320"/>
                </a:lnTo>
                <a:lnTo>
                  <a:pt x="66070" y="8320"/>
                </a:lnTo>
                <a:lnTo>
                  <a:pt x="66070" y="8330"/>
                </a:lnTo>
                <a:lnTo>
                  <a:pt x="66090" y="8330"/>
                </a:lnTo>
                <a:lnTo>
                  <a:pt x="66090" y="8350"/>
                </a:lnTo>
                <a:lnTo>
                  <a:pt x="66100" y="8360"/>
                </a:lnTo>
                <a:lnTo>
                  <a:pt x="66100" y="8390"/>
                </a:lnTo>
                <a:lnTo>
                  <a:pt x="66090" y="8440"/>
                </a:lnTo>
                <a:lnTo>
                  <a:pt x="66060" y="8430"/>
                </a:lnTo>
                <a:lnTo>
                  <a:pt x="66050" y="8420"/>
                </a:lnTo>
                <a:lnTo>
                  <a:pt x="66050" y="8400"/>
                </a:lnTo>
                <a:lnTo>
                  <a:pt x="66010" y="8410"/>
                </a:lnTo>
                <a:lnTo>
                  <a:pt x="65990" y="8400"/>
                </a:lnTo>
                <a:lnTo>
                  <a:pt x="65960" y="8430"/>
                </a:lnTo>
                <a:lnTo>
                  <a:pt x="65940" y="8460"/>
                </a:lnTo>
                <a:lnTo>
                  <a:pt x="65930" y="8470"/>
                </a:lnTo>
                <a:lnTo>
                  <a:pt x="65930" y="8480"/>
                </a:lnTo>
                <a:lnTo>
                  <a:pt x="65960" y="8500"/>
                </a:lnTo>
                <a:lnTo>
                  <a:pt x="65940" y="8520"/>
                </a:lnTo>
                <a:lnTo>
                  <a:pt x="65920" y="8510"/>
                </a:lnTo>
                <a:lnTo>
                  <a:pt x="65900" y="8520"/>
                </a:lnTo>
                <a:lnTo>
                  <a:pt x="65880" y="8530"/>
                </a:lnTo>
                <a:lnTo>
                  <a:pt x="65880" y="8520"/>
                </a:lnTo>
                <a:lnTo>
                  <a:pt x="65860" y="8500"/>
                </a:lnTo>
                <a:lnTo>
                  <a:pt x="65850" y="8510"/>
                </a:lnTo>
                <a:lnTo>
                  <a:pt x="65830" y="8510"/>
                </a:lnTo>
                <a:lnTo>
                  <a:pt x="65810" y="8520"/>
                </a:lnTo>
                <a:lnTo>
                  <a:pt x="65800" y="8530"/>
                </a:lnTo>
                <a:lnTo>
                  <a:pt x="65790" y="8520"/>
                </a:lnTo>
                <a:lnTo>
                  <a:pt x="65790" y="8510"/>
                </a:lnTo>
                <a:lnTo>
                  <a:pt x="65790" y="8500"/>
                </a:lnTo>
                <a:lnTo>
                  <a:pt x="65800" y="8480"/>
                </a:lnTo>
                <a:lnTo>
                  <a:pt x="65780" y="8470"/>
                </a:lnTo>
                <a:lnTo>
                  <a:pt x="65750" y="8470"/>
                </a:lnTo>
                <a:lnTo>
                  <a:pt x="65730" y="8510"/>
                </a:lnTo>
                <a:lnTo>
                  <a:pt x="65730" y="8540"/>
                </a:lnTo>
                <a:lnTo>
                  <a:pt x="65690" y="8540"/>
                </a:lnTo>
                <a:lnTo>
                  <a:pt x="65640" y="8530"/>
                </a:lnTo>
                <a:lnTo>
                  <a:pt x="65630" y="8540"/>
                </a:lnTo>
                <a:lnTo>
                  <a:pt x="65580" y="8560"/>
                </a:lnTo>
                <a:lnTo>
                  <a:pt x="65580" y="8550"/>
                </a:lnTo>
                <a:lnTo>
                  <a:pt x="65580" y="8520"/>
                </a:lnTo>
                <a:lnTo>
                  <a:pt x="65570" y="8500"/>
                </a:lnTo>
                <a:lnTo>
                  <a:pt x="65570" y="8460"/>
                </a:lnTo>
                <a:lnTo>
                  <a:pt x="65610" y="8440"/>
                </a:lnTo>
                <a:lnTo>
                  <a:pt x="65570" y="8390"/>
                </a:lnTo>
                <a:lnTo>
                  <a:pt x="65580" y="8370"/>
                </a:lnTo>
                <a:lnTo>
                  <a:pt x="65600" y="8360"/>
                </a:lnTo>
                <a:lnTo>
                  <a:pt x="65580" y="8340"/>
                </a:lnTo>
                <a:lnTo>
                  <a:pt x="65570" y="8340"/>
                </a:lnTo>
                <a:lnTo>
                  <a:pt x="65540" y="8370"/>
                </a:lnTo>
                <a:lnTo>
                  <a:pt x="65510" y="8380"/>
                </a:lnTo>
                <a:lnTo>
                  <a:pt x="65500" y="8390"/>
                </a:lnTo>
                <a:lnTo>
                  <a:pt x="65480" y="8400"/>
                </a:lnTo>
                <a:lnTo>
                  <a:pt x="65480" y="8390"/>
                </a:lnTo>
                <a:lnTo>
                  <a:pt x="65480" y="8380"/>
                </a:lnTo>
                <a:lnTo>
                  <a:pt x="65480" y="8360"/>
                </a:lnTo>
                <a:lnTo>
                  <a:pt x="65470" y="8350"/>
                </a:lnTo>
                <a:lnTo>
                  <a:pt x="65470" y="8330"/>
                </a:lnTo>
                <a:lnTo>
                  <a:pt x="65460" y="8310"/>
                </a:lnTo>
                <a:lnTo>
                  <a:pt x="65490" y="8280"/>
                </a:lnTo>
                <a:lnTo>
                  <a:pt x="65500" y="8270"/>
                </a:lnTo>
                <a:lnTo>
                  <a:pt x="65520" y="8260"/>
                </a:lnTo>
                <a:lnTo>
                  <a:pt x="65540" y="8240"/>
                </a:lnTo>
                <a:lnTo>
                  <a:pt x="65550" y="8190"/>
                </a:lnTo>
                <a:lnTo>
                  <a:pt x="65550" y="8130"/>
                </a:lnTo>
                <a:lnTo>
                  <a:pt x="65530" y="8080"/>
                </a:lnTo>
                <a:lnTo>
                  <a:pt x="65560" y="8060"/>
                </a:lnTo>
                <a:lnTo>
                  <a:pt x="65550" y="8030"/>
                </a:lnTo>
                <a:lnTo>
                  <a:pt x="65560" y="8010"/>
                </a:lnTo>
                <a:lnTo>
                  <a:pt x="65510" y="8000"/>
                </a:lnTo>
                <a:lnTo>
                  <a:pt x="65500" y="7990"/>
                </a:lnTo>
                <a:lnTo>
                  <a:pt x="65490" y="7960"/>
                </a:lnTo>
                <a:lnTo>
                  <a:pt x="65480" y="7960"/>
                </a:lnTo>
                <a:lnTo>
                  <a:pt x="65490" y="7930"/>
                </a:lnTo>
                <a:lnTo>
                  <a:pt x="65490" y="7920"/>
                </a:lnTo>
                <a:lnTo>
                  <a:pt x="65500" y="7910"/>
                </a:lnTo>
                <a:lnTo>
                  <a:pt x="65490" y="7900"/>
                </a:lnTo>
                <a:lnTo>
                  <a:pt x="65500" y="7900"/>
                </a:lnTo>
                <a:lnTo>
                  <a:pt x="65500" y="7890"/>
                </a:lnTo>
                <a:lnTo>
                  <a:pt x="65510" y="7850"/>
                </a:lnTo>
                <a:lnTo>
                  <a:pt x="65510" y="7840"/>
                </a:lnTo>
                <a:lnTo>
                  <a:pt x="65500" y="7830"/>
                </a:lnTo>
                <a:lnTo>
                  <a:pt x="65530" y="7770"/>
                </a:lnTo>
                <a:lnTo>
                  <a:pt x="65550" y="7750"/>
                </a:lnTo>
                <a:lnTo>
                  <a:pt x="65550" y="7740"/>
                </a:lnTo>
                <a:lnTo>
                  <a:pt x="65560" y="7730"/>
                </a:lnTo>
                <a:lnTo>
                  <a:pt x="65570" y="7730"/>
                </a:lnTo>
                <a:lnTo>
                  <a:pt x="65580" y="7710"/>
                </a:lnTo>
                <a:lnTo>
                  <a:pt x="65590" y="7710"/>
                </a:lnTo>
                <a:lnTo>
                  <a:pt x="65620" y="7690"/>
                </a:lnTo>
                <a:lnTo>
                  <a:pt x="65610" y="7680"/>
                </a:lnTo>
                <a:lnTo>
                  <a:pt x="65580" y="7640"/>
                </a:lnTo>
                <a:lnTo>
                  <a:pt x="65550" y="7610"/>
                </a:lnTo>
                <a:lnTo>
                  <a:pt x="65530" y="7590"/>
                </a:lnTo>
                <a:lnTo>
                  <a:pt x="65510" y="7570"/>
                </a:lnTo>
                <a:lnTo>
                  <a:pt x="65500" y="7540"/>
                </a:lnTo>
                <a:lnTo>
                  <a:pt x="65490" y="7530"/>
                </a:lnTo>
                <a:lnTo>
                  <a:pt x="65490" y="7540"/>
                </a:lnTo>
                <a:lnTo>
                  <a:pt x="65480" y="7560"/>
                </a:lnTo>
                <a:lnTo>
                  <a:pt x="65470" y="7520"/>
                </a:lnTo>
                <a:lnTo>
                  <a:pt x="65460" y="7510"/>
                </a:lnTo>
                <a:lnTo>
                  <a:pt x="65420" y="7520"/>
                </a:lnTo>
                <a:lnTo>
                  <a:pt x="65420" y="7490"/>
                </a:lnTo>
                <a:lnTo>
                  <a:pt x="65410" y="7490"/>
                </a:lnTo>
                <a:lnTo>
                  <a:pt x="65410" y="7480"/>
                </a:lnTo>
                <a:lnTo>
                  <a:pt x="65380" y="7460"/>
                </a:lnTo>
                <a:lnTo>
                  <a:pt x="65370" y="7460"/>
                </a:lnTo>
                <a:lnTo>
                  <a:pt x="65370" y="7430"/>
                </a:lnTo>
                <a:lnTo>
                  <a:pt x="65350" y="7430"/>
                </a:lnTo>
                <a:lnTo>
                  <a:pt x="65340" y="7420"/>
                </a:lnTo>
                <a:lnTo>
                  <a:pt x="65330" y="7430"/>
                </a:lnTo>
                <a:lnTo>
                  <a:pt x="65310" y="7410"/>
                </a:lnTo>
                <a:lnTo>
                  <a:pt x="65290" y="7410"/>
                </a:lnTo>
                <a:lnTo>
                  <a:pt x="65250" y="7410"/>
                </a:lnTo>
                <a:lnTo>
                  <a:pt x="65240" y="7410"/>
                </a:lnTo>
                <a:lnTo>
                  <a:pt x="65220" y="7410"/>
                </a:lnTo>
                <a:lnTo>
                  <a:pt x="65190" y="7380"/>
                </a:lnTo>
                <a:lnTo>
                  <a:pt x="65170" y="7360"/>
                </a:lnTo>
                <a:lnTo>
                  <a:pt x="65170" y="7370"/>
                </a:lnTo>
                <a:lnTo>
                  <a:pt x="65180" y="7380"/>
                </a:lnTo>
                <a:lnTo>
                  <a:pt x="65170" y="7400"/>
                </a:lnTo>
                <a:lnTo>
                  <a:pt x="65180" y="7420"/>
                </a:lnTo>
                <a:lnTo>
                  <a:pt x="65160" y="7460"/>
                </a:lnTo>
                <a:lnTo>
                  <a:pt x="65140" y="7440"/>
                </a:lnTo>
                <a:lnTo>
                  <a:pt x="65080" y="7430"/>
                </a:lnTo>
                <a:lnTo>
                  <a:pt x="65090" y="7420"/>
                </a:lnTo>
                <a:lnTo>
                  <a:pt x="65080" y="7420"/>
                </a:lnTo>
                <a:lnTo>
                  <a:pt x="65090" y="7410"/>
                </a:lnTo>
                <a:lnTo>
                  <a:pt x="65100" y="7400"/>
                </a:lnTo>
                <a:lnTo>
                  <a:pt x="65080" y="7360"/>
                </a:lnTo>
                <a:lnTo>
                  <a:pt x="65050" y="7380"/>
                </a:lnTo>
                <a:lnTo>
                  <a:pt x="65030" y="7380"/>
                </a:lnTo>
                <a:lnTo>
                  <a:pt x="65010" y="7400"/>
                </a:lnTo>
                <a:lnTo>
                  <a:pt x="65000" y="7400"/>
                </a:lnTo>
                <a:lnTo>
                  <a:pt x="64960" y="7430"/>
                </a:lnTo>
                <a:lnTo>
                  <a:pt x="64960" y="7450"/>
                </a:lnTo>
                <a:lnTo>
                  <a:pt x="64970" y="7470"/>
                </a:lnTo>
                <a:lnTo>
                  <a:pt x="64960" y="7480"/>
                </a:lnTo>
                <a:lnTo>
                  <a:pt x="64970" y="7480"/>
                </a:lnTo>
                <a:lnTo>
                  <a:pt x="64980" y="7480"/>
                </a:lnTo>
                <a:lnTo>
                  <a:pt x="64980" y="7490"/>
                </a:lnTo>
                <a:lnTo>
                  <a:pt x="64990" y="7480"/>
                </a:lnTo>
                <a:lnTo>
                  <a:pt x="65000" y="7500"/>
                </a:lnTo>
                <a:lnTo>
                  <a:pt x="65010" y="7510"/>
                </a:lnTo>
                <a:lnTo>
                  <a:pt x="64990" y="7510"/>
                </a:lnTo>
                <a:lnTo>
                  <a:pt x="65000" y="7520"/>
                </a:lnTo>
                <a:lnTo>
                  <a:pt x="65000" y="7530"/>
                </a:lnTo>
                <a:lnTo>
                  <a:pt x="65000" y="7540"/>
                </a:lnTo>
                <a:lnTo>
                  <a:pt x="64990" y="7540"/>
                </a:lnTo>
                <a:lnTo>
                  <a:pt x="65000" y="7540"/>
                </a:lnTo>
                <a:lnTo>
                  <a:pt x="64990" y="7540"/>
                </a:lnTo>
                <a:lnTo>
                  <a:pt x="64990" y="7560"/>
                </a:lnTo>
                <a:lnTo>
                  <a:pt x="65000" y="7560"/>
                </a:lnTo>
                <a:lnTo>
                  <a:pt x="65000" y="7570"/>
                </a:lnTo>
                <a:lnTo>
                  <a:pt x="64980" y="7590"/>
                </a:lnTo>
                <a:lnTo>
                  <a:pt x="64980" y="7600"/>
                </a:lnTo>
                <a:lnTo>
                  <a:pt x="64970" y="7610"/>
                </a:lnTo>
                <a:lnTo>
                  <a:pt x="64960" y="7640"/>
                </a:lnTo>
                <a:lnTo>
                  <a:pt x="64970" y="7650"/>
                </a:lnTo>
                <a:lnTo>
                  <a:pt x="64960" y="7670"/>
                </a:lnTo>
                <a:lnTo>
                  <a:pt x="64930" y="7670"/>
                </a:lnTo>
                <a:lnTo>
                  <a:pt x="64920" y="7680"/>
                </a:lnTo>
                <a:lnTo>
                  <a:pt x="64900" y="7700"/>
                </a:lnTo>
                <a:lnTo>
                  <a:pt x="64880" y="7710"/>
                </a:lnTo>
                <a:lnTo>
                  <a:pt x="64850" y="7720"/>
                </a:lnTo>
                <a:lnTo>
                  <a:pt x="64830" y="7710"/>
                </a:lnTo>
                <a:lnTo>
                  <a:pt x="64830" y="7700"/>
                </a:lnTo>
                <a:lnTo>
                  <a:pt x="64840" y="7680"/>
                </a:lnTo>
                <a:lnTo>
                  <a:pt x="64840" y="7660"/>
                </a:lnTo>
                <a:lnTo>
                  <a:pt x="64840" y="7640"/>
                </a:lnTo>
                <a:lnTo>
                  <a:pt x="64830" y="7660"/>
                </a:lnTo>
                <a:lnTo>
                  <a:pt x="64800" y="7660"/>
                </a:lnTo>
                <a:lnTo>
                  <a:pt x="64780" y="7650"/>
                </a:lnTo>
                <a:lnTo>
                  <a:pt x="64750" y="7640"/>
                </a:lnTo>
                <a:lnTo>
                  <a:pt x="64740" y="7640"/>
                </a:lnTo>
                <a:lnTo>
                  <a:pt x="64730" y="7650"/>
                </a:lnTo>
                <a:lnTo>
                  <a:pt x="64720" y="7640"/>
                </a:lnTo>
                <a:lnTo>
                  <a:pt x="64710" y="7650"/>
                </a:lnTo>
                <a:lnTo>
                  <a:pt x="64700" y="7650"/>
                </a:lnTo>
                <a:lnTo>
                  <a:pt x="64690" y="7640"/>
                </a:lnTo>
                <a:lnTo>
                  <a:pt x="64690" y="7650"/>
                </a:lnTo>
                <a:lnTo>
                  <a:pt x="64680" y="7650"/>
                </a:lnTo>
                <a:lnTo>
                  <a:pt x="64680" y="7660"/>
                </a:lnTo>
                <a:lnTo>
                  <a:pt x="64690" y="7680"/>
                </a:lnTo>
                <a:lnTo>
                  <a:pt x="64690" y="7710"/>
                </a:lnTo>
                <a:lnTo>
                  <a:pt x="64660" y="7740"/>
                </a:lnTo>
                <a:lnTo>
                  <a:pt x="64610" y="7750"/>
                </a:lnTo>
                <a:lnTo>
                  <a:pt x="64600" y="7740"/>
                </a:lnTo>
                <a:lnTo>
                  <a:pt x="64550" y="7740"/>
                </a:lnTo>
                <a:lnTo>
                  <a:pt x="64470" y="7710"/>
                </a:lnTo>
                <a:lnTo>
                  <a:pt x="64460" y="7700"/>
                </a:lnTo>
                <a:lnTo>
                  <a:pt x="64420" y="7690"/>
                </a:lnTo>
                <a:lnTo>
                  <a:pt x="64410" y="7700"/>
                </a:lnTo>
                <a:lnTo>
                  <a:pt x="64410" y="7710"/>
                </a:lnTo>
                <a:lnTo>
                  <a:pt x="64400" y="7700"/>
                </a:lnTo>
                <a:lnTo>
                  <a:pt x="64380" y="7700"/>
                </a:lnTo>
                <a:lnTo>
                  <a:pt x="64380" y="7690"/>
                </a:lnTo>
                <a:lnTo>
                  <a:pt x="64360" y="7700"/>
                </a:lnTo>
                <a:lnTo>
                  <a:pt x="64370" y="7670"/>
                </a:lnTo>
                <a:lnTo>
                  <a:pt x="64370" y="7660"/>
                </a:lnTo>
                <a:lnTo>
                  <a:pt x="64340" y="7650"/>
                </a:lnTo>
                <a:lnTo>
                  <a:pt x="64330" y="7600"/>
                </a:lnTo>
                <a:lnTo>
                  <a:pt x="64200" y="7620"/>
                </a:lnTo>
                <a:lnTo>
                  <a:pt x="64190" y="7610"/>
                </a:lnTo>
                <a:lnTo>
                  <a:pt x="64160" y="7590"/>
                </a:lnTo>
                <a:lnTo>
                  <a:pt x="64150" y="7590"/>
                </a:lnTo>
                <a:lnTo>
                  <a:pt x="64140" y="7610"/>
                </a:lnTo>
                <a:lnTo>
                  <a:pt x="64130" y="7610"/>
                </a:lnTo>
                <a:lnTo>
                  <a:pt x="64100" y="7600"/>
                </a:lnTo>
                <a:lnTo>
                  <a:pt x="64130" y="7660"/>
                </a:lnTo>
                <a:lnTo>
                  <a:pt x="64140" y="7670"/>
                </a:lnTo>
                <a:lnTo>
                  <a:pt x="64140" y="7710"/>
                </a:lnTo>
                <a:lnTo>
                  <a:pt x="64080" y="7710"/>
                </a:lnTo>
                <a:lnTo>
                  <a:pt x="64070" y="7740"/>
                </a:lnTo>
                <a:lnTo>
                  <a:pt x="64050" y="7760"/>
                </a:lnTo>
                <a:lnTo>
                  <a:pt x="64050" y="7770"/>
                </a:lnTo>
                <a:lnTo>
                  <a:pt x="64080" y="7780"/>
                </a:lnTo>
                <a:lnTo>
                  <a:pt x="64100" y="7770"/>
                </a:lnTo>
                <a:lnTo>
                  <a:pt x="64110" y="7780"/>
                </a:lnTo>
                <a:lnTo>
                  <a:pt x="64110" y="7790"/>
                </a:lnTo>
                <a:lnTo>
                  <a:pt x="64110" y="7810"/>
                </a:lnTo>
                <a:lnTo>
                  <a:pt x="64120" y="7830"/>
                </a:lnTo>
                <a:lnTo>
                  <a:pt x="64110" y="7840"/>
                </a:lnTo>
                <a:lnTo>
                  <a:pt x="64100" y="7850"/>
                </a:lnTo>
                <a:lnTo>
                  <a:pt x="64090" y="7850"/>
                </a:lnTo>
                <a:lnTo>
                  <a:pt x="64080" y="7880"/>
                </a:lnTo>
                <a:lnTo>
                  <a:pt x="64060" y="7890"/>
                </a:lnTo>
                <a:lnTo>
                  <a:pt x="64040" y="7900"/>
                </a:lnTo>
                <a:lnTo>
                  <a:pt x="64030" y="7900"/>
                </a:lnTo>
                <a:lnTo>
                  <a:pt x="64010" y="7910"/>
                </a:lnTo>
                <a:lnTo>
                  <a:pt x="63990" y="7910"/>
                </a:lnTo>
                <a:lnTo>
                  <a:pt x="63990" y="7920"/>
                </a:lnTo>
                <a:lnTo>
                  <a:pt x="64000" y="7940"/>
                </a:lnTo>
                <a:lnTo>
                  <a:pt x="63990" y="7940"/>
                </a:lnTo>
                <a:lnTo>
                  <a:pt x="63980" y="7950"/>
                </a:lnTo>
                <a:lnTo>
                  <a:pt x="63970" y="7940"/>
                </a:lnTo>
                <a:lnTo>
                  <a:pt x="63970" y="7920"/>
                </a:lnTo>
                <a:lnTo>
                  <a:pt x="63940" y="7920"/>
                </a:lnTo>
                <a:lnTo>
                  <a:pt x="63910" y="7940"/>
                </a:lnTo>
                <a:lnTo>
                  <a:pt x="63900" y="7950"/>
                </a:lnTo>
                <a:lnTo>
                  <a:pt x="63880" y="7940"/>
                </a:lnTo>
                <a:lnTo>
                  <a:pt x="63870" y="7950"/>
                </a:lnTo>
                <a:lnTo>
                  <a:pt x="63850" y="7950"/>
                </a:lnTo>
                <a:lnTo>
                  <a:pt x="63840" y="7970"/>
                </a:lnTo>
                <a:lnTo>
                  <a:pt x="63830" y="7970"/>
                </a:lnTo>
                <a:lnTo>
                  <a:pt x="63810" y="7970"/>
                </a:lnTo>
                <a:lnTo>
                  <a:pt x="63790" y="7990"/>
                </a:lnTo>
                <a:lnTo>
                  <a:pt x="63780" y="7990"/>
                </a:lnTo>
                <a:lnTo>
                  <a:pt x="63770" y="8000"/>
                </a:lnTo>
                <a:lnTo>
                  <a:pt x="63760" y="8000"/>
                </a:lnTo>
                <a:lnTo>
                  <a:pt x="63750" y="8000"/>
                </a:lnTo>
                <a:lnTo>
                  <a:pt x="63740" y="8000"/>
                </a:lnTo>
                <a:lnTo>
                  <a:pt x="63740" y="8010"/>
                </a:lnTo>
                <a:lnTo>
                  <a:pt x="63730" y="8030"/>
                </a:lnTo>
                <a:lnTo>
                  <a:pt x="63700" y="8050"/>
                </a:lnTo>
                <a:lnTo>
                  <a:pt x="63700" y="8070"/>
                </a:lnTo>
                <a:lnTo>
                  <a:pt x="63690" y="8080"/>
                </a:lnTo>
                <a:lnTo>
                  <a:pt x="63670" y="8080"/>
                </a:lnTo>
                <a:lnTo>
                  <a:pt x="63660" y="8090"/>
                </a:lnTo>
                <a:lnTo>
                  <a:pt x="63640" y="8100"/>
                </a:lnTo>
                <a:lnTo>
                  <a:pt x="63630" y="8120"/>
                </a:lnTo>
                <a:lnTo>
                  <a:pt x="63640" y="8130"/>
                </a:lnTo>
                <a:lnTo>
                  <a:pt x="63630" y="8140"/>
                </a:lnTo>
                <a:lnTo>
                  <a:pt x="63620" y="8140"/>
                </a:lnTo>
                <a:lnTo>
                  <a:pt x="63610" y="8120"/>
                </a:lnTo>
                <a:lnTo>
                  <a:pt x="63600" y="8120"/>
                </a:lnTo>
                <a:lnTo>
                  <a:pt x="63600" y="8130"/>
                </a:lnTo>
                <a:lnTo>
                  <a:pt x="63580" y="8160"/>
                </a:lnTo>
                <a:lnTo>
                  <a:pt x="63560" y="8160"/>
                </a:lnTo>
                <a:lnTo>
                  <a:pt x="63550" y="8170"/>
                </a:lnTo>
                <a:lnTo>
                  <a:pt x="63540" y="8180"/>
                </a:lnTo>
                <a:lnTo>
                  <a:pt x="63540" y="8190"/>
                </a:lnTo>
                <a:lnTo>
                  <a:pt x="63540" y="8220"/>
                </a:lnTo>
                <a:lnTo>
                  <a:pt x="63530" y="8220"/>
                </a:lnTo>
                <a:lnTo>
                  <a:pt x="63510" y="8350"/>
                </a:lnTo>
                <a:lnTo>
                  <a:pt x="63490" y="8370"/>
                </a:lnTo>
                <a:lnTo>
                  <a:pt x="63470" y="8410"/>
                </a:lnTo>
                <a:lnTo>
                  <a:pt x="63450" y="8420"/>
                </a:lnTo>
                <a:lnTo>
                  <a:pt x="63420" y="8410"/>
                </a:lnTo>
                <a:lnTo>
                  <a:pt x="63410" y="8410"/>
                </a:lnTo>
                <a:lnTo>
                  <a:pt x="63390" y="8440"/>
                </a:lnTo>
                <a:lnTo>
                  <a:pt x="63350" y="8470"/>
                </a:lnTo>
                <a:lnTo>
                  <a:pt x="63320" y="8480"/>
                </a:lnTo>
                <a:lnTo>
                  <a:pt x="63320" y="8500"/>
                </a:lnTo>
                <a:lnTo>
                  <a:pt x="63270" y="8540"/>
                </a:lnTo>
                <a:lnTo>
                  <a:pt x="63260" y="8530"/>
                </a:lnTo>
                <a:lnTo>
                  <a:pt x="63230" y="8560"/>
                </a:lnTo>
                <a:lnTo>
                  <a:pt x="63210" y="8560"/>
                </a:lnTo>
                <a:lnTo>
                  <a:pt x="63200" y="8550"/>
                </a:lnTo>
                <a:lnTo>
                  <a:pt x="63130" y="8570"/>
                </a:lnTo>
                <a:lnTo>
                  <a:pt x="63110" y="8560"/>
                </a:lnTo>
                <a:lnTo>
                  <a:pt x="63090" y="8570"/>
                </a:lnTo>
                <a:lnTo>
                  <a:pt x="63040" y="8600"/>
                </a:lnTo>
                <a:lnTo>
                  <a:pt x="63040" y="8610"/>
                </a:lnTo>
                <a:lnTo>
                  <a:pt x="63050" y="8620"/>
                </a:lnTo>
                <a:lnTo>
                  <a:pt x="63060" y="8640"/>
                </a:lnTo>
                <a:lnTo>
                  <a:pt x="63070" y="8650"/>
                </a:lnTo>
                <a:lnTo>
                  <a:pt x="63050" y="8670"/>
                </a:lnTo>
                <a:lnTo>
                  <a:pt x="63020" y="8740"/>
                </a:lnTo>
                <a:lnTo>
                  <a:pt x="62990" y="8770"/>
                </a:lnTo>
                <a:lnTo>
                  <a:pt x="63000" y="8800"/>
                </a:lnTo>
                <a:lnTo>
                  <a:pt x="62990" y="8810"/>
                </a:lnTo>
                <a:lnTo>
                  <a:pt x="63000" y="8810"/>
                </a:lnTo>
                <a:lnTo>
                  <a:pt x="63000" y="8830"/>
                </a:lnTo>
                <a:lnTo>
                  <a:pt x="62990" y="8830"/>
                </a:lnTo>
                <a:lnTo>
                  <a:pt x="62990" y="8880"/>
                </a:lnTo>
                <a:lnTo>
                  <a:pt x="62970" y="8930"/>
                </a:lnTo>
                <a:lnTo>
                  <a:pt x="62960" y="8950"/>
                </a:lnTo>
                <a:lnTo>
                  <a:pt x="62970" y="8980"/>
                </a:lnTo>
                <a:lnTo>
                  <a:pt x="62960" y="8990"/>
                </a:lnTo>
                <a:lnTo>
                  <a:pt x="62990" y="9030"/>
                </a:lnTo>
                <a:lnTo>
                  <a:pt x="63000" y="9030"/>
                </a:lnTo>
                <a:lnTo>
                  <a:pt x="63030" y="9030"/>
                </a:lnTo>
                <a:lnTo>
                  <a:pt x="63050" y="9020"/>
                </a:lnTo>
                <a:lnTo>
                  <a:pt x="63060" y="9040"/>
                </a:lnTo>
                <a:lnTo>
                  <a:pt x="63060" y="9050"/>
                </a:lnTo>
                <a:lnTo>
                  <a:pt x="63080" y="9070"/>
                </a:lnTo>
                <a:lnTo>
                  <a:pt x="63060" y="9080"/>
                </a:lnTo>
                <a:lnTo>
                  <a:pt x="63040" y="9100"/>
                </a:lnTo>
                <a:lnTo>
                  <a:pt x="63020" y="9120"/>
                </a:lnTo>
                <a:lnTo>
                  <a:pt x="63000" y="9120"/>
                </a:lnTo>
                <a:lnTo>
                  <a:pt x="62990" y="9120"/>
                </a:lnTo>
                <a:lnTo>
                  <a:pt x="62960" y="9110"/>
                </a:lnTo>
                <a:lnTo>
                  <a:pt x="62940" y="9120"/>
                </a:lnTo>
                <a:lnTo>
                  <a:pt x="62910" y="9130"/>
                </a:lnTo>
                <a:lnTo>
                  <a:pt x="62860" y="9110"/>
                </a:lnTo>
                <a:lnTo>
                  <a:pt x="62850" y="9120"/>
                </a:lnTo>
                <a:lnTo>
                  <a:pt x="62830" y="9110"/>
                </a:lnTo>
                <a:lnTo>
                  <a:pt x="62790" y="9150"/>
                </a:lnTo>
                <a:lnTo>
                  <a:pt x="62770" y="9180"/>
                </a:lnTo>
                <a:lnTo>
                  <a:pt x="62690" y="9150"/>
                </a:lnTo>
                <a:lnTo>
                  <a:pt x="62680" y="9150"/>
                </a:lnTo>
                <a:lnTo>
                  <a:pt x="62630" y="9160"/>
                </a:lnTo>
                <a:lnTo>
                  <a:pt x="62620" y="9170"/>
                </a:lnTo>
                <a:lnTo>
                  <a:pt x="62610" y="9210"/>
                </a:lnTo>
                <a:lnTo>
                  <a:pt x="62610" y="9230"/>
                </a:lnTo>
                <a:lnTo>
                  <a:pt x="62640" y="9230"/>
                </a:lnTo>
                <a:lnTo>
                  <a:pt x="62640" y="9260"/>
                </a:lnTo>
                <a:lnTo>
                  <a:pt x="62620" y="9260"/>
                </a:lnTo>
                <a:lnTo>
                  <a:pt x="62590" y="9260"/>
                </a:lnTo>
                <a:lnTo>
                  <a:pt x="62550" y="9280"/>
                </a:lnTo>
                <a:lnTo>
                  <a:pt x="62520" y="9270"/>
                </a:lnTo>
                <a:lnTo>
                  <a:pt x="62500" y="9260"/>
                </a:lnTo>
                <a:lnTo>
                  <a:pt x="62500" y="9270"/>
                </a:lnTo>
                <a:lnTo>
                  <a:pt x="62470" y="9280"/>
                </a:lnTo>
                <a:lnTo>
                  <a:pt x="62460" y="9290"/>
                </a:lnTo>
                <a:lnTo>
                  <a:pt x="62410" y="9290"/>
                </a:lnTo>
                <a:lnTo>
                  <a:pt x="62390" y="9290"/>
                </a:lnTo>
                <a:lnTo>
                  <a:pt x="62380" y="9310"/>
                </a:lnTo>
                <a:lnTo>
                  <a:pt x="62360" y="9310"/>
                </a:lnTo>
                <a:lnTo>
                  <a:pt x="62290" y="9310"/>
                </a:lnTo>
                <a:lnTo>
                  <a:pt x="62270" y="9300"/>
                </a:lnTo>
                <a:lnTo>
                  <a:pt x="62250" y="9310"/>
                </a:lnTo>
                <a:lnTo>
                  <a:pt x="62190" y="9310"/>
                </a:lnTo>
                <a:lnTo>
                  <a:pt x="62130" y="9330"/>
                </a:lnTo>
                <a:lnTo>
                  <a:pt x="62130" y="9320"/>
                </a:lnTo>
                <a:lnTo>
                  <a:pt x="62100" y="9320"/>
                </a:lnTo>
                <a:lnTo>
                  <a:pt x="62090" y="9310"/>
                </a:lnTo>
                <a:lnTo>
                  <a:pt x="62080" y="9310"/>
                </a:lnTo>
                <a:lnTo>
                  <a:pt x="62070" y="9270"/>
                </a:lnTo>
                <a:lnTo>
                  <a:pt x="62060" y="9250"/>
                </a:lnTo>
                <a:lnTo>
                  <a:pt x="62060" y="9220"/>
                </a:lnTo>
                <a:lnTo>
                  <a:pt x="62070" y="9190"/>
                </a:lnTo>
                <a:lnTo>
                  <a:pt x="62060" y="9180"/>
                </a:lnTo>
                <a:lnTo>
                  <a:pt x="62050" y="9180"/>
                </a:lnTo>
                <a:lnTo>
                  <a:pt x="62000" y="9170"/>
                </a:lnTo>
                <a:lnTo>
                  <a:pt x="62000" y="9150"/>
                </a:lnTo>
                <a:lnTo>
                  <a:pt x="61990" y="9120"/>
                </a:lnTo>
                <a:lnTo>
                  <a:pt x="61990" y="9080"/>
                </a:lnTo>
                <a:lnTo>
                  <a:pt x="61980" y="9050"/>
                </a:lnTo>
                <a:lnTo>
                  <a:pt x="61990" y="9040"/>
                </a:lnTo>
                <a:lnTo>
                  <a:pt x="61960" y="9000"/>
                </a:lnTo>
                <a:lnTo>
                  <a:pt x="61980" y="8970"/>
                </a:lnTo>
                <a:lnTo>
                  <a:pt x="61980" y="8950"/>
                </a:lnTo>
                <a:lnTo>
                  <a:pt x="61970" y="8930"/>
                </a:lnTo>
                <a:lnTo>
                  <a:pt x="61960" y="8900"/>
                </a:lnTo>
                <a:lnTo>
                  <a:pt x="61990" y="8860"/>
                </a:lnTo>
                <a:lnTo>
                  <a:pt x="61990" y="8850"/>
                </a:lnTo>
                <a:lnTo>
                  <a:pt x="62010" y="8860"/>
                </a:lnTo>
                <a:lnTo>
                  <a:pt x="62030" y="8850"/>
                </a:lnTo>
                <a:lnTo>
                  <a:pt x="61980" y="8840"/>
                </a:lnTo>
                <a:lnTo>
                  <a:pt x="61970" y="8830"/>
                </a:lnTo>
                <a:lnTo>
                  <a:pt x="61970" y="8790"/>
                </a:lnTo>
                <a:lnTo>
                  <a:pt x="61960" y="8780"/>
                </a:lnTo>
                <a:lnTo>
                  <a:pt x="61930" y="8790"/>
                </a:lnTo>
                <a:lnTo>
                  <a:pt x="61930" y="8780"/>
                </a:lnTo>
                <a:lnTo>
                  <a:pt x="61930" y="8770"/>
                </a:lnTo>
                <a:lnTo>
                  <a:pt x="61950" y="8760"/>
                </a:lnTo>
                <a:lnTo>
                  <a:pt x="61950" y="8750"/>
                </a:lnTo>
                <a:lnTo>
                  <a:pt x="61940" y="8740"/>
                </a:lnTo>
                <a:lnTo>
                  <a:pt x="61920" y="8750"/>
                </a:lnTo>
                <a:lnTo>
                  <a:pt x="61900" y="8710"/>
                </a:lnTo>
                <a:lnTo>
                  <a:pt x="61880" y="8700"/>
                </a:lnTo>
                <a:lnTo>
                  <a:pt x="61880" y="8640"/>
                </a:lnTo>
                <a:lnTo>
                  <a:pt x="61870" y="8630"/>
                </a:lnTo>
                <a:lnTo>
                  <a:pt x="61890" y="8590"/>
                </a:lnTo>
                <a:lnTo>
                  <a:pt x="61910" y="8580"/>
                </a:lnTo>
                <a:lnTo>
                  <a:pt x="61950" y="8590"/>
                </a:lnTo>
                <a:lnTo>
                  <a:pt x="62030" y="8530"/>
                </a:lnTo>
                <a:lnTo>
                  <a:pt x="62000" y="8490"/>
                </a:lnTo>
                <a:lnTo>
                  <a:pt x="61980" y="8480"/>
                </a:lnTo>
                <a:lnTo>
                  <a:pt x="61990" y="8460"/>
                </a:lnTo>
                <a:lnTo>
                  <a:pt x="62030" y="8450"/>
                </a:lnTo>
                <a:lnTo>
                  <a:pt x="62030" y="8420"/>
                </a:lnTo>
                <a:lnTo>
                  <a:pt x="62040" y="8390"/>
                </a:lnTo>
                <a:lnTo>
                  <a:pt x="62050" y="8350"/>
                </a:lnTo>
                <a:lnTo>
                  <a:pt x="62060" y="8340"/>
                </a:lnTo>
                <a:lnTo>
                  <a:pt x="62060" y="8280"/>
                </a:lnTo>
                <a:lnTo>
                  <a:pt x="62070" y="8260"/>
                </a:lnTo>
                <a:lnTo>
                  <a:pt x="62070" y="8240"/>
                </a:lnTo>
                <a:lnTo>
                  <a:pt x="62070" y="8220"/>
                </a:lnTo>
                <a:lnTo>
                  <a:pt x="62050" y="8200"/>
                </a:lnTo>
                <a:lnTo>
                  <a:pt x="62060" y="8180"/>
                </a:lnTo>
                <a:lnTo>
                  <a:pt x="62060" y="8150"/>
                </a:lnTo>
                <a:lnTo>
                  <a:pt x="61980" y="8110"/>
                </a:lnTo>
                <a:lnTo>
                  <a:pt x="61970" y="8110"/>
                </a:lnTo>
                <a:lnTo>
                  <a:pt x="61960" y="8090"/>
                </a:lnTo>
                <a:lnTo>
                  <a:pt x="61940" y="8040"/>
                </a:lnTo>
                <a:lnTo>
                  <a:pt x="61930" y="7970"/>
                </a:lnTo>
                <a:lnTo>
                  <a:pt x="61940" y="7970"/>
                </a:lnTo>
                <a:lnTo>
                  <a:pt x="61970" y="7940"/>
                </a:lnTo>
                <a:lnTo>
                  <a:pt x="61990" y="7930"/>
                </a:lnTo>
                <a:lnTo>
                  <a:pt x="61990" y="7910"/>
                </a:lnTo>
                <a:lnTo>
                  <a:pt x="62020" y="7900"/>
                </a:lnTo>
                <a:lnTo>
                  <a:pt x="62070" y="7880"/>
                </a:lnTo>
                <a:lnTo>
                  <a:pt x="62080" y="7900"/>
                </a:lnTo>
                <a:lnTo>
                  <a:pt x="62100" y="7900"/>
                </a:lnTo>
                <a:lnTo>
                  <a:pt x="62150" y="7850"/>
                </a:lnTo>
                <a:lnTo>
                  <a:pt x="62160" y="7840"/>
                </a:lnTo>
                <a:lnTo>
                  <a:pt x="62190" y="7840"/>
                </a:lnTo>
                <a:lnTo>
                  <a:pt x="62200" y="7850"/>
                </a:lnTo>
                <a:lnTo>
                  <a:pt x="62240" y="7840"/>
                </a:lnTo>
                <a:lnTo>
                  <a:pt x="62260" y="7840"/>
                </a:lnTo>
                <a:lnTo>
                  <a:pt x="62280" y="7830"/>
                </a:lnTo>
                <a:lnTo>
                  <a:pt x="62290" y="7810"/>
                </a:lnTo>
                <a:lnTo>
                  <a:pt x="62310" y="7810"/>
                </a:lnTo>
                <a:lnTo>
                  <a:pt x="62320" y="7810"/>
                </a:lnTo>
                <a:lnTo>
                  <a:pt x="62320" y="7780"/>
                </a:lnTo>
                <a:lnTo>
                  <a:pt x="62320" y="7760"/>
                </a:lnTo>
                <a:lnTo>
                  <a:pt x="62340" y="7720"/>
                </a:lnTo>
                <a:lnTo>
                  <a:pt x="62350" y="7690"/>
                </a:lnTo>
                <a:lnTo>
                  <a:pt x="62370" y="7680"/>
                </a:lnTo>
                <a:lnTo>
                  <a:pt x="62370" y="7660"/>
                </a:lnTo>
                <a:lnTo>
                  <a:pt x="62370" y="7650"/>
                </a:lnTo>
                <a:lnTo>
                  <a:pt x="62410" y="7630"/>
                </a:lnTo>
                <a:lnTo>
                  <a:pt x="62440" y="7600"/>
                </a:lnTo>
                <a:lnTo>
                  <a:pt x="62450" y="7600"/>
                </a:lnTo>
                <a:lnTo>
                  <a:pt x="62490" y="7600"/>
                </a:lnTo>
                <a:lnTo>
                  <a:pt x="62520" y="7590"/>
                </a:lnTo>
                <a:lnTo>
                  <a:pt x="62550" y="7570"/>
                </a:lnTo>
                <a:lnTo>
                  <a:pt x="62570" y="7550"/>
                </a:lnTo>
                <a:lnTo>
                  <a:pt x="62580" y="7550"/>
                </a:lnTo>
                <a:lnTo>
                  <a:pt x="62600" y="7530"/>
                </a:lnTo>
                <a:lnTo>
                  <a:pt x="62610" y="7490"/>
                </a:lnTo>
                <a:lnTo>
                  <a:pt x="62620" y="7480"/>
                </a:lnTo>
                <a:lnTo>
                  <a:pt x="62630" y="7480"/>
                </a:lnTo>
                <a:lnTo>
                  <a:pt x="62660" y="7450"/>
                </a:lnTo>
                <a:lnTo>
                  <a:pt x="62680" y="7440"/>
                </a:lnTo>
                <a:lnTo>
                  <a:pt x="62680" y="7410"/>
                </a:lnTo>
                <a:lnTo>
                  <a:pt x="62710" y="7380"/>
                </a:lnTo>
                <a:lnTo>
                  <a:pt x="62750" y="7360"/>
                </a:lnTo>
                <a:lnTo>
                  <a:pt x="62760" y="7330"/>
                </a:lnTo>
                <a:lnTo>
                  <a:pt x="62760" y="7320"/>
                </a:lnTo>
                <a:lnTo>
                  <a:pt x="62760" y="7310"/>
                </a:lnTo>
                <a:lnTo>
                  <a:pt x="62780" y="7310"/>
                </a:lnTo>
                <a:lnTo>
                  <a:pt x="62790" y="7300"/>
                </a:lnTo>
                <a:lnTo>
                  <a:pt x="62770" y="7290"/>
                </a:lnTo>
                <a:lnTo>
                  <a:pt x="62760" y="7250"/>
                </a:lnTo>
                <a:lnTo>
                  <a:pt x="62750" y="7220"/>
                </a:lnTo>
                <a:lnTo>
                  <a:pt x="62720" y="7190"/>
                </a:lnTo>
                <a:lnTo>
                  <a:pt x="62710" y="7160"/>
                </a:lnTo>
                <a:lnTo>
                  <a:pt x="62760" y="7120"/>
                </a:lnTo>
                <a:lnTo>
                  <a:pt x="62800" y="7110"/>
                </a:lnTo>
                <a:lnTo>
                  <a:pt x="62840" y="7070"/>
                </a:lnTo>
                <a:lnTo>
                  <a:pt x="62840" y="7060"/>
                </a:lnTo>
                <a:lnTo>
                  <a:pt x="62820" y="7030"/>
                </a:lnTo>
                <a:lnTo>
                  <a:pt x="62840" y="7000"/>
                </a:lnTo>
                <a:lnTo>
                  <a:pt x="62860" y="6950"/>
                </a:lnTo>
                <a:lnTo>
                  <a:pt x="62870" y="6930"/>
                </a:lnTo>
                <a:lnTo>
                  <a:pt x="62880" y="6920"/>
                </a:lnTo>
                <a:lnTo>
                  <a:pt x="62930" y="6920"/>
                </a:lnTo>
                <a:lnTo>
                  <a:pt x="62950" y="6910"/>
                </a:lnTo>
                <a:lnTo>
                  <a:pt x="62970" y="6880"/>
                </a:lnTo>
                <a:lnTo>
                  <a:pt x="62980" y="6860"/>
                </a:lnTo>
                <a:lnTo>
                  <a:pt x="62980" y="6840"/>
                </a:lnTo>
                <a:lnTo>
                  <a:pt x="62970" y="6770"/>
                </a:lnTo>
                <a:lnTo>
                  <a:pt x="62960" y="6760"/>
                </a:lnTo>
                <a:lnTo>
                  <a:pt x="62950" y="6750"/>
                </a:lnTo>
                <a:lnTo>
                  <a:pt x="62870" y="6740"/>
                </a:lnTo>
                <a:lnTo>
                  <a:pt x="62840" y="6710"/>
                </a:lnTo>
                <a:lnTo>
                  <a:pt x="62800" y="6690"/>
                </a:lnTo>
                <a:lnTo>
                  <a:pt x="62770" y="6690"/>
                </a:lnTo>
                <a:lnTo>
                  <a:pt x="62760" y="6680"/>
                </a:lnTo>
                <a:lnTo>
                  <a:pt x="62740" y="6680"/>
                </a:lnTo>
                <a:lnTo>
                  <a:pt x="62710" y="6660"/>
                </a:lnTo>
                <a:lnTo>
                  <a:pt x="62670" y="6630"/>
                </a:lnTo>
                <a:lnTo>
                  <a:pt x="62640" y="6620"/>
                </a:lnTo>
                <a:lnTo>
                  <a:pt x="62630" y="6620"/>
                </a:lnTo>
                <a:lnTo>
                  <a:pt x="62610" y="6620"/>
                </a:lnTo>
                <a:lnTo>
                  <a:pt x="62620" y="6600"/>
                </a:lnTo>
                <a:lnTo>
                  <a:pt x="62620" y="6570"/>
                </a:lnTo>
                <a:lnTo>
                  <a:pt x="62630" y="6550"/>
                </a:lnTo>
                <a:lnTo>
                  <a:pt x="62620" y="6520"/>
                </a:lnTo>
                <a:lnTo>
                  <a:pt x="62640" y="6500"/>
                </a:lnTo>
                <a:lnTo>
                  <a:pt x="62660" y="6470"/>
                </a:lnTo>
                <a:lnTo>
                  <a:pt x="62670" y="6480"/>
                </a:lnTo>
                <a:lnTo>
                  <a:pt x="62660" y="6500"/>
                </a:lnTo>
                <a:lnTo>
                  <a:pt x="62670" y="6490"/>
                </a:lnTo>
                <a:lnTo>
                  <a:pt x="62690" y="6480"/>
                </a:lnTo>
                <a:lnTo>
                  <a:pt x="62690" y="6500"/>
                </a:lnTo>
                <a:lnTo>
                  <a:pt x="62700" y="6480"/>
                </a:lnTo>
                <a:lnTo>
                  <a:pt x="62710" y="6460"/>
                </a:lnTo>
                <a:lnTo>
                  <a:pt x="62730" y="6450"/>
                </a:lnTo>
                <a:lnTo>
                  <a:pt x="62730" y="6420"/>
                </a:lnTo>
                <a:lnTo>
                  <a:pt x="62750" y="6440"/>
                </a:lnTo>
                <a:lnTo>
                  <a:pt x="62780" y="6430"/>
                </a:lnTo>
                <a:lnTo>
                  <a:pt x="62790" y="6440"/>
                </a:lnTo>
                <a:lnTo>
                  <a:pt x="62800" y="6430"/>
                </a:lnTo>
                <a:lnTo>
                  <a:pt x="62810" y="6430"/>
                </a:lnTo>
                <a:lnTo>
                  <a:pt x="62830" y="6420"/>
                </a:lnTo>
                <a:lnTo>
                  <a:pt x="62840" y="6430"/>
                </a:lnTo>
                <a:lnTo>
                  <a:pt x="62850" y="6430"/>
                </a:lnTo>
                <a:lnTo>
                  <a:pt x="62870" y="6430"/>
                </a:lnTo>
                <a:lnTo>
                  <a:pt x="62880" y="6430"/>
                </a:lnTo>
                <a:lnTo>
                  <a:pt x="62880" y="6420"/>
                </a:lnTo>
                <a:lnTo>
                  <a:pt x="62900" y="6430"/>
                </a:lnTo>
                <a:lnTo>
                  <a:pt x="62910" y="6410"/>
                </a:lnTo>
                <a:lnTo>
                  <a:pt x="62960" y="6420"/>
                </a:lnTo>
                <a:lnTo>
                  <a:pt x="62970" y="6440"/>
                </a:lnTo>
                <a:lnTo>
                  <a:pt x="63000" y="6450"/>
                </a:lnTo>
                <a:lnTo>
                  <a:pt x="63010" y="6520"/>
                </a:lnTo>
                <a:lnTo>
                  <a:pt x="63020" y="6510"/>
                </a:lnTo>
                <a:lnTo>
                  <a:pt x="63030" y="6520"/>
                </a:lnTo>
                <a:lnTo>
                  <a:pt x="63050" y="6530"/>
                </a:lnTo>
                <a:lnTo>
                  <a:pt x="63060" y="6510"/>
                </a:lnTo>
                <a:lnTo>
                  <a:pt x="63060" y="6500"/>
                </a:lnTo>
                <a:lnTo>
                  <a:pt x="63080" y="6480"/>
                </a:lnTo>
                <a:lnTo>
                  <a:pt x="63100" y="6470"/>
                </a:lnTo>
                <a:lnTo>
                  <a:pt x="63150" y="6440"/>
                </a:lnTo>
                <a:lnTo>
                  <a:pt x="63150" y="6430"/>
                </a:lnTo>
                <a:lnTo>
                  <a:pt x="63140" y="6410"/>
                </a:lnTo>
                <a:lnTo>
                  <a:pt x="63150" y="6400"/>
                </a:lnTo>
                <a:lnTo>
                  <a:pt x="63160" y="6400"/>
                </a:lnTo>
                <a:lnTo>
                  <a:pt x="63170" y="6390"/>
                </a:lnTo>
                <a:lnTo>
                  <a:pt x="63200" y="6400"/>
                </a:lnTo>
                <a:lnTo>
                  <a:pt x="63190" y="6370"/>
                </a:lnTo>
                <a:lnTo>
                  <a:pt x="63180" y="6360"/>
                </a:lnTo>
                <a:lnTo>
                  <a:pt x="63170" y="6340"/>
                </a:lnTo>
                <a:lnTo>
                  <a:pt x="63150" y="6310"/>
                </a:lnTo>
                <a:lnTo>
                  <a:pt x="63150" y="6300"/>
                </a:lnTo>
                <a:lnTo>
                  <a:pt x="63140" y="6260"/>
                </a:lnTo>
                <a:lnTo>
                  <a:pt x="63140" y="6250"/>
                </a:lnTo>
                <a:lnTo>
                  <a:pt x="63140" y="6230"/>
                </a:lnTo>
                <a:lnTo>
                  <a:pt x="63190" y="6190"/>
                </a:lnTo>
                <a:lnTo>
                  <a:pt x="63210" y="6170"/>
                </a:lnTo>
                <a:lnTo>
                  <a:pt x="63190" y="6140"/>
                </a:lnTo>
                <a:lnTo>
                  <a:pt x="63190" y="6110"/>
                </a:lnTo>
                <a:lnTo>
                  <a:pt x="63170" y="6110"/>
                </a:lnTo>
                <a:lnTo>
                  <a:pt x="63160" y="6110"/>
                </a:lnTo>
                <a:lnTo>
                  <a:pt x="63160" y="6090"/>
                </a:lnTo>
                <a:lnTo>
                  <a:pt x="63150" y="6090"/>
                </a:lnTo>
                <a:lnTo>
                  <a:pt x="63140" y="6090"/>
                </a:lnTo>
                <a:lnTo>
                  <a:pt x="63110" y="6070"/>
                </a:lnTo>
                <a:lnTo>
                  <a:pt x="63080" y="6070"/>
                </a:lnTo>
                <a:lnTo>
                  <a:pt x="63080" y="6060"/>
                </a:lnTo>
                <a:lnTo>
                  <a:pt x="63080" y="6030"/>
                </a:lnTo>
                <a:lnTo>
                  <a:pt x="63070" y="6000"/>
                </a:lnTo>
                <a:lnTo>
                  <a:pt x="63080" y="5970"/>
                </a:lnTo>
                <a:lnTo>
                  <a:pt x="63080" y="5960"/>
                </a:lnTo>
                <a:lnTo>
                  <a:pt x="63060" y="5940"/>
                </a:lnTo>
                <a:lnTo>
                  <a:pt x="63010" y="5930"/>
                </a:lnTo>
                <a:lnTo>
                  <a:pt x="63000" y="5920"/>
                </a:lnTo>
                <a:lnTo>
                  <a:pt x="62990" y="5920"/>
                </a:lnTo>
                <a:lnTo>
                  <a:pt x="62980" y="5910"/>
                </a:lnTo>
                <a:lnTo>
                  <a:pt x="62980" y="5900"/>
                </a:lnTo>
                <a:lnTo>
                  <a:pt x="62970" y="5880"/>
                </a:lnTo>
                <a:lnTo>
                  <a:pt x="62950" y="5880"/>
                </a:lnTo>
                <a:lnTo>
                  <a:pt x="62950" y="5870"/>
                </a:lnTo>
                <a:lnTo>
                  <a:pt x="62940" y="5860"/>
                </a:lnTo>
                <a:lnTo>
                  <a:pt x="62940" y="5840"/>
                </a:lnTo>
                <a:lnTo>
                  <a:pt x="62940" y="5820"/>
                </a:lnTo>
                <a:lnTo>
                  <a:pt x="62950" y="5810"/>
                </a:lnTo>
                <a:lnTo>
                  <a:pt x="62950" y="5790"/>
                </a:lnTo>
                <a:lnTo>
                  <a:pt x="62940" y="5770"/>
                </a:lnTo>
                <a:lnTo>
                  <a:pt x="62940" y="5760"/>
                </a:lnTo>
                <a:lnTo>
                  <a:pt x="62940" y="5740"/>
                </a:lnTo>
                <a:lnTo>
                  <a:pt x="62940" y="5730"/>
                </a:lnTo>
                <a:lnTo>
                  <a:pt x="62930" y="5720"/>
                </a:lnTo>
                <a:lnTo>
                  <a:pt x="62910" y="5710"/>
                </a:lnTo>
                <a:lnTo>
                  <a:pt x="62930" y="5700"/>
                </a:lnTo>
                <a:lnTo>
                  <a:pt x="62950" y="5700"/>
                </a:lnTo>
                <a:lnTo>
                  <a:pt x="62970" y="5700"/>
                </a:lnTo>
                <a:lnTo>
                  <a:pt x="62990" y="5700"/>
                </a:lnTo>
                <a:lnTo>
                  <a:pt x="63000" y="5700"/>
                </a:lnTo>
                <a:lnTo>
                  <a:pt x="63040" y="5710"/>
                </a:lnTo>
                <a:lnTo>
                  <a:pt x="63100" y="5700"/>
                </a:lnTo>
                <a:lnTo>
                  <a:pt x="63100" y="5710"/>
                </a:lnTo>
                <a:lnTo>
                  <a:pt x="63120" y="5700"/>
                </a:lnTo>
                <a:lnTo>
                  <a:pt x="63130" y="5690"/>
                </a:lnTo>
                <a:lnTo>
                  <a:pt x="63140" y="5690"/>
                </a:lnTo>
                <a:lnTo>
                  <a:pt x="63150" y="5680"/>
                </a:lnTo>
                <a:lnTo>
                  <a:pt x="63160" y="5680"/>
                </a:lnTo>
                <a:lnTo>
                  <a:pt x="63180" y="5680"/>
                </a:lnTo>
                <a:lnTo>
                  <a:pt x="63190" y="5680"/>
                </a:lnTo>
                <a:lnTo>
                  <a:pt x="63200" y="5690"/>
                </a:lnTo>
                <a:lnTo>
                  <a:pt x="63200" y="5700"/>
                </a:lnTo>
                <a:lnTo>
                  <a:pt x="63210" y="5700"/>
                </a:lnTo>
                <a:lnTo>
                  <a:pt x="63230" y="5700"/>
                </a:lnTo>
                <a:lnTo>
                  <a:pt x="63250" y="5710"/>
                </a:lnTo>
                <a:lnTo>
                  <a:pt x="63250" y="5700"/>
                </a:lnTo>
                <a:lnTo>
                  <a:pt x="63260" y="5700"/>
                </a:lnTo>
                <a:lnTo>
                  <a:pt x="63270" y="5700"/>
                </a:lnTo>
                <a:lnTo>
                  <a:pt x="63290" y="5700"/>
                </a:lnTo>
                <a:lnTo>
                  <a:pt x="63320" y="5710"/>
                </a:lnTo>
                <a:lnTo>
                  <a:pt x="63340" y="5710"/>
                </a:lnTo>
                <a:lnTo>
                  <a:pt x="63350" y="5710"/>
                </a:lnTo>
                <a:lnTo>
                  <a:pt x="63360" y="5710"/>
                </a:lnTo>
                <a:lnTo>
                  <a:pt x="63370" y="5710"/>
                </a:lnTo>
                <a:lnTo>
                  <a:pt x="63370" y="5720"/>
                </a:lnTo>
                <a:lnTo>
                  <a:pt x="63400" y="5710"/>
                </a:lnTo>
                <a:lnTo>
                  <a:pt x="63420" y="5720"/>
                </a:lnTo>
                <a:lnTo>
                  <a:pt x="63470" y="5710"/>
                </a:lnTo>
                <a:lnTo>
                  <a:pt x="63480" y="5710"/>
                </a:lnTo>
                <a:lnTo>
                  <a:pt x="63490" y="5710"/>
                </a:lnTo>
                <a:lnTo>
                  <a:pt x="63500" y="5710"/>
                </a:lnTo>
                <a:lnTo>
                  <a:pt x="63530" y="5710"/>
                </a:lnTo>
                <a:lnTo>
                  <a:pt x="63560" y="5700"/>
                </a:lnTo>
                <a:lnTo>
                  <a:pt x="63570" y="5690"/>
                </a:lnTo>
                <a:lnTo>
                  <a:pt x="63580" y="5680"/>
                </a:lnTo>
                <a:lnTo>
                  <a:pt x="63590" y="5670"/>
                </a:lnTo>
                <a:lnTo>
                  <a:pt x="63590" y="5660"/>
                </a:lnTo>
                <a:lnTo>
                  <a:pt x="63600" y="5660"/>
                </a:lnTo>
                <a:lnTo>
                  <a:pt x="63610" y="5650"/>
                </a:lnTo>
                <a:lnTo>
                  <a:pt x="63620" y="5650"/>
                </a:lnTo>
                <a:lnTo>
                  <a:pt x="63630" y="5650"/>
                </a:lnTo>
                <a:lnTo>
                  <a:pt x="63640" y="5640"/>
                </a:lnTo>
                <a:lnTo>
                  <a:pt x="63660" y="5640"/>
                </a:lnTo>
                <a:lnTo>
                  <a:pt x="63660" y="5630"/>
                </a:lnTo>
                <a:lnTo>
                  <a:pt x="63680" y="5640"/>
                </a:lnTo>
                <a:lnTo>
                  <a:pt x="63700" y="5650"/>
                </a:lnTo>
                <a:lnTo>
                  <a:pt x="63710" y="5650"/>
                </a:lnTo>
                <a:lnTo>
                  <a:pt x="63740" y="5660"/>
                </a:lnTo>
                <a:lnTo>
                  <a:pt x="63760" y="5650"/>
                </a:lnTo>
                <a:lnTo>
                  <a:pt x="63760" y="5660"/>
                </a:lnTo>
                <a:lnTo>
                  <a:pt x="63770" y="5660"/>
                </a:lnTo>
                <a:lnTo>
                  <a:pt x="63770" y="5670"/>
                </a:lnTo>
                <a:lnTo>
                  <a:pt x="63780" y="5670"/>
                </a:lnTo>
                <a:lnTo>
                  <a:pt x="63780" y="5660"/>
                </a:lnTo>
                <a:lnTo>
                  <a:pt x="63790" y="5660"/>
                </a:lnTo>
                <a:lnTo>
                  <a:pt x="63800" y="5660"/>
                </a:lnTo>
                <a:lnTo>
                  <a:pt x="63800" y="5670"/>
                </a:lnTo>
                <a:lnTo>
                  <a:pt x="63810" y="5670"/>
                </a:lnTo>
                <a:lnTo>
                  <a:pt x="63810" y="5690"/>
                </a:lnTo>
                <a:lnTo>
                  <a:pt x="63820" y="5690"/>
                </a:lnTo>
                <a:lnTo>
                  <a:pt x="63820" y="5700"/>
                </a:lnTo>
                <a:lnTo>
                  <a:pt x="63830" y="5700"/>
                </a:lnTo>
                <a:lnTo>
                  <a:pt x="63830" y="5710"/>
                </a:lnTo>
                <a:lnTo>
                  <a:pt x="63840" y="5710"/>
                </a:lnTo>
                <a:lnTo>
                  <a:pt x="63850" y="5700"/>
                </a:lnTo>
                <a:lnTo>
                  <a:pt x="63860" y="5700"/>
                </a:lnTo>
                <a:lnTo>
                  <a:pt x="63870" y="5700"/>
                </a:lnTo>
                <a:lnTo>
                  <a:pt x="63880" y="5700"/>
                </a:lnTo>
                <a:lnTo>
                  <a:pt x="63880" y="5710"/>
                </a:lnTo>
                <a:lnTo>
                  <a:pt x="63880" y="5730"/>
                </a:lnTo>
                <a:lnTo>
                  <a:pt x="63880" y="5740"/>
                </a:lnTo>
                <a:lnTo>
                  <a:pt x="63880" y="5750"/>
                </a:lnTo>
                <a:lnTo>
                  <a:pt x="63890" y="5760"/>
                </a:lnTo>
                <a:lnTo>
                  <a:pt x="63900" y="5760"/>
                </a:lnTo>
                <a:lnTo>
                  <a:pt x="63930" y="5760"/>
                </a:lnTo>
                <a:lnTo>
                  <a:pt x="63930" y="5770"/>
                </a:lnTo>
                <a:lnTo>
                  <a:pt x="63920" y="5770"/>
                </a:lnTo>
                <a:lnTo>
                  <a:pt x="63910" y="5790"/>
                </a:lnTo>
                <a:lnTo>
                  <a:pt x="63910" y="5780"/>
                </a:lnTo>
                <a:lnTo>
                  <a:pt x="63920" y="5780"/>
                </a:lnTo>
                <a:lnTo>
                  <a:pt x="63930" y="5770"/>
                </a:lnTo>
                <a:lnTo>
                  <a:pt x="63960" y="5770"/>
                </a:lnTo>
                <a:lnTo>
                  <a:pt x="64000" y="5770"/>
                </a:lnTo>
                <a:lnTo>
                  <a:pt x="64010" y="5770"/>
                </a:lnTo>
                <a:lnTo>
                  <a:pt x="64030" y="5780"/>
                </a:lnTo>
                <a:lnTo>
                  <a:pt x="64050" y="5790"/>
                </a:lnTo>
                <a:lnTo>
                  <a:pt x="64080" y="5800"/>
                </a:lnTo>
                <a:lnTo>
                  <a:pt x="64100" y="5800"/>
                </a:lnTo>
                <a:lnTo>
                  <a:pt x="64110" y="5810"/>
                </a:lnTo>
                <a:lnTo>
                  <a:pt x="64110" y="5820"/>
                </a:lnTo>
                <a:lnTo>
                  <a:pt x="64120" y="5820"/>
                </a:lnTo>
                <a:lnTo>
                  <a:pt x="64120" y="5830"/>
                </a:lnTo>
                <a:lnTo>
                  <a:pt x="64130" y="5830"/>
                </a:lnTo>
                <a:lnTo>
                  <a:pt x="64170" y="5840"/>
                </a:lnTo>
                <a:lnTo>
                  <a:pt x="64180" y="5840"/>
                </a:lnTo>
                <a:lnTo>
                  <a:pt x="64190" y="5840"/>
                </a:lnTo>
                <a:lnTo>
                  <a:pt x="64180" y="5850"/>
                </a:lnTo>
                <a:lnTo>
                  <a:pt x="64180" y="5860"/>
                </a:lnTo>
                <a:lnTo>
                  <a:pt x="64190" y="5860"/>
                </a:lnTo>
                <a:lnTo>
                  <a:pt x="64200" y="5870"/>
                </a:lnTo>
                <a:lnTo>
                  <a:pt x="64220" y="5870"/>
                </a:lnTo>
                <a:lnTo>
                  <a:pt x="64230" y="5880"/>
                </a:lnTo>
                <a:lnTo>
                  <a:pt x="64230" y="5890"/>
                </a:lnTo>
                <a:lnTo>
                  <a:pt x="64250" y="5880"/>
                </a:lnTo>
                <a:lnTo>
                  <a:pt x="64280" y="5880"/>
                </a:lnTo>
                <a:lnTo>
                  <a:pt x="64290" y="5880"/>
                </a:lnTo>
                <a:lnTo>
                  <a:pt x="64300" y="5890"/>
                </a:lnTo>
                <a:lnTo>
                  <a:pt x="64310" y="5890"/>
                </a:lnTo>
                <a:lnTo>
                  <a:pt x="64320" y="5900"/>
                </a:lnTo>
                <a:lnTo>
                  <a:pt x="64320" y="5890"/>
                </a:lnTo>
                <a:lnTo>
                  <a:pt x="64320" y="5900"/>
                </a:lnTo>
                <a:lnTo>
                  <a:pt x="64340" y="5900"/>
                </a:lnTo>
                <a:lnTo>
                  <a:pt x="64350" y="5900"/>
                </a:lnTo>
                <a:lnTo>
                  <a:pt x="64360" y="5890"/>
                </a:lnTo>
                <a:lnTo>
                  <a:pt x="64370" y="5890"/>
                </a:lnTo>
                <a:lnTo>
                  <a:pt x="64380" y="5890"/>
                </a:lnTo>
                <a:lnTo>
                  <a:pt x="64380" y="5880"/>
                </a:lnTo>
                <a:lnTo>
                  <a:pt x="64390" y="5880"/>
                </a:lnTo>
                <a:lnTo>
                  <a:pt x="64390" y="5910"/>
                </a:lnTo>
                <a:lnTo>
                  <a:pt x="64400" y="5910"/>
                </a:lnTo>
                <a:lnTo>
                  <a:pt x="64410" y="5910"/>
                </a:lnTo>
                <a:lnTo>
                  <a:pt x="64410" y="5920"/>
                </a:lnTo>
                <a:lnTo>
                  <a:pt x="64420" y="5930"/>
                </a:lnTo>
                <a:lnTo>
                  <a:pt x="64420" y="5940"/>
                </a:lnTo>
                <a:lnTo>
                  <a:pt x="64430" y="5940"/>
                </a:lnTo>
                <a:lnTo>
                  <a:pt x="64430" y="5960"/>
                </a:lnTo>
                <a:lnTo>
                  <a:pt x="64430" y="5970"/>
                </a:lnTo>
                <a:lnTo>
                  <a:pt x="64440" y="5980"/>
                </a:lnTo>
                <a:lnTo>
                  <a:pt x="64450" y="5980"/>
                </a:lnTo>
                <a:lnTo>
                  <a:pt x="64450" y="5990"/>
                </a:lnTo>
                <a:lnTo>
                  <a:pt x="64450" y="6000"/>
                </a:lnTo>
                <a:lnTo>
                  <a:pt x="64460" y="6000"/>
                </a:lnTo>
                <a:lnTo>
                  <a:pt x="64470" y="6000"/>
                </a:lnTo>
                <a:lnTo>
                  <a:pt x="64520" y="6010"/>
                </a:lnTo>
                <a:lnTo>
                  <a:pt x="64510" y="6010"/>
                </a:lnTo>
                <a:lnTo>
                  <a:pt x="64510" y="6020"/>
                </a:lnTo>
                <a:lnTo>
                  <a:pt x="64510" y="6030"/>
                </a:lnTo>
                <a:lnTo>
                  <a:pt x="64530" y="6040"/>
                </a:lnTo>
                <a:lnTo>
                  <a:pt x="64540" y="6050"/>
                </a:lnTo>
                <a:lnTo>
                  <a:pt x="64560" y="6060"/>
                </a:lnTo>
                <a:lnTo>
                  <a:pt x="64570" y="6060"/>
                </a:lnTo>
                <a:lnTo>
                  <a:pt x="64570" y="6070"/>
                </a:lnTo>
                <a:lnTo>
                  <a:pt x="64580" y="6070"/>
                </a:lnTo>
                <a:lnTo>
                  <a:pt x="64590" y="6060"/>
                </a:lnTo>
                <a:lnTo>
                  <a:pt x="64590" y="6070"/>
                </a:lnTo>
                <a:lnTo>
                  <a:pt x="64590" y="6080"/>
                </a:lnTo>
                <a:lnTo>
                  <a:pt x="64610" y="6080"/>
                </a:lnTo>
                <a:lnTo>
                  <a:pt x="64630" y="6080"/>
                </a:lnTo>
                <a:lnTo>
                  <a:pt x="64630" y="6090"/>
                </a:lnTo>
                <a:lnTo>
                  <a:pt x="64640" y="6090"/>
                </a:lnTo>
                <a:lnTo>
                  <a:pt x="64660" y="6090"/>
                </a:lnTo>
                <a:lnTo>
                  <a:pt x="64670" y="6080"/>
                </a:lnTo>
                <a:lnTo>
                  <a:pt x="64670" y="6070"/>
                </a:lnTo>
                <a:lnTo>
                  <a:pt x="64680" y="6070"/>
                </a:lnTo>
                <a:lnTo>
                  <a:pt x="64670" y="6070"/>
                </a:lnTo>
                <a:lnTo>
                  <a:pt x="64680" y="6060"/>
                </a:lnTo>
                <a:lnTo>
                  <a:pt x="64680" y="6070"/>
                </a:lnTo>
                <a:lnTo>
                  <a:pt x="64710" y="6090"/>
                </a:lnTo>
                <a:lnTo>
                  <a:pt x="64710" y="6100"/>
                </a:lnTo>
                <a:lnTo>
                  <a:pt x="64720" y="6100"/>
                </a:lnTo>
                <a:lnTo>
                  <a:pt x="64720" y="6110"/>
                </a:lnTo>
                <a:lnTo>
                  <a:pt x="64730" y="6110"/>
                </a:lnTo>
                <a:lnTo>
                  <a:pt x="64740" y="6110"/>
                </a:lnTo>
                <a:lnTo>
                  <a:pt x="64740" y="6120"/>
                </a:lnTo>
                <a:lnTo>
                  <a:pt x="64750" y="6120"/>
                </a:lnTo>
                <a:lnTo>
                  <a:pt x="64750" y="6130"/>
                </a:lnTo>
                <a:lnTo>
                  <a:pt x="64760" y="6130"/>
                </a:lnTo>
                <a:lnTo>
                  <a:pt x="64770" y="6130"/>
                </a:lnTo>
                <a:lnTo>
                  <a:pt x="64780" y="6130"/>
                </a:lnTo>
                <a:lnTo>
                  <a:pt x="64790" y="6130"/>
                </a:lnTo>
                <a:lnTo>
                  <a:pt x="64790" y="6120"/>
                </a:lnTo>
                <a:lnTo>
                  <a:pt x="64790" y="6130"/>
                </a:lnTo>
                <a:lnTo>
                  <a:pt x="64790" y="6140"/>
                </a:lnTo>
                <a:lnTo>
                  <a:pt x="64790" y="6150"/>
                </a:lnTo>
                <a:lnTo>
                  <a:pt x="64790" y="6160"/>
                </a:lnTo>
                <a:lnTo>
                  <a:pt x="64790" y="6170"/>
                </a:lnTo>
                <a:lnTo>
                  <a:pt x="64790" y="6180"/>
                </a:lnTo>
                <a:lnTo>
                  <a:pt x="64790" y="6190"/>
                </a:lnTo>
                <a:lnTo>
                  <a:pt x="64800" y="6190"/>
                </a:lnTo>
                <a:lnTo>
                  <a:pt x="64800" y="6200"/>
                </a:lnTo>
                <a:lnTo>
                  <a:pt x="64810" y="6200"/>
                </a:lnTo>
                <a:lnTo>
                  <a:pt x="64820" y="6200"/>
                </a:lnTo>
                <a:lnTo>
                  <a:pt x="64820" y="6190"/>
                </a:lnTo>
                <a:lnTo>
                  <a:pt x="64830" y="6190"/>
                </a:lnTo>
                <a:lnTo>
                  <a:pt x="64830" y="6200"/>
                </a:lnTo>
                <a:lnTo>
                  <a:pt x="64840" y="6200"/>
                </a:lnTo>
                <a:lnTo>
                  <a:pt x="64850" y="6200"/>
                </a:lnTo>
                <a:lnTo>
                  <a:pt x="64850" y="6210"/>
                </a:lnTo>
                <a:lnTo>
                  <a:pt x="64860" y="6210"/>
                </a:lnTo>
                <a:lnTo>
                  <a:pt x="64870" y="6210"/>
                </a:lnTo>
                <a:lnTo>
                  <a:pt x="64870" y="6220"/>
                </a:lnTo>
                <a:lnTo>
                  <a:pt x="64880" y="6220"/>
                </a:lnTo>
                <a:lnTo>
                  <a:pt x="64890" y="6220"/>
                </a:lnTo>
                <a:lnTo>
                  <a:pt x="64890" y="6230"/>
                </a:lnTo>
                <a:lnTo>
                  <a:pt x="64900" y="6230"/>
                </a:lnTo>
                <a:lnTo>
                  <a:pt x="64910" y="6230"/>
                </a:lnTo>
                <a:lnTo>
                  <a:pt x="64920" y="6240"/>
                </a:lnTo>
                <a:lnTo>
                  <a:pt x="64930" y="6240"/>
                </a:lnTo>
                <a:lnTo>
                  <a:pt x="64930" y="6250"/>
                </a:lnTo>
                <a:lnTo>
                  <a:pt x="64940" y="6250"/>
                </a:lnTo>
                <a:lnTo>
                  <a:pt x="64940" y="6260"/>
                </a:lnTo>
                <a:lnTo>
                  <a:pt x="64950" y="6260"/>
                </a:lnTo>
                <a:lnTo>
                  <a:pt x="64960" y="6260"/>
                </a:lnTo>
                <a:lnTo>
                  <a:pt x="64970" y="6260"/>
                </a:lnTo>
                <a:lnTo>
                  <a:pt x="64980" y="6260"/>
                </a:lnTo>
                <a:lnTo>
                  <a:pt x="64990" y="6260"/>
                </a:lnTo>
                <a:lnTo>
                  <a:pt x="64990" y="6270"/>
                </a:lnTo>
                <a:lnTo>
                  <a:pt x="65000" y="6270"/>
                </a:lnTo>
                <a:lnTo>
                  <a:pt x="65010" y="6270"/>
                </a:lnTo>
                <a:lnTo>
                  <a:pt x="65020" y="6280"/>
                </a:lnTo>
                <a:lnTo>
                  <a:pt x="65020" y="6270"/>
                </a:lnTo>
                <a:lnTo>
                  <a:pt x="65030" y="6270"/>
                </a:lnTo>
                <a:lnTo>
                  <a:pt x="65030" y="6280"/>
                </a:lnTo>
                <a:lnTo>
                  <a:pt x="65040" y="6280"/>
                </a:lnTo>
                <a:lnTo>
                  <a:pt x="65050" y="6280"/>
                </a:lnTo>
                <a:lnTo>
                  <a:pt x="65060" y="6280"/>
                </a:lnTo>
                <a:lnTo>
                  <a:pt x="65070" y="6280"/>
                </a:lnTo>
                <a:lnTo>
                  <a:pt x="65080" y="6280"/>
                </a:lnTo>
                <a:lnTo>
                  <a:pt x="65090" y="6280"/>
                </a:lnTo>
                <a:lnTo>
                  <a:pt x="65090" y="6290"/>
                </a:lnTo>
                <a:lnTo>
                  <a:pt x="65100" y="6290"/>
                </a:lnTo>
                <a:lnTo>
                  <a:pt x="65110" y="6290"/>
                </a:lnTo>
                <a:lnTo>
                  <a:pt x="65120" y="6290"/>
                </a:lnTo>
                <a:lnTo>
                  <a:pt x="65130" y="6280"/>
                </a:lnTo>
                <a:lnTo>
                  <a:pt x="65130" y="6290"/>
                </a:lnTo>
                <a:lnTo>
                  <a:pt x="65130" y="6300"/>
                </a:lnTo>
                <a:lnTo>
                  <a:pt x="65140" y="6300"/>
                </a:lnTo>
                <a:lnTo>
                  <a:pt x="65150" y="6300"/>
                </a:lnTo>
                <a:lnTo>
                  <a:pt x="65150" y="6310"/>
                </a:lnTo>
                <a:lnTo>
                  <a:pt x="65160" y="6310"/>
                </a:lnTo>
                <a:lnTo>
                  <a:pt x="65170" y="6310"/>
                </a:lnTo>
                <a:lnTo>
                  <a:pt x="65170" y="6300"/>
                </a:lnTo>
                <a:lnTo>
                  <a:pt x="65170" y="6290"/>
                </a:lnTo>
                <a:lnTo>
                  <a:pt x="65180" y="6290"/>
                </a:lnTo>
                <a:lnTo>
                  <a:pt x="65190" y="6290"/>
                </a:lnTo>
                <a:lnTo>
                  <a:pt x="65200" y="6290"/>
                </a:lnTo>
                <a:lnTo>
                  <a:pt x="65200" y="6300"/>
                </a:lnTo>
                <a:lnTo>
                  <a:pt x="65190" y="6300"/>
                </a:lnTo>
                <a:lnTo>
                  <a:pt x="65180" y="6300"/>
                </a:lnTo>
                <a:lnTo>
                  <a:pt x="65180" y="6310"/>
                </a:lnTo>
                <a:lnTo>
                  <a:pt x="65180" y="6320"/>
                </a:lnTo>
                <a:lnTo>
                  <a:pt x="65190" y="6320"/>
                </a:lnTo>
                <a:lnTo>
                  <a:pt x="65200" y="6330"/>
                </a:lnTo>
                <a:lnTo>
                  <a:pt x="65190" y="6330"/>
                </a:lnTo>
                <a:lnTo>
                  <a:pt x="65190" y="6340"/>
                </a:lnTo>
                <a:lnTo>
                  <a:pt x="65190" y="6350"/>
                </a:lnTo>
                <a:lnTo>
                  <a:pt x="65180" y="6350"/>
                </a:lnTo>
                <a:lnTo>
                  <a:pt x="65180" y="6360"/>
                </a:lnTo>
                <a:lnTo>
                  <a:pt x="65180" y="6370"/>
                </a:lnTo>
                <a:lnTo>
                  <a:pt x="65190" y="6380"/>
                </a:lnTo>
                <a:lnTo>
                  <a:pt x="65190" y="6390"/>
                </a:lnTo>
                <a:lnTo>
                  <a:pt x="65180" y="6390"/>
                </a:lnTo>
                <a:lnTo>
                  <a:pt x="65170" y="6420"/>
                </a:lnTo>
                <a:lnTo>
                  <a:pt x="65170" y="6410"/>
                </a:lnTo>
                <a:lnTo>
                  <a:pt x="65180" y="6390"/>
                </a:lnTo>
                <a:lnTo>
                  <a:pt x="65170" y="6390"/>
                </a:lnTo>
                <a:lnTo>
                  <a:pt x="65160" y="6390"/>
                </a:lnTo>
                <a:lnTo>
                  <a:pt x="65150" y="6390"/>
                </a:lnTo>
                <a:lnTo>
                  <a:pt x="65160" y="6390"/>
                </a:lnTo>
                <a:lnTo>
                  <a:pt x="65160" y="6400"/>
                </a:lnTo>
                <a:lnTo>
                  <a:pt x="65150" y="6400"/>
                </a:lnTo>
                <a:lnTo>
                  <a:pt x="65150" y="6390"/>
                </a:lnTo>
                <a:lnTo>
                  <a:pt x="65150" y="6380"/>
                </a:lnTo>
                <a:lnTo>
                  <a:pt x="65150" y="6390"/>
                </a:lnTo>
                <a:lnTo>
                  <a:pt x="65140" y="6390"/>
                </a:lnTo>
                <a:lnTo>
                  <a:pt x="65140" y="6400"/>
                </a:lnTo>
                <a:lnTo>
                  <a:pt x="65130" y="6410"/>
                </a:lnTo>
                <a:lnTo>
                  <a:pt x="65130" y="6420"/>
                </a:lnTo>
                <a:lnTo>
                  <a:pt x="65130" y="6430"/>
                </a:lnTo>
                <a:lnTo>
                  <a:pt x="65130" y="6420"/>
                </a:lnTo>
                <a:lnTo>
                  <a:pt x="65120" y="6430"/>
                </a:lnTo>
                <a:lnTo>
                  <a:pt x="65130" y="6420"/>
                </a:lnTo>
                <a:lnTo>
                  <a:pt x="65120" y="6420"/>
                </a:lnTo>
                <a:lnTo>
                  <a:pt x="65110" y="6420"/>
                </a:lnTo>
                <a:lnTo>
                  <a:pt x="65100" y="6430"/>
                </a:lnTo>
                <a:lnTo>
                  <a:pt x="65110" y="6440"/>
                </a:lnTo>
                <a:lnTo>
                  <a:pt x="65100" y="6450"/>
                </a:lnTo>
                <a:lnTo>
                  <a:pt x="65090" y="6440"/>
                </a:lnTo>
                <a:lnTo>
                  <a:pt x="65070" y="6460"/>
                </a:lnTo>
                <a:lnTo>
                  <a:pt x="65080" y="6500"/>
                </a:lnTo>
                <a:lnTo>
                  <a:pt x="65100" y="6500"/>
                </a:lnTo>
                <a:lnTo>
                  <a:pt x="65110" y="6500"/>
                </a:lnTo>
                <a:lnTo>
                  <a:pt x="65110" y="6490"/>
                </a:lnTo>
                <a:lnTo>
                  <a:pt x="65110" y="6460"/>
                </a:lnTo>
                <a:lnTo>
                  <a:pt x="65110" y="6450"/>
                </a:lnTo>
                <a:lnTo>
                  <a:pt x="65120" y="6440"/>
                </a:lnTo>
                <a:lnTo>
                  <a:pt x="65110" y="6450"/>
                </a:lnTo>
                <a:lnTo>
                  <a:pt x="65140" y="6440"/>
                </a:lnTo>
                <a:lnTo>
                  <a:pt x="65140" y="6430"/>
                </a:lnTo>
                <a:lnTo>
                  <a:pt x="65140" y="6440"/>
                </a:lnTo>
                <a:lnTo>
                  <a:pt x="65160" y="6420"/>
                </a:lnTo>
                <a:lnTo>
                  <a:pt x="65160" y="6430"/>
                </a:lnTo>
                <a:lnTo>
                  <a:pt x="65150" y="6430"/>
                </a:lnTo>
                <a:lnTo>
                  <a:pt x="65140" y="6440"/>
                </a:lnTo>
                <a:lnTo>
                  <a:pt x="65110" y="6450"/>
                </a:lnTo>
                <a:lnTo>
                  <a:pt x="65110" y="6500"/>
                </a:lnTo>
                <a:lnTo>
                  <a:pt x="65100" y="6500"/>
                </a:lnTo>
                <a:lnTo>
                  <a:pt x="65080" y="6500"/>
                </a:lnTo>
                <a:lnTo>
                  <a:pt x="65080" y="6510"/>
                </a:lnTo>
                <a:lnTo>
                  <a:pt x="65080" y="6520"/>
                </a:lnTo>
                <a:lnTo>
                  <a:pt x="65070" y="6520"/>
                </a:lnTo>
                <a:lnTo>
                  <a:pt x="65070" y="6510"/>
                </a:lnTo>
                <a:lnTo>
                  <a:pt x="65070" y="6520"/>
                </a:lnTo>
                <a:lnTo>
                  <a:pt x="65070" y="6550"/>
                </a:lnTo>
                <a:lnTo>
                  <a:pt x="65070" y="6560"/>
                </a:lnTo>
                <a:lnTo>
                  <a:pt x="65070" y="6570"/>
                </a:lnTo>
                <a:lnTo>
                  <a:pt x="65070" y="6580"/>
                </a:lnTo>
                <a:lnTo>
                  <a:pt x="65080" y="6590"/>
                </a:lnTo>
                <a:lnTo>
                  <a:pt x="65070" y="6580"/>
                </a:lnTo>
                <a:lnTo>
                  <a:pt x="65070" y="6590"/>
                </a:lnTo>
                <a:lnTo>
                  <a:pt x="65070" y="6600"/>
                </a:lnTo>
                <a:lnTo>
                  <a:pt x="65080" y="6600"/>
                </a:lnTo>
                <a:lnTo>
                  <a:pt x="65080" y="6590"/>
                </a:lnTo>
                <a:lnTo>
                  <a:pt x="65080" y="6600"/>
                </a:lnTo>
                <a:lnTo>
                  <a:pt x="65080" y="6610"/>
                </a:lnTo>
                <a:lnTo>
                  <a:pt x="65090" y="6610"/>
                </a:lnTo>
                <a:lnTo>
                  <a:pt x="65090" y="6620"/>
                </a:lnTo>
                <a:lnTo>
                  <a:pt x="65090" y="6610"/>
                </a:lnTo>
                <a:lnTo>
                  <a:pt x="65090" y="6620"/>
                </a:lnTo>
                <a:lnTo>
                  <a:pt x="65090" y="6630"/>
                </a:lnTo>
                <a:lnTo>
                  <a:pt x="65100" y="6630"/>
                </a:lnTo>
                <a:lnTo>
                  <a:pt x="65100" y="6640"/>
                </a:lnTo>
                <a:lnTo>
                  <a:pt x="65090" y="6640"/>
                </a:lnTo>
                <a:lnTo>
                  <a:pt x="65090" y="6650"/>
                </a:lnTo>
                <a:lnTo>
                  <a:pt x="65090" y="6660"/>
                </a:lnTo>
                <a:lnTo>
                  <a:pt x="65100" y="6660"/>
                </a:lnTo>
                <a:lnTo>
                  <a:pt x="65100" y="6650"/>
                </a:lnTo>
                <a:lnTo>
                  <a:pt x="65100" y="6660"/>
                </a:lnTo>
                <a:lnTo>
                  <a:pt x="65100" y="6670"/>
                </a:lnTo>
                <a:lnTo>
                  <a:pt x="65110" y="6680"/>
                </a:lnTo>
                <a:lnTo>
                  <a:pt x="65120" y="6690"/>
                </a:lnTo>
                <a:lnTo>
                  <a:pt x="65130" y="6700"/>
                </a:lnTo>
                <a:lnTo>
                  <a:pt x="65150" y="6710"/>
                </a:lnTo>
                <a:lnTo>
                  <a:pt x="65160" y="6720"/>
                </a:lnTo>
                <a:lnTo>
                  <a:pt x="65170" y="6730"/>
                </a:lnTo>
                <a:lnTo>
                  <a:pt x="65220" y="6760"/>
                </a:lnTo>
                <a:lnTo>
                  <a:pt x="65250" y="6770"/>
                </a:lnTo>
                <a:lnTo>
                  <a:pt x="65250" y="6780"/>
                </a:lnTo>
                <a:lnTo>
                  <a:pt x="65290" y="6800"/>
                </a:lnTo>
                <a:lnTo>
                  <a:pt x="65300" y="6810"/>
                </a:lnTo>
                <a:lnTo>
                  <a:pt x="65330" y="6820"/>
                </a:lnTo>
                <a:lnTo>
                  <a:pt x="65350" y="6840"/>
                </a:lnTo>
                <a:lnTo>
                  <a:pt x="65360" y="6840"/>
                </a:lnTo>
                <a:lnTo>
                  <a:pt x="65450" y="6880"/>
                </a:lnTo>
                <a:lnTo>
                  <a:pt x="65450" y="6890"/>
                </a:lnTo>
                <a:lnTo>
                  <a:pt x="65460" y="6890"/>
                </a:lnTo>
                <a:lnTo>
                  <a:pt x="65470" y="6890"/>
                </a:lnTo>
                <a:lnTo>
                  <a:pt x="65470" y="6900"/>
                </a:lnTo>
                <a:lnTo>
                  <a:pt x="65480" y="6900"/>
                </a:lnTo>
                <a:lnTo>
                  <a:pt x="65490" y="6900"/>
                </a:lnTo>
                <a:lnTo>
                  <a:pt x="65500" y="6900"/>
                </a:lnTo>
                <a:lnTo>
                  <a:pt x="65500" y="6910"/>
                </a:lnTo>
                <a:lnTo>
                  <a:pt x="65510" y="6910"/>
                </a:lnTo>
                <a:lnTo>
                  <a:pt x="65510" y="6920"/>
                </a:lnTo>
                <a:lnTo>
                  <a:pt x="65520" y="6920"/>
                </a:lnTo>
                <a:lnTo>
                  <a:pt x="65570" y="6940"/>
                </a:lnTo>
                <a:lnTo>
                  <a:pt x="65610" y="6950"/>
                </a:lnTo>
                <a:lnTo>
                  <a:pt x="65630" y="6960"/>
                </a:lnTo>
                <a:lnTo>
                  <a:pt x="65640" y="6970"/>
                </a:lnTo>
                <a:lnTo>
                  <a:pt x="65650" y="6970"/>
                </a:lnTo>
                <a:lnTo>
                  <a:pt x="65670" y="6980"/>
                </a:lnTo>
                <a:lnTo>
                  <a:pt x="65700" y="6990"/>
                </a:lnTo>
                <a:lnTo>
                  <a:pt x="65740" y="7000"/>
                </a:lnTo>
                <a:lnTo>
                  <a:pt x="65760" y="7010"/>
                </a:lnTo>
                <a:lnTo>
                  <a:pt x="65770" y="7010"/>
                </a:lnTo>
                <a:lnTo>
                  <a:pt x="65780" y="7020"/>
                </a:lnTo>
                <a:lnTo>
                  <a:pt x="65790" y="7030"/>
                </a:lnTo>
                <a:lnTo>
                  <a:pt x="65800" y="7030"/>
                </a:lnTo>
                <a:lnTo>
                  <a:pt x="65810" y="7030"/>
                </a:lnTo>
                <a:lnTo>
                  <a:pt x="65820" y="7030"/>
                </a:lnTo>
                <a:lnTo>
                  <a:pt x="65830" y="7030"/>
                </a:lnTo>
                <a:lnTo>
                  <a:pt x="65840" y="7030"/>
                </a:lnTo>
                <a:lnTo>
                  <a:pt x="65850" y="7030"/>
                </a:lnTo>
                <a:lnTo>
                  <a:pt x="65850" y="7040"/>
                </a:lnTo>
                <a:lnTo>
                  <a:pt x="65860" y="7040"/>
                </a:lnTo>
                <a:lnTo>
                  <a:pt x="65870" y="7040"/>
                </a:lnTo>
                <a:lnTo>
                  <a:pt x="65880" y="7040"/>
                </a:lnTo>
                <a:lnTo>
                  <a:pt x="65890" y="7040"/>
                </a:lnTo>
                <a:lnTo>
                  <a:pt x="65900" y="7040"/>
                </a:lnTo>
                <a:lnTo>
                  <a:pt x="65920" y="7040"/>
                </a:lnTo>
                <a:lnTo>
                  <a:pt x="65930" y="7050"/>
                </a:lnTo>
                <a:lnTo>
                  <a:pt x="65940" y="7050"/>
                </a:lnTo>
                <a:lnTo>
                  <a:pt x="65950" y="7050"/>
                </a:lnTo>
                <a:lnTo>
                  <a:pt x="65980" y="7050"/>
                </a:lnTo>
                <a:lnTo>
                  <a:pt x="65990" y="7050"/>
                </a:lnTo>
                <a:lnTo>
                  <a:pt x="66020" y="7050"/>
                </a:lnTo>
                <a:lnTo>
                  <a:pt x="66210" y="7030"/>
                </a:lnTo>
                <a:lnTo>
                  <a:pt x="66250" y="7020"/>
                </a:lnTo>
                <a:lnTo>
                  <a:pt x="66350" y="7020"/>
                </a:lnTo>
                <a:lnTo>
                  <a:pt x="66350" y="7010"/>
                </a:lnTo>
                <a:lnTo>
                  <a:pt x="66360" y="7000"/>
                </a:lnTo>
                <a:lnTo>
                  <a:pt x="66380" y="7000"/>
                </a:lnTo>
                <a:lnTo>
                  <a:pt x="66390" y="6990"/>
                </a:lnTo>
                <a:lnTo>
                  <a:pt x="66400" y="6990"/>
                </a:lnTo>
                <a:lnTo>
                  <a:pt x="66410" y="6990"/>
                </a:lnTo>
                <a:lnTo>
                  <a:pt x="66420" y="6990"/>
                </a:lnTo>
                <a:lnTo>
                  <a:pt x="66430" y="6990"/>
                </a:lnTo>
                <a:lnTo>
                  <a:pt x="66440" y="6980"/>
                </a:lnTo>
                <a:lnTo>
                  <a:pt x="66450" y="6980"/>
                </a:lnTo>
                <a:lnTo>
                  <a:pt x="66460" y="6980"/>
                </a:lnTo>
                <a:lnTo>
                  <a:pt x="66470" y="6980"/>
                </a:lnTo>
                <a:lnTo>
                  <a:pt x="66480" y="6970"/>
                </a:lnTo>
                <a:lnTo>
                  <a:pt x="66490" y="6970"/>
                </a:lnTo>
                <a:lnTo>
                  <a:pt x="66500" y="6960"/>
                </a:lnTo>
                <a:lnTo>
                  <a:pt x="66510" y="6960"/>
                </a:lnTo>
                <a:lnTo>
                  <a:pt x="66520" y="6970"/>
                </a:lnTo>
                <a:lnTo>
                  <a:pt x="66530" y="6960"/>
                </a:lnTo>
                <a:lnTo>
                  <a:pt x="66540" y="6960"/>
                </a:lnTo>
                <a:lnTo>
                  <a:pt x="66540" y="6970"/>
                </a:lnTo>
                <a:lnTo>
                  <a:pt x="66550" y="6970"/>
                </a:lnTo>
                <a:lnTo>
                  <a:pt x="66550" y="6980"/>
                </a:lnTo>
                <a:lnTo>
                  <a:pt x="66560" y="6980"/>
                </a:lnTo>
                <a:lnTo>
                  <a:pt x="66570" y="6980"/>
                </a:lnTo>
                <a:lnTo>
                  <a:pt x="66570" y="6970"/>
                </a:lnTo>
                <a:lnTo>
                  <a:pt x="66570" y="6950"/>
                </a:lnTo>
                <a:lnTo>
                  <a:pt x="66570" y="6940"/>
                </a:lnTo>
                <a:lnTo>
                  <a:pt x="66580" y="6940"/>
                </a:lnTo>
                <a:lnTo>
                  <a:pt x="66590" y="6960"/>
                </a:lnTo>
                <a:lnTo>
                  <a:pt x="66610" y="6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