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Bechar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ech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70" y="38430"/>
                </a:moveTo>
                <a:lnTo>
                  <a:pt x="44310" y="38500"/>
                </a:lnTo>
                <a:lnTo>
                  <a:pt x="43860" y="38380"/>
                </a:lnTo>
                <a:lnTo>
                  <a:pt x="43550" y="38410"/>
                </a:lnTo>
                <a:lnTo>
                  <a:pt x="43200" y="38320"/>
                </a:lnTo>
                <a:lnTo>
                  <a:pt x="42870" y="38300"/>
                </a:lnTo>
                <a:lnTo>
                  <a:pt x="42330" y="38440"/>
                </a:lnTo>
                <a:lnTo>
                  <a:pt x="42130" y="38470"/>
                </a:lnTo>
                <a:lnTo>
                  <a:pt x="41470" y="38350"/>
                </a:lnTo>
                <a:lnTo>
                  <a:pt x="40890" y="38030"/>
                </a:lnTo>
                <a:lnTo>
                  <a:pt x="40660" y="37880"/>
                </a:lnTo>
                <a:lnTo>
                  <a:pt x="40350" y="37700"/>
                </a:lnTo>
                <a:lnTo>
                  <a:pt x="39720" y="37590"/>
                </a:lnTo>
                <a:lnTo>
                  <a:pt x="38930" y="37590"/>
                </a:lnTo>
                <a:lnTo>
                  <a:pt x="38580" y="37640"/>
                </a:lnTo>
                <a:lnTo>
                  <a:pt x="38220" y="37670"/>
                </a:lnTo>
                <a:lnTo>
                  <a:pt x="37660" y="37700"/>
                </a:lnTo>
                <a:lnTo>
                  <a:pt x="37160" y="37790"/>
                </a:lnTo>
                <a:lnTo>
                  <a:pt x="36650" y="37820"/>
                </a:lnTo>
                <a:lnTo>
                  <a:pt x="35780" y="37970"/>
                </a:lnTo>
                <a:lnTo>
                  <a:pt x="35130" y="38000"/>
                </a:lnTo>
                <a:lnTo>
                  <a:pt x="34620" y="38000"/>
                </a:lnTo>
                <a:lnTo>
                  <a:pt x="34310" y="38120"/>
                </a:lnTo>
                <a:lnTo>
                  <a:pt x="33700" y="38240"/>
                </a:lnTo>
                <a:lnTo>
                  <a:pt x="33580" y="38270"/>
                </a:lnTo>
                <a:lnTo>
                  <a:pt x="33070" y="38380"/>
                </a:lnTo>
                <a:lnTo>
                  <a:pt x="32690" y="38470"/>
                </a:lnTo>
                <a:lnTo>
                  <a:pt x="32410" y="38440"/>
                </a:lnTo>
                <a:lnTo>
                  <a:pt x="32230" y="38320"/>
                </a:lnTo>
                <a:lnTo>
                  <a:pt x="31770" y="38180"/>
                </a:lnTo>
                <a:lnTo>
                  <a:pt x="31720" y="38240"/>
                </a:lnTo>
                <a:lnTo>
                  <a:pt x="31290" y="38560"/>
                </a:lnTo>
                <a:lnTo>
                  <a:pt x="31170" y="38770"/>
                </a:lnTo>
                <a:lnTo>
                  <a:pt x="30940" y="38970"/>
                </a:lnTo>
                <a:lnTo>
                  <a:pt x="30680" y="39090"/>
                </a:lnTo>
                <a:lnTo>
                  <a:pt x="30380" y="39270"/>
                </a:lnTo>
                <a:lnTo>
                  <a:pt x="30180" y="39390"/>
                </a:lnTo>
                <a:lnTo>
                  <a:pt x="29850" y="39450"/>
                </a:lnTo>
                <a:lnTo>
                  <a:pt x="29540" y="39560"/>
                </a:lnTo>
                <a:lnTo>
                  <a:pt x="29080" y="39620"/>
                </a:lnTo>
                <a:lnTo>
                  <a:pt x="28780" y="39680"/>
                </a:lnTo>
                <a:lnTo>
                  <a:pt x="28400" y="39740"/>
                </a:lnTo>
                <a:lnTo>
                  <a:pt x="28070" y="39830"/>
                </a:lnTo>
                <a:lnTo>
                  <a:pt x="27740" y="39890"/>
                </a:lnTo>
                <a:lnTo>
                  <a:pt x="27460" y="40060"/>
                </a:lnTo>
                <a:lnTo>
                  <a:pt x="27210" y="40150"/>
                </a:lnTo>
                <a:lnTo>
                  <a:pt x="27050" y="40210"/>
                </a:lnTo>
                <a:lnTo>
                  <a:pt x="27000" y="40030"/>
                </a:lnTo>
                <a:lnTo>
                  <a:pt x="26980" y="39800"/>
                </a:lnTo>
                <a:lnTo>
                  <a:pt x="26980" y="39620"/>
                </a:lnTo>
                <a:lnTo>
                  <a:pt x="26980" y="39390"/>
                </a:lnTo>
                <a:lnTo>
                  <a:pt x="26980" y="39210"/>
                </a:lnTo>
                <a:lnTo>
                  <a:pt x="26980" y="39030"/>
                </a:lnTo>
                <a:lnTo>
                  <a:pt x="26800" y="38830"/>
                </a:lnTo>
                <a:lnTo>
                  <a:pt x="26700" y="38740"/>
                </a:lnTo>
                <a:lnTo>
                  <a:pt x="26610" y="38650"/>
                </a:lnTo>
                <a:lnTo>
                  <a:pt x="26630" y="38600"/>
                </a:lnTo>
                <a:lnTo>
                  <a:pt x="26640" y="38600"/>
                </a:lnTo>
                <a:lnTo>
                  <a:pt x="26660" y="38590"/>
                </a:lnTo>
                <a:lnTo>
                  <a:pt x="26670" y="38580"/>
                </a:lnTo>
                <a:lnTo>
                  <a:pt x="26690" y="38560"/>
                </a:lnTo>
                <a:lnTo>
                  <a:pt x="26700" y="38540"/>
                </a:lnTo>
                <a:lnTo>
                  <a:pt x="26700" y="38510"/>
                </a:lnTo>
                <a:lnTo>
                  <a:pt x="26710" y="38500"/>
                </a:lnTo>
                <a:lnTo>
                  <a:pt x="26700" y="38470"/>
                </a:lnTo>
                <a:lnTo>
                  <a:pt x="26740" y="38460"/>
                </a:lnTo>
                <a:lnTo>
                  <a:pt x="26780" y="38340"/>
                </a:lnTo>
                <a:lnTo>
                  <a:pt x="26800" y="38320"/>
                </a:lnTo>
                <a:lnTo>
                  <a:pt x="26830" y="38290"/>
                </a:lnTo>
                <a:lnTo>
                  <a:pt x="26820" y="38230"/>
                </a:lnTo>
                <a:lnTo>
                  <a:pt x="26820" y="38150"/>
                </a:lnTo>
                <a:lnTo>
                  <a:pt x="26810" y="38120"/>
                </a:lnTo>
                <a:lnTo>
                  <a:pt x="26750" y="38080"/>
                </a:lnTo>
                <a:lnTo>
                  <a:pt x="26720" y="38080"/>
                </a:lnTo>
                <a:lnTo>
                  <a:pt x="26710" y="38080"/>
                </a:lnTo>
                <a:lnTo>
                  <a:pt x="26710" y="38050"/>
                </a:lnTo>
                <a:lnTo>
                  <a:pt x="26700" y="38030"/>
                </a:lnTo>
                <a:lnTo>
                  <a:pt x="26700" y="38010"/>
                </a:lnTo>
                <a:lnTo>
                  <a:pt x="26700" y="37990"/>
                </a:lnTo>
                <a:lnTo>
                  <a:pt x="26700" y="37970"/>
                </a:lnTo>
                <a:lnTo>
                  <a:pt x="26690" y="37960"/>
                </a:lnTo>
                <a:lnTo>
                  <a:pt x="26690" y="37940"/>
                </a:lnTo>
                <a:lnTo>
                  <a:pt x="26690" y="37930"/>
                </a:lnTo>
                <a:lnTo>
                  <a:pt x="26690" y="37920"/>
                </a:lnTo>
                <a:lnTo>
                  <a:pt x="26690" y="37910"/>
                </a:lnTo>
                <a:lnTo>
                  <a:pt x="26700" y="37900"/>
                </a:lnTo>
                <a:lnTo>
                  <a:pt x="26680" y="37840"/>
                </a:lnTo>
                <a:lnTo>
                  <a:pt x="26690" y="37810"/>
                </a:lnTo>
                <a:lnTo>
                  <a:pt x="26690" y="37750"/>
                </a:lnTo>
                <a:lnTo>
                  <a:pt x="26690" y="37710"/>
                </a:lnTo>
                <a:lnTo>
                  <a:pt x="26700" y="37690"/>
                </a:lnTo>
                <a:lnTo>
                  <a:pt x="26740" y="37670"/>
                </a:lnTo>
                <a:lnTo>
                  <a:pt x="26760" y="37620"/>
                </a:lnTo>
                <a:lnTo>
                  <a:pt x="26770" y="37610"/>
                </a:lnTo>
                <a:lnTo>
                  <a:pt x="26820" y="37620"/>
                </a:lnTo>
                <a:lnTo>
                  <a:pt x="26850" y="37600"/>
                </a:lnTo>
                <a:lnTo>
                  <a:pt x="26890" y="37530"/>
                </a:lnTo>
                <a:lnTo>
                  <a:pt x="26900" y="37500"/>
                </a:lnTo>
                <a:lnTo>
                  <a:pt x="26910" y="37480"/>
                </a:lnTo>
                <a:lnTo>
                  <a:pt x="26960" y="37460"/>
                </a:lnTo>
                <a:lnTo>
                  <a:pt x="26980" y="37430"/>
                </a:lnTo>
                <a:lnTo>
                  <a:pt x="26980" y="37390"/>
                </a:lnTo>
                <a:lnTo>
                  <a:pt x="26980" y="37370"/>
                </a:lnTo>
                <a:lnTo>
                  <a:pt x="26980" y="37360"/>
                </a:lnTo>
                <a:lnTo>
                  <a:pt x="26990" y="37340"/>
                </a:lnTo>
                <a:lnTo>
                  <a:pt x="27020" y="37330"/>
                </a:lnTo>
                <a:lnTo>
                  <a:pt x="27020" y="37300"/>
                </a:lnTo>
                <a:lnTo>
                  <a:pt x="27020" y="37280"/>
                </a:lnTo>
                <a:lnTo>
                  <a:pt x="27030" y="37270"/>
                </a:lnTo>
                <a:lnTo>
                  <a:pt x="27050" y="37270"/>
                </a:lnTo>
                <a:lnTo>
                  <a:pt x="27060" y="37280"/>
                </a:lnTo>
                <a:lnTo>
                  <a:pt x="27070" y="37280"/>
                </a:lnTo>
                <a:lnTo>
                  <a:pt x="27060" y="37290"/>
                </a:lnTo>
                <a:lnTo>
                  <a:pt x="27070" y="37300"/>
                </a:lnTo>
                <a:lnTo>
                  <a:pt x="27100" y="37290"/>
                </a:lnTo>
                <a:lnTo>
                  <a:pt x="27110" y="37280"/>
                </a:lnTo>
                <a:lnTo>
                  <a:pt x="27100" y="37250"/>
                </a:lnTo>
                <a:lnTo>
                  <a:pt x="27130" y="37250"/>
                </a:lnTo>
                <a:lnTo>
                  <a:pt x="27140" y="37230"/>
                </a:lnTo>
                <a:lnTo>
                  <a:pt x="27130" y="37210"/>
                </a:lnTo>
                <a:lnTo>
                  <a:pt x="27160" y="37180"/>
                </a:lnTo>
                <a:lnTo>
                  <a:pt x="27150" y="37150"/>
                </a:lnTo>
                <a:lnTo>
                  <a:pt x="27170" y="37150"/>
                </a:lnTo>
                <a:lnTo>
                  <a:pt x="27170" y="37140"/>
                </a:lnTo>
                <a:lnTo>
                  <a:pt x="27170" y="37130"/>
                </a:lnTo>
                <a:lnTo>
                  <a:pt x="27170" y="37120"/>
                </a:lnTo>
                <a:lnTo>
                  <a:pt x="27170" y="37110"/>
                </a:lnTo>
                <a:lnTo>
                  <a:pt x="27150" y="37100"/>
                </a:lnTo>
                <a:lnTo>
                  <a:pt x="27150" y="37090"/>
                </a:lnTo>
                <a:lnTo>
                  <a:pt x="27150" y="37080"/>
                </a:lnTo>
                <a:lnTo>
                  <a:pt x="27150" y="37070"/>
                </a:lnTo>
                <a:lnTo>
                  <a:pt x="27150" y="37060"/>
                </a:lnTo>
                <a:lnTo>
                  <a:pt x="27170" y="37060"/>
                </a:lnTo>
                <a:lnTo>
                  <a:pt x="27180" y="37050"/>
                </a:lnTo>
                <a:lnTo>
                  <a:pt x="27170" y="37030"/>
                </a:lnTo>
                <a:lnTo>
                  <a:pt x="27170" y="37020"/>
                </a:lnTo>
                <a:lnTo>
                  <a:pt x="27180" y="37000"/>
                </a:lnTo>
                <a:lnTo>
                  <a:pt x="27190" y="37000"/>
                </a:lnTo>
                <a:lnTo>
                  <a:pt x="27200" y="36960"/>
                </a:lnTo>
                <a:lnTo>
                  <a:pt x="27180" y="36950"/>
                </a:lnTo>
                <a:lnTo>
                  <a:pt x="27180" y="36910"/>
                </a:lnTo>
                <a:lnTo>
                  <a:pt x="27190" y="36900"/>
                </a:lnTo>
                <a:lnTo>
                  <a:pt x="27200" y="36840"/>
                </a:lnTo>
                <a:lnTo>
                  <a:pt x="27170" y="36770"/>
                </a:lnTo>
                <a:lnTo>
                  <a:pt x="27170" y="36720"/>
                </a:lnTo>
                <a:lnTo>
                  <a:pt x="27140" y="36690"/>
                </a:lnTo>
                <a:lnTo>
                  <a:pt x="27130" y="36650"/>
                </a:lnTo>
                <a:lnTo>
                  <a:pt x="27140" y="36600"/>
                </a:lnTo>
                <a:lnTo>
                  <a:pt x="27130" y="36570"/>
                </a:lnTo>
                <a:lnTo>
                  <a:pt x="27110" y="36570"/>
                </a:lnTo>
                <a:lnTo>
                  <a:pt x="27090" y="36600"/>
                </a:lnTo>
                <a:lnTo>
                  <a:pt x="27090" y="36610"/>
                </a:lnTo>
                <a:lnTo>
                  <a:pt x="27080" y="36600"/>
                </a:lnTo>
                <a:lnTo>
                  <a:pt x="27080" y="36620"/>
                </a:lnTo>
                <a:lnTo>
                  <a:pt x="27080" y="36630"/>
                </a:lnTo>
                <a:lnTo>
                  <a:pt x="27050" y="36640"/>
                </a:lnTo>
                <a:lnTo>
                  <a:pt x="27030" y="36650"/>
                </a:lnTo>
                <a:lnTo>
                  <a:pt x="27030" y="36660"/>
                </a:lnTo>
                <a:lnTo>
                  <a:pt x="27010" y="36660"/>
                </a:lnTo>
                <a:lnTo>
                  <a:pt x="26970" y="36620"/>
                </a:lnTo>
                <a:lnTo>
                  <a:pt x="26960" y="36620"/>
                </a:lnTo>
                <a:lnTo>
                  <a:pt x="26950" y="36610"/>
                </a:lnTo>
                <a:lnTo>
                  <a:pt x="26950" y="36530"/>
                </a:lnTo>
                <a:lnTo>
                  <a:pt x="26930" y="36500"/>
                </a:lnTo>
                <a:lnTo>
                  <a:pt x="26900" y="36520"/>
                </a:lnTo>
                <a:lnTo>
                  <a:pt x="26880" y="36440"/>
                </a:lnTo>
                <a:lnTo>
                  <a:pt x="26890" y="36420"/>
                </a:lnTo>
                <a:lnTo>
                  <a:pt x="26880" y="36420"/>
                </a:lnTo>
                <a:lnTo>
                  <a:pt x="26890" y="36410"/>
                </a:lnTo>
                <a:lnTo>
                  <a:pt x="26880" y="36390"/>
                </a:lnTo>
                <a:lnTo>
                  <a:pt x="26860" y="36380"/>
                </a:lnTo>
                <a:lnTo>
                  <a:pt x="26850" y="36350"/>
                </a:lnTo>
                <a:lnTo>
                  <a:pt x="26840" y="36290"/>
                </a:lnTo>
                <a:lnTo>
                  <a:pt x="26830" y="36300"/>
                </a:lnTo>
                <a:lnTo>
                  <a:pt x="26820" y="36300"/>
                </a:lnTo>
                <a:lnTo>
                  <a:pt x="26810" y="36320"/>
                </a:lnTo>
                <a:lnTo>
                  <a:pt x="26790" y="36330"/>
                </a:lnTo>
                <a:lnTo>
                  <a:pt x="26790" y="36350"/>
                </a:lnTo>
                <a:lnTo>
                  <a:pt x="26780" y="36370"/>
                </a:lnTo>
                <a:lnTo>
                  <a:pt x="26750" y="36310"/>
                </a:lnTo>
                <a:lnTo>
                  <a:pt x="26750" y="36270"/>
                </a:lnTo>
                <a:lnTo>
                  <a:pt x="26750" y="36210"/>
                </a:lnTo>
                <a:lnTo>
                  <a:pt x="26760" y="36210"/>
                </a:lnTo>
                <a:lnTo>
                  <a:pt x="26760" y="36200"/>
                </a:lnTo>
                <a:lnTo>
                  <a:pt x="26760" y="36190"/>
                </a:lnTo>
                <a:lnTo>
                  <a:pt x="26750" y="36190"/>
                </a:lnTo>
                <a:lnTo>
                  <a:pt x="26750" y="36170"/>
                </a:lnTo>
                <a:lnTo>
                  <a:pt x="26740" y="36150"/>
                </a:lnTo>
                <a:lnTo>
                  <a:pt x="26740" y="36130"/>
                </a:lnTo>
                <a:lnTo>
                  <a:pt x="26740" y="36110"/>
                </a:lnTo>
                <a:lnTo>
                  <a:pt x="26740" y="36090"/>
                </a:lnTo>
                <a:lnTo>
                  <a:pt x="26740" y="36060"/>
                </a:lnTo>
                <a:lnTo>
                  <a:pt x="26740" y="36040"/>
                </a:lnTo>
                <a:lnTo>
                  <a:pt x="26720" y="36050"/>
                </a:lnTo>
                <a:lnTo>
                  <a:pt x="26720" y="36070"/>
                </a:lnTo>
                <a:lnTo>
                  <a:pt x="26720" y="36110"/>
                </a:lnTo>
                <a:lnTo>
                  <a:pt x="26730" y="36130"/>
                </a:lnTo>
                <a:lnTo>
                  <a:pt x="26730" y="36150"/>
                </a:lnTo>
                <a:lnTo>
                  <a:pt x="26730" y="36160"/>
                </a:lnTo>
                <a:lnTo>
                  <a:pt x="26700" y="36190"/>
                </a:lnTo>
                <a:lnTo>
                  <a:pt x="26700" y="36210"/>
                </a:lnTo>
                <a:lnTo>
                  <a:pt x="26690" y="36210"/>
                </a:lnTo>
                <a:lnTo>
                  <a:pt x="26680" y="36220"/>
                </a:lnTo>
                <a:lnTo>
                  <a:pt x="26700" y="36230"/>
                </a:lnTo>
                <a:lnTo>
                  <a:pt x="26700" y="36250"/>
                </a:lnTo>
                <a:lnTo>
                  <a:pt x="26700" y="36320"/>
                </a:lnTo>
                <a:lnTo>
                  <a:pt x="26720" y="36360"/>
                </a:lnTo>
                <a:lnTo>
                  <a:pt x="26740" y="36390"/>
                </a:lnTo>
                <a:lnTo>
                  <a:pt x="26750" y="36400"/>
                </a:lnTo>
                <a:lnTo>
                  <a:pt x="26740" y="36420"/>
                </a:lnTo>
                <a:lnTo>
                  <a:pt x="26730" y="36430"/>
                </a:lnTo>
                <a:lnTo>
                  <a:pt x="26710" y="36440"/>
                </a:lnTo>
                <a:lnTo>
                  <a:pt x="26690" y="36430"/>
                </a:lnTo>
                <a:lnTo>
                  <a:pt x="26680" y="36410"/>
                </a:lnTo>
                <a:lnTo>
                  <a:pt x="26670" y="36410"/>
                </a:lnTo>
                <a:lnTo>
                  <a:pt x="26670" y="36430"/>
                </a:lnTo>
                <a:lnTo>
                  <a:pt x="26660" y="36430"/>
                </a:lnTo>
                <a:lnTo>
                  <a:pt x="26660" y="36410"/>
                </a:lnTo>
                <a:lnTo>
                  <a:pt x="26640" y="36390"/>
                </a:lnTo>
                <a:lnTo>
                  <a:pt x="26620" y="36390"/>
                </a:lnTo>
                <a:lnTo>
                  <a:pt x="26620" y="36410"/>
                </a:lnTo>
                <a:lnTo>
                  <a:pt x="26630" y="36420"/>
                </a:lnTo>
                <a:lnTo>
                  <a:pt x="26640" y="36440"/>
                </a:lnTo>
                <a:lnTo>
                  <a:pt x="26620" y="36430"/>
                </a:lnTo>
                <a:lnTo>
                  <a:pt x="26620" y="36450"/>
                </a:lnTo>
                <a:lnTo>
                  <a:pt x="26600" y="36460"/>
                </a:lnTo>
                <a:lnTo>
                  <a:pt x="26580" y="36440"/>
                </a:lnTo>
                <a:lnTo>
                  <a:pt x="26600" y="36370"/>
                </a:lnTo>
                <a:lnTo>
                  <a:pt x="26590" y="36350"/>
                </a:lnTo>
                <a:lnTo>
                  <a:pt x="26610" y="36300"/>
                </a:lnTo>
                <a:lnTo>
                  <a:pt x="26600" y="36260"/>
                </a:lnTo>
                <a:lnTo>
                  <a:pt x="26610" y="36130"/>
                </a:lnTo>
                <a:lnTo>
                  <a:pt x="26570" y="36070"/>
                </a:lnTo>
                <a:lnTo>
                  <a:pt x="26520" y="36040"/>
                </a:lnTo>
                <a:lnTo>
                  <a:pt x="26500" y="36040"/>
                </a:lnTo>
                <a:lnTo>
                  <a:pt x="26480" y="36060"/>
                </a:lnTo>
                <a:lnTo>
                  <a:pt x="26470" y="36060"/>
                </a:lnTo>
                <a:lnTo>
                  <a:pt x="26470" y="36050"/>
                </a:lnTo>
                <a:lnTo>
                  <a:pt x="26470" y="36040"/>
                </a:lnTo>
                <a:lnTo>
                  <a:pt x="26470" y="36020"/>
                </a:lnTo>
                <a:lnTo>
                  <a:pt x="26460" y="36010"/>
                </a:lnTo>
                <a:lnTo>
                  <a:pt x="26450" y="36030"/>
                </a:lnTo>
                <a:lnTo>
                  <a:pt x="26440" y="36040"/>
                </a:lnTo>
                <a:lnTo>
                  <a:pt x="26420" y="36050"/>
                </a:lnTo>
                <a:lnTo>
                  <a:pt x="26410" y="36060"/>
                </a:lnTo>
                <a:lnTo>
                  <a:pt x="26410" y="36070"/>
                </a:lnTo>
                <a:lnTo>
                  <a:pt x="26410" y="36080"/>
                </a:lnTo>
                <a:lnTo>
                  <a:pt x="26420" y="36100"/>
                </a:lnTo>
                <a:lnTo>
                  <a:pt x="26370" y="36140"/>
                </a:lnTo>
                <a:lnTo>
                  <a:pt x="26370" y="36160"/>
                </a:lnTo>
                <a:lnTo>
                  <a:pt x="26360" y="36170"/>
                </a:lnTo>
                <a:lnTo>
                  <a:pt x="26340" y="36160"/>
                </a:lnTo>
                <a:lnTo>
                  <a:pt x="26330" y="36160"/>
                </a:lnTo>
                <a:lnTo>
                  <a:pt x="26320" y="36160"/>
                </a:lnTo>
                <a:lnTo>
                  <a:pt x="26320" y="36180"/>
                </a:lnTo>
                <a:lnTo>
                  <a:pt x="26340" y="36190"/>
                </a:lnTo>
                <a:lnTo>
                  <a:pt x="26360" y="36200"/>
                </a:lnTo>
                <a:lnTo>
                  <a:pt x="26360" y="36220"/>
                </a:lnTo>
                <a:lnTo>
                  <a:pt x="26360" y="36240"/>
                </a:lnTo>
                <a:lnTo>
                  <a:pt x="26360" y="36260"/>
                </a:lnTo>
                <a:lnTo>
                  <a:pt x="26340" y="36270"/>
                </a:lnTo>
                <a:lnTo>
                  <a:pt x="26340" y="36290"/>
                </a:lnTo>
                <a:lnTo>
                  <a:pt x="26330" y="36310"/>
                </a:lnTo>
                <a:lnTo>
                  <a:pt x="26320" y="36320"/>
                </a:lnTo>
                <a:lnTo>
                  <a:pt x="26300" y="36280"/>
                </a:lnTo>
                <a:lnTo>
                  <a:pt x="26290" y="36280"/>
                </a:lnTo>
                <a:lnTo>
                  <a:pt x="26290" y="36270"/>
                </a:lnTo>
                <a:lnTo>
                  <a:pt x="26270" y="36270"/>
                </a:lnTo>
                <a:lnTo>
                  <a:pt x="26260" y="36270"/>
                </a:lnTo>
                <a:lnTo>
                  <a:pt x="26250" y="36270"/>
                </a:lnTo>
                <a:lnTo>
                  <a:pt x="26230" y="36270"/>
                </a:lnTo>
                <a:lnTo>
                  <a:pt x="26220" y="36260"/>
                </a:lnTo>
                <a:lnTo>
                  <a:pt x="26200" y="36270"/>
                </a:lnTo>
                <a:lnTo>
                  <a:pt x="26190" y="36280"/>
                </a:lnTo>
                <a:lnTo>
                  <a:pt x="26170" y="36290"/>
                </a:lnTo>
                <a:lnTo>
                  <a:pt x="26160" y="36280"/>
                </a:lnTo>
                <a:lnTo>
                  <a:pt x="26150" y="36250"/>
                </a:lnTo>
                <a:lnTo>
                  <a:pt x="26150" y="36180"/>
                </a:lnTo>
                <a:lnTo>
                  <a:pt x="26160" y="36140"/>
                </a:lnTo>
                <a:lnTo>
                  <a:pt x="26200" y="36070"/>
                </a:lnTo>
                <a:lnTo>
                  <a:pt x="26230" y="35990"/>
                </a:lnTo>
                <a:lnTo>
                  <a:pt x="26200" y="35980"/>
                </a:lnTo>
                <a:lnTo>
                  <a:pt x="26190" y="35890"/>
                </a:lnTo>
                <a:lnTo>
                  <a:pt x="26170" y="35810"/>
                </a:lnTo>
                <a:lnTo>
                  <a:pt x="26180" y="35770"/>
                </a:lnTo>
                <a:lnTo>
                  <a:pt x="26170" y="35750"/>
                </a:lnTo>
                <a:lnTo>
                  <a:pt x="26160" y="35740"/>
                </a:lnTo>
                <a:lnTo>
                  <a:pt x="26110" y="35750"/>
                </a:lnTo>
                <a:lnTo>
                  <a:pt x="26100" y="35740"/>
                </a:lnTo>
                <a:lnTo>
                  <a:pt x="26090" y="35720"/>
                </a:lnTo>
                <a:lnTo>
                  <a:pt x="26100" y="35700"/>
                </a:lnTo>
                <a:lnTo>
                  <a:pt x="26110" y="35690"/>
                </a:lnTo>
                <a:lnTo>
                  <a:pt x="26130" y="35690"/>
                </a:lnTo>
                <a:lnTo>
                  <a:pt x="26140" y="35680"/>
                </a:lnTo>
                <a:lnTo>
                  <a:pt x="26150" y="35660"/>
                </a:lnTo>
                <a:lnTo>
                  <a:pt x="26140" y="35630"/>
                </a:lnTo>
                <a:lnTo>
                  <a:pt x="26150" y="35610"/>
                </a:lnTo>
                <a:lnTo>
                  <a:pt x="26190" y="35600"/>
                </a:lnTo>
                <a:lnTo>
                  <a:pt x="26220" y="35580"/>
                </a:lnTo>
                <a:lnTo>
                  <a:pt x="26230" y="35560"/>
                </a:lnTo>
                <a:lnTo>
                  <a:pt x="26240" y="35480"/>
                </a:lnTo>
                <a:lnTo>
                  <a:pt x="26240" y="35460"/>
                </a:lnTo>
                <a:lnTo>
                  <a:pt x="26220" y="35460"/>
                </a:lnTo>
                <a:lnTo>
                  <a:pt x="26210" y="35470"/>
                </a:lnTo>
                <a:lnTo>
                  <a:pt x="26200" y="35480"/>
                </a:lnTo>
                <a:lnTo>
                  <a:pt x="26180" y="35490"/>
                </a:lnTo>
                <a:lnTo>
                  <a:pt x="26160" y="35480"/>
                </a:lnTo>
                <a:lnTo>
                  <a:pt x="26150" y="35470"/>
                </a:lnTo>
                <a:lnTo>
                  <a:pt x="26150" y="35450"/>
                </a:lnTo>
                <a:lnTo>
                  <a:pt x="26150" y="35430"/>
                </a:lnTo>
                <a:lnTo>
                  <a:pt x="26140" y="35420"/>
                </a:lnTo>
                <a:lnTo>
                  <a:pt x="26130" y="35420"/>
                </a:lnTo>
                <a:lnTo>
                  <a:pt x="26120" y="35430"/>
                </a:lnTo>
                <a:lnTo>
                  <a:pt x="26110" y="35440"/>
                </a:lnTo>
                <a:lnTo>
                  <a:pt x="26100" y="35440"/>
                </a:lnTo>
                <a:lnTo>
                  <a:pt x="26090" y="35430"/>
                </a:lnTo>
                <a:lnTo>
                  <a:pt x="26090" y="35410"/>
                </a:lnTo>
                <a:lnTo>
                  <a:pt x="26100" y="35390"/>
                </a:lnTo>
                <a:lnTo>
                  <a:pt x="26120" y="35380"/>
                </a:lnTo>
                <a:lnTo>
                  <a:pt x="26130" y="35360"/>
                </a:lnTo>
                <a:lnTo>
                  <a:pt x="26140" y="35350"/>
                </a:lnTo>
                <a:lnTo>
                  <a:pt x="26160" y="35330"/>
                </a:lnTo>
                <a:lnTo>
                  <a:pt x="26180" y="35330"/>
                </a:lnTo>
                <a:lnTo>
                  <a:pt x="26190" y="35320"/>
                </a:lnTo>
                <a:lnTo>
                  <a:pt x="26200" y="35300"/>
                </a:lnTo>
                <a:lnTo>
                  <a:pt x="26200" y="35280"/>
                </a:lnTo>
                <a:lnTo>
                  <a:pt x="26200" y="35260"/>
                </a:lnTo>
                <a:lnTo>
                  <a:pt x="26200" y="35240"/>
                </a:lnTo>
                <a:lnTo>
                  <a:pt x="26190" y="35220"/>
                </a:lnTo>
                <a:lnTo>
                  <a:pt x="26180" y="35200"/>
                </a:lnTo>
                <a:lnTo>
                  <a:pt x="26200" y="35190"/>
                </a:lnTo>
                <a:lnTo>
                  <a:pt x="26220" y="35180"/>
                </a:lnTo>
                <a:lnTo>
                  <a:pt x="26230" y="35170"/>
                </a:lnTo>
                <a:lnTo>
                  <a:pt x="26220" y="35150"/>
                </a:lnTo>
                <a:lnTo>
                  <a:pt x="26210" y="35130"/>
                </a:lnTo>
                <a:lnTo>
                  <a:pt x="26220" y="35110"/>
                </a:lnTo>
                <a:lnTo>
                  <a:pt x="26240" y="35100"/>
                </a:lnTo>
                <a:lnTo>
                  <a:pt x="26240" y="35080"/>
                </a:lnTo>
                <a:lnTo>
                  <a:pt x="26250" y="35060"/>
                </a:lnTo>
                <a:lnTo>
                  <a:pt x="26270" y="35060"/>
                </a:lnTo>
                <a:lnTo>
                  <a:pt x="26290" y="35070"/>
                </a:lnTo>
                <a:lnTo>
                  <a:pt x="26300" y="35090"/>
                </a:lnTo>
                <a:lnTo>
                  <a:pt x="26300" y="35110"/>
                </a:lnTo>
                <a:lnTo>
                  <a:pt x="26300" y="35130"/>
                </a:lnTo>
                <a:lnTo>
                  <a:pt x="26310" y="35150"/>
                </a:lnTo>
                <a:lnTo>
                  <a:pt x="26330" y="35160"/>
                </a:lnTo>
                <a:lnTo>
                  <a:pt x="26350" y="35160"/>
                </a:lnTo>
                <a:lnTo>
                  <a:pt x="26370" y="35160"/>
                </a:lnTo>
                <a:lnTo>
                  <a:pt x="26380" y="35140"/>
                </a:lnTo>
                <a:lnTo>
                  <a:pt x="26400" y="35130"/>
                </a:lnTo>
                <a:lnTo>
                  <a:pt x="26410" y="35110"/>
                </a:lnTo>
                <a:lnTo>
                  <a:pt x="26410" y="35090"/>
                </a:lnTo>
                <a:lnTo>
                  <a:pt x="26420" y="35070"/>
                </a:lnTo>
                <a:lnTo>
                  <a:pt x="26420" y="35050"/>
                </a:lnTo>
                <a:lnTo>
                  <a:pt x="26440" y="35040"/>
                </a:lnTo>
                <a:lnTo>
                  <a:pt x="26450" y="35030"/>
                </a:lnTo>
                <a:lnTo>
                  <a:pt x="26470" y="35040"/>
                </a:lnTo>
                <a:lnTo>
                  <a:pt x="26490" y="35050"/>
                </a:lnTo>
                <a:lnTo>
                  <a:pt x="26500" y="35030"/>
                </a:lnTo>
                <a:lnTo>
                  <a:pt x="26520" y="35020"/>
                </a:lnTo>
                <a:lnTo>
                  <a:pt x="26540" y="35010"/>
                </a:lnTo>
                <a:lnTo>
                  <a:pt x="26560" y="35010"/>
                </a:lnTo>
                <a:lnTo>
                  <a:pt x="26570" y="34990"/>
                </a:lnTo>
                <a:lnTo>
                  <a:pt x="26580" y="34980"/>
                </a:lnTo>
                <a:lnTo>
                  <a:pt x="26590" y="34960"/>
                </a:lnTo>
                <a:lnTo>
                  <a:pt x="26590" y="34930"/>
                </a:lnTo>
                <a:lnTo>
                  <a:pt x="26610" y="34930"/>
                </a:lnTo>
                <a:lnTo>
                  <a:pt x="26610" y="34950"/>
                </a:lnTo>
                <a:lnTo>
                  <a:pt x="26620" y="34970"/>
                </a:lnTo>
                <a:lnTo>
                  <a:pt x="26640" y="34970"/>
                </a:lnTo>
                <a:lnTo>
                  <a:pt x="26650" y="34960"/>
                </a:lnTo>
                <a:lnTo>
                  <a:pt x="26670" y="34940"/>
                </a:lnTo>
                <a:lnTo>
                  <a:pt x="26680" y="34920"/>
                </a:lnTo>
                <a:lnTo>
                  <a:pt x="26690" y="34910"/>
                </a:lnTo>
                <a:lnTo>
                  <a:pt x="26700" y="34890"/>
                </a:lnTo>
                <a:lnTo>
                  <a:pt x="26700" y="34870"/>
                </a:lnTo>
                <a:lnTo>
                  <a:pt x="26670" y="34870"/>
                </a:lnTo>
                <a:lnTo>
                  <a:pt x="26650" y="34870"/>
                </a:lnTo>
                <a:lnTo>
                  <a:pt x="26630" y="34870"/>
                </a:lnTo>
                <a:lnTo>
                  <a:pt x="26620" y="34850"/>
                </a:lnTo>
                <a:lnTo>
                  <a:pt x="26620" y="34620"/>
                </a:lnTo>
                <a:lnTo>
                  <a:pt x="26620" y="34340"/>
                </a:lnTo>
                <a:lnTo>
                  <a:pt x="26620" y="34270"/>
                </a:lnTo>
                <a:lnTo>
                  <a:pt x="26620" y="33650"/>
                </a:lnTo>
                <a:lnTo>
                  <a:pt x="26640" y="33640"/>
                </a:lnTo>
                <a:lnTo>
                  <a:pt x="27010" y="33560"/>
                </a:lnTo>
                <a:lnTo>
                  <a:pt x="27340" y="33490"/>
                </a:lnTo>
                <a:lnTo>
                  <a:pt x="27880" y="33370"/>
                </a:lnTo>
                <a:lnTo>
                  <a:pt x="28150" y="33310"/>
                </a:lnTo>
                <a:lnTo>
                  <a:pt x="28440" y="33240"/>
                </a:lnTo>
                <a:lnTo>
                  <a:pt x="28850" y="33160"/>
                </a:lnTo>
                <a:lnTo>
                  <a:pt x="28970" y="33130"/>
                </a:lnTo>
                <a:lnTo>
                  <a:pt x="29540" y="33010"/>
                </a:lnTo>
                <a:lnTo>
                  <a:pt x="29530" y="32990"/>
                </a:lnTo>
                <a:lnTo>
                  <a:pt x="29540" y="32980"/>
                </a:lnTo>
                <a:lnTo>
                  <a:pt x="29580" y="32970"/>
                </a:lnTo>
                <a:lnTo>
                  <a:pt x="29620" y="32950"/>
                </a:lnTo>
                <a:lnTo>
                  <a:pt x="29720" y="32940"/>
                </a:lnTo>
                <a:lnTo>
                  <a:pt x="29790" y="32920"/>
                </a:lnTo>
                <a:lnTo>
                  <a:pt x="29850" y="32910"/>
                </a:lnTo>
                <a:lnTo>
                  <a:pt x="29930" y="32890"/>
                </a:lnTo>
                <a:lnTo>
                  <a:pt x="30020" y="32880"/>
                </a:lnTo>
                <a:lnTo>
                  <a:pt x="30120" y="32850"/>
                </a:lnTo>
                <a:lnTo>
                  <a:pt x="30260" y="32830"/>
                </a:lnTo>
                <a:lnTo>
                  <a:pt x="30340" y="32830"/>
                </a:lnTo>
                <a:lnTo>
                  <a:pt x="30330" y="32790"/>
                </a:lnTo>
                <a:lnTo>
                  <a:pt x="30330" y="32770"/>
                </a:lnTo>
                <a:lnTo>
                  <a:pt x="30330" y="32760"/>
                </a:lnTo>
                <a:lnTo>
                  <a:pt x="30330" y="32740"/>
                </a:lnTo>
                <a:lnTo>
                  <a:pt x="30330" y="32720"/>
                </a:lnTo>
                <a:lnTo>
                  <a:pt x="30320" y="32690"/>
                </a:lnTo>
                <a:lnTo>
                  <a:pt x="30300" y="32670"/>
                </a:lnTo>
                <a:lnTo>
                  <a:pt x="30290" y="32660"/>
                </a:lnTo>
                <a:lnTo>
                  <a:pt x="30280" y="32650"/>
                </a:lnTo>
                <a:lnTo>
                  <a:pt x="30260" y="32640"/>
                </a:lnTo>
                <a:lnTo>
                  <a:pt x="30240" y="32610"/>
                </a:lnTo>
                <a:lnTo>
                  <a:pt x="30240" y="32600"/>
                </a:lnTo>
                <a:lnTo>
                  <a:pt x="30250" y="32540"/>
                </a:lnTo>
                <a:lnTo>
                  <a:pt x="30260" y="32520"/>
                </a:lnTo>
                <a:lnTo>
                  <a:pt x="30260" y="32500"/>
                </a:lnTo>
                <a:lnTo>
                  <a:pt x="30260" y="32470"/>
                </a:lnTo>
                <a:lnTo>
                  <a:pt x="30260" y="32460"/>
                </a:lnTo>
                <a:lnTo>
                  <a:pt x="30250" y="32450"/>
                </a:lnTo>
                <a:lnTo>
                  <a:pt x="30250" y="32420"/>
                </a:lnTo>
                <a:lnTo>
                  <a:pt x="30250" y="32390"/>
                </a:lnTo>
                <a:lnTo>
                  <a:pt x="30240" y="32370"/>
                </a:lnTo>
                <a:lnTo>
                  <a:pt x="30240" y="32360"/>
                </a:lnTo>
                <a:lnTo>
                  <a:pt x="30230" y="32350"/>
                </a:lnTo>
                <a:lnTo>
                  <a:pt x="30220" y="32330"/>
                </a:lnTo>
                <a:lnTo>
                  <a:pt x="30200" y="32310"/>
                </a:lnTo>
                <a:lnTo>
                  <a:pt x="30190" y="32270"/>
                </a:lnTo>
                <a:lnTo>
                  <a:pt x="30180" y="32260"/>
                </a:lnTo>
                <a:lnTo>
                  <a:pt x="30180" y="32250"/>
                </a:lnTo>
                <a:lnTo>
                  <a:pt x="30150" y="32210"/>
                </a:lnTo>
                <a:lnTo>
                  <a:pt x="30150" y="32200"/>
                </a:lnTo>
                <a:lnTo>
                  <a:pt x="30110" y="32150"/>
                </a:lnTo>
                <a:lnTo>
                  <a:pt x="30080" y="32090"/>
                </a:lnTo>
                <a:lnTo>
                  <a:pt x="30070" y="32040"/>
                </a:lnTo>
                <a:lnTo>
                  <a:pt x="30070" y="31990"/>
                </a:lnTo>
                <a:lnTo>
                  <a:pt x="30060" y="31950"/>
                </a:lnTo>
                <a:lnTo>
                  <a:pt x="30060" y="31940"/>
                </a:lnTo>
                <a:lnTo>
                  <a:pt x="30050" y="31930"/>
                </a:lnTo>
                <a:lnTo>
                  <a:pt x="30040" y="31920"/>
                </a:lnTo>
                <a:lnTo>
                  <a:pt x="30020" y="31900"/>
                </a:lnTo>
                <a:lnTo>
                  <a:pt x="30010" y="31900"/>
                </a:lnTo>
                <a:lnTo>
                  <a:pt x="30000" y="31880"/>
                </a:lnTo>
                <a:lnTo>
                  <a:pt x="29960" y="31770"/>
                </a:lnTo>
                <a:lnTo>
                  <a:pt x="29940" y="31750"/>
                </a:lnTo>
                <a:lnTo>
                  <a:pt x="29910" y="31670"/>
                </a:lnTo>
                <a:lnTo>
                  <a:pt x="29860" y="31610"/>
                </a:lnTo>
                <a:lnTo>
                  <a:pt x="29860" y="31540"/>
                </a:lnTo>
                <a:lnTo>
                  <a:pt x="29890" y="31440"/>
                </a:lnTo>
                <a:lnTo>
                  <a:pt x="29890" y="31420"/>
                </a:lnTo>
                <a:lnTo>
                  <a:pt x="29890" y="31400"/>
                </a:lnTo>
                <a:lnTo>
                  <a:pt x="29890" y="31390"/>
                </a:lnTo>
                <a:lnTo>
                  <a:pt x="29900" y="31380"/>
                </a:lnTo>
                <a:lnTo>
                  <a:pt x="29920" y="31370"/>
                </a:lnTo>
                <a:lnTo>
                  <a:pt x="29920" y="31360"/>
                </a:lnTo>
                <a:lnTo>
                  <a:pt x="29930" y="31350"/>
                </a:lnTo>
                <a:lnTo>
                  <a:pt x="29940" y="31350"/>
                </a:lnTo>
                <a:lnTo>
                  <a:pt x="29950" y="31340"/>
                </a:lnTo>
                <a:lnTo>
                  <a:pt x="29950" y="31330"/>
                </a:lnTo>
                <a:lnTo>
                  <a:pt x="29960" y="31320"/>
                </a:lnTo>
                <a:lnTo>
                  <a:pt x="29960" y="31310"/>
                </a:lnTo>
                <a:lnTo>
                  <a:pt x="29970" y="31300"/>
                </a:lnTo>
                <a:lnTo>
                  <a:pt x="29980" y="31300"/>
                </a:lnTo>
                <a:lnTo>
                  <a:pt x="29990" y="31290"/>
                </a:lnTo>
                <a:lnTo>
                  <a:pt x="29990" y="31280"/>
                </a:lnTo>
                <a:lnTo>
                  <a:pt x="30000" y="31270"/>
                </a:lnTo>
                <a:lnTo>
                  <a:pt x="30010" y="31260"/>
                </a:lnTo>
                <a:lnTo>
                  <a:pt x="30020" y="31250"/>
                </a:lnTo>
                <a:lnTo>
                  <a:pt x="30030" y="31240"/>
                </a:lnTo>
                <a:lnTo>
                  <a:pt x="30040" y="31230"/>
                </a:lnTo>
                <a:lnTo>
                  <a:pt x="30060" y="31220"/>
                </a:lnTo>
                <a:lnTo>
                  <a:pt x="30080" y="31200"/>
                </a:lnTo>
                <a:lnTo>
                  <a:pt x="30100" y="31180"/>
                </a:lnTo>
                <a:lnTo>
                  <a:pt x="30130" y="31180"/>
                </a:lnTo>
                <a:lnTo>
                  <a:pt x="30170" y="31170"/>
                </a:lnTo>
                <a:lnTo>
                  <a:pt x="30200" y="31170"/>
                </a:lnTo>
                <a:lnTo>
                  <a:pt x="30230" y="31160"/>
                </a:lnTo>
                <a:lnTo>
                  <a:pt x="30260" y="31160"/>
                </a:lnTo>
                <a:lnTo>
                  <a:pt x="30300" y="31160"/>
                </a:lnTo>
                <a:lnTo>
                  <a:pt x="30310" y="31160"/>
                </a:lnTo>
                <a:lnTo>
                  <a:pt x="30340" y="31160"/>
                </a:lnTo>
                <a:lnTo>
                  <a:pt x="30370" y="31160"/>
                </a:lnTo>
                <a:lnTo>
                  <a:pt x="30400" y="31170"/>
                </a:lnTo>
                <a:lnTo>
                  <a:pt x="30430" y="31170"/>
                </a:lnTo>
                <a:lnTo>
                  <a:pt x="30460" y="31170"/>
                </a:lnTo>
                <a:lnTo>
                  <a:pt x="30500" y="31170"/>
                </a:lnTo>
                <a:lnTo>
                  <a:pt x="30540" y="31170"/>
                </a:lnTo>
                <a:lnTo>
                  <a:pt x="30590" y="31170"/>
                </a:lnTo>
                <a:lnTo>
                  <a:pt x="30610" y="31180"/>
                </a:lnTo>
                <a:lnTo>
                  <a:pt x="30630" y="31180"/>
                </a:lnTo>
                <a:lnTo>
                  <a:pt x="30650" y="31180"/>
                </a:lnTo>
                <a:lnTo>
                  <a:pt x="30680" y="31180"/>
                </a:lnTo>
                <a:lnTo>
                  <a:pt x="30710" y="31180"/>
                </a:lnTo>
                <a:lnTo>
                  <a:pt x="30740" y="31180"/>
                </a:lnTo>
                <a:lnTo>
                  <a:pt x="30800" y="31170"/>
                </a:lnTo>
                <a:lnTo>
                  <a:pt x="30830" y="31160"/>
                </a:lnTo>
                <a:lnTo>
                  <a:pt x="30930" y="31160"/>
                </a:lnTo>
                <a:lnTo>
                  <a:pt x="31060" y="31150"/>
                </a:lnTo>
                <a:lnTo>
                  <a:pt x="31090" y="31150"/>
                </a:lnTo>
                <a:lnTo>
                  <a:pt x="31120" y="31150"/>
                </a:lnTo>
                <a:lnTo>
                  <a:pt x="31150" y="31150"/>
                </a:lnTo>
                <a:lnTo>
                  <a:pt x="31180" y="31160"/>
                </a:lnTo>
                <a:lnTo>
                  <a:pt x="31210" y="31160"/>
                </a:lnTo>
                <a:lnTo>
                  <a:pt x="31240" y="31170"/>
                </a:lnTo>
                <a:lnTo>
                  <a:pt x="31260" y="31170"/>
                </a:lnTo>
                <a:lnTo>
                  <a:pt x="31290" y="31170"/>
                </a:lnTo>
                <a:lnTo>
                  <a:pt x="31330" y="31180"/>
                </a:lnTo>
                <a:lnTo>
                  <a:pt x="31430" y="31110"/>
                </a:lnTo>
                <a:lnTo>
                  <a:pt x="31500" y="31090"/>
                </a:lnTo>
                <a:lnTo>
                  <a:pt x="31500" y="31080"/>
                </a:lnTo>
                <a:lnTo>
                  <a:pt x="31580" y="31000"/>
                </a:lnTo>
                <a:lnTo>
                  <a:pt x="31590" y="31000"/>
                </a:lnTo>
                <a:lnTo>
                  <a:pt x="31630" y="30990"/>
                </a:lnTo>
                <a:lnTo>
                  <a:pt x="31650" y="30990"/>
                </a:lnTo>
                <a:lnTo>
                  <a:pt x="31680" y="30980"/>
                </a:lnTo>
                <a:lnTo>
                  <a:pt x="31800" y="30970"/>
                </a:lnTo>
                <a:lnTo>
                  <a:pt x="31860" y="30960"/>
                </a:lnTo>
                <a:lnTo>
                  <a:pt x="31980" y="30930"/>
                </a:lnTo>
                <a:lnTo>
                  <a:pt x="32030" y="30930"/>
                </a:lnTo>
                <a:lnTo>
                  <a:pt x="32050" y="30980"/>
                </a:lnTo>
                <a:lnTo>
                  <a:pt x="32100" y="30960"/>
                </a:lnTo>
                <a:lnTo>
                  <a:pt x="32120" y="30950"/>
                </a:lnTo>
                <a:lnTo>
                  <a:pt x="32130" y="30950"/>
                </a:lnTo>
                <a:lnTo>
                  <a:pt x="32160" y="30940"/>
                </a:lnTo>
                <a:lnTo>
                  <a:pt x="32170" y="30940"/>
                </a:lnTo>
                <a:lnTo>
                  <a:pt x="32210" y="30940"/>
                </a:lnTo>
                <a:lnTo>
                  <a:pt x="32230" y="30950"/>
                </a:lnTo>
                <a:lnTo>
                  <a:pt x="32240" y="30950"/>
                </a:lnTo>
                <a:lnTo>
                  <a:pt x="32250" y="30950"/>
                </a:lnTo>
                <a:lnTo>
                  <a:pt x="32260" y="30950"/>
                </a:lnTo>
                <a:lnTo>
                  <a:pt x="32270" y="30940"/>
                </a:lnTo>
                <a:lnTo>
                  <a:pt x="32280" y="30940"/>
                </a:lnTo>
                <a:lnTo>
                  <a:pt x="32290" y="30940"/>
                </a:lnTo>
                <a:lnTo>
                  <a:pt x="32290" y="30950"/>
                </a:lnTo>
                <a:lnTo>
                  <a:pt x="32300" y="30940"/>
                </a:lnTo>
                <a:lnTo>
                  <a:pt x="32310" y="30940"/>
                </a:lnTo>
                <a:lnTo>
                  <a:pt x="32310" y="30960"/>
                </a:lnTo>
                <a:lnTo>
                  <a:pt x="32320" y="30950"/>
                </a:lnTo>
                <a:lnTo>
                  <a:pt x="32330" y="30960"/>
                </a:lnTo>
                <a:lnTo>
                  <a:pt x="32340" y="30950"/>
                </a:lnTo>
                <a:lnTo>
                  <a:pt x="32350" y="30950"/>
                </a:lnTo>
                <a:lnTo>
                  <a:pt x="32360" y="30940"/>
                </a:lnTo>
                <a:lnTo>
                  <a:pt x="32400" y="30960"/>
                </a:lnTo>
                <a:lnTo>
                  <a:pt x="32400" y="30950"/>
                </a:lnTo>
                <a:lnTo>
                  <a:pt x="32460" y="30950"/>
                </a:lnTo>
                <a:lnTo>
                  <a:pt x="32470" y="30950"/>
                </a:lnTo>
                <a:lnTo>
                  <a:pt x="32480" y="30950"/>
                </a:lnTo>
                <a:lnTo>
                  <a:pt x="32500" y="30950"/>
                </a:lnTo>
                <a:lnTo>
                  <a:pt x="32600" y="30960"/>
                </a:lnTo>
                <a:lnTo>
                  <a:pt x="32610" y="30960"/>
                </a:lnTo>
                <a:lnTo>
                  <a:pt x="32630" y="30970"/>
                </a:lnTo>
                <a:lnTo>
                  <a:pt x="32640" y="30960"/>
                </a:lnTo>
                <a:lnTo>
                  <a:pt x="32650" y="30960"/>
                </a:lnTo>
                <a:lnTo>
                  <a:pt x="32670" y="30970"/>
                </a:lnTo>
                <a:lnTo>
                  <a:pt x="32680" y="30960"/>
                </a:lnTo>
                <a:lnTo>
                  <a:pt x="32680" y="30950"/>
                </a:lnTo>
                <a:lnTo>
                  <a:pt x="32700" y="30950"/>
                </a:lnTo>
                <a:lnTo>
                  <a:pt x="32720" y="30920"/>
                </a:lnTo>
                <a:lnTo>
                  <a:pt x="32760" y="30910"/>
                </a:lnTo>
                <a:lnTo>
                  <a:pt x="32790" y="30940"/>
                </a:lnTo>
                <a:lnTo>
                  <a:pt x="32830" y="30940"/>
                </a:lnTo>
                <a:lnTo>
                  <a:pt x="32860" y="30940"/>
                </a:lnTo>
                <a:lnTo>
                  <a:pt x="32920" y="30940"/>
                </a:lnTo>
                <a:lnTo>
                  <a:pt x="33090" y="31010"/>
                </a:lnTo>
                <a:lnTo>
                  <a:pt x="33110" y="31010"/>
                </a:lnTo>
                <a:lnTo>
                  <a:pt x="33150" y="31020"/>
                </a:lnTo>
                <a:lnTo>
                  <a:pt x="33160" y="31020"/>
                </a:lnTo>
                <a:lnTo>
                  <a:pt x="33240" y="31030"/>
                </a:lnTo>
                <a:lnTo>
                  <a:pt x="33290" y="31030"/>
                </a:lnTo>
                <a:lnTo>
                  <a:pt x="33340" y="31040"/>
                </a:lnTo>
                <a:lnTo>
                  <a:pt x="33550" y="30980"/>
                </a:lnTo>
                <a:lnTo>
                  <a:pt x="33590" y="30940"/>
                </a:lnTo>
                <a:lnTo>
                  <a:pt x="33630" y="30930"/>
                </a:lnTo>
                <a:lnTo>
                  <a:pt x="33760" y="30910"/>
                </a:lnTo>
                <a:lnTo>
                  <a:pt x="33870" y="30840"/>
                </a:lnTo>
                <a:lnTo>
                  <a:pt x="33940" y="30840"/>
                </a:lnTo>
                <a:lnTo>
                  <a:pt x="33960" y="30840"/>
                </a:lnTo>
                <a:lnTo>
                  <a:pt x="33970" y="30840"/>
                </a:lnTo>
                <a:lnTo>
                  <a:pt x="33980" y="30850"/>
                </a:lnTo>
                <a:lnTo>
                  <a:pt x="33990" y="30850"/>
                </a:lnTo>
                <a:lnTo>
                  <a:pt x="34010" y="30860"/>
                </a:lnTo>
                <a:lnTo>
                  <a:pt x="34020" y="30870"/>
                </a:lnTo>
                <a:lnTo>
                  <a:pt x="34050" y="30910"/>
                </a:lnTo>
                <a:lnTo>
                  <a:pt x="34050" y="30920"/>
                </a:lnTo>
                <a:lnTo>
                  <a:pt x="34060" y="30930"/>
                </a:lnTo>
                <a:lnTo>
                  <a:pt x="34080" y="30940"/>
                </a:lnTo>
                <a:lnTo>
                  <a:pt x="34100" y="30940"/>
                </a:lnTo>
                <a:lnTo>
                  <a:pt x="34120" y="30940"/>
                </a:lnTo>
                <a:lnTo>
                  <a:pt x="34130" y="30930"/>
                </a:lnTo>
                <a:lnTo>
                  <a:pt x="34140" y="30940"/>
                </a:lnTo>
                <a:lnTo>
                  <a:pt x="34160" y="30940"/>
                </a:lnTo>
                <a:lnTo>
                  <a:pt x="34170" y="30940"/>
                </a:lnTo>
                <a:lnTo>
                  <a:pt x="34180" y="30940"/>
                </a:lnTo>
                <a:lnTo>
                  <a:pt x="34190" y="30940"/>
                </a:lnTo>
                <a:lnTo>
                  <a:pt x="34200" y="30940"/>
                </a:lnTo>
                <a:lnTo>
                  <a:pt x="34220" y="30950"/>
                </a:lnTo>
                <a:lnTo>
                  <a:pt x="34240" y="30960"/>
                </a:lnTo>
                <a:lnTo>
                  <a:pt x="34260" y="30970"/>
                </a:lnTo>
                <a:lnTo>
                  <a:pt x="34270" y="30970"/>
                </a:lnTo>
                <a:lnTo>
                  <a:pt x="34270" y="30960"/>
                </a:lnTo>
                <a:lnTo>
                  <a:pt x="34270" y="30950"/>
                </a:lnTo>
                <a:lnTo>
                  <a:pt x="34280" y="30940"/>
                </a:lnTo>
                <a:lnTo>
                  <a:pt x="34280" y="30930"/>
                </a:lnTo>
                <a:lnTo>
                  <a:pt x="34290" y="30910"/>
                </a:lnTo>
                <a:lnTo>
                  <a:pt x="34300" y="30910"/>
                </a:lnTo>
                <a:lnTo>
                  <a:pt x="34320" y="30910"/>
                </a:lnTo>
                <a:lnTo>
                  <a:pt x="34340" y="30900"/>
                </a:lnTo>
                <a:lnTo>
                  <a:pt x="34400" y="30920"/>
                </a:lnTo>
                <a:lnTo>
                  <a:pt x="34410" y="30930"/>
                </a:lnTo>
                <a:lnTo>
                  <a:pt x="34420" y="30930"/>
                </a:lnTo>
                <a:lnTo>
                  <a:pt x="34430" y="30940"/>
                </a:lnTo>
                <a:lnTo>
                  <a:pt x="34430" y="30950"/>
                </a:lnTo>
                <a:lnTo>
                  <a:pt x="34440" y="30960"/>
                </a:lnTo>
                <a:lnTo>
                  <a:pt x="34450" y="30960"/>
                </a:lnTo>
                <a:lnTo>
                  <a:pt x="34460" y="30970"/>
                </a:lnTo>
                <a:lnTo>
                  <a:pt x="34470" y="30970"/>
                </a:lnTo>
                <a:lnTo>
                  <a:pt x="34480" y="30970"/>
                </a:lnTo>
                <a:lnTo>
                  <a:pt x="34500" y="30990"/>
                </a:lnTo>
                <a:lnTo>
                  <a:pt x="34510" y="31000"/>
                </a:lnTo>
                <a:lnTo>
                  <a:pt x="34520" y="31010"/>
                </a:lnTo>
                <a:lnTo>
                  <a:pt x="34540" y="31000"/>
                </a:lnTo>
                <a:lnTo>
                  <a:pt x="34560" y="31000"/>
                </a:lnTo>
                <a:lnTo>
                  <a:pt x="34570" y="30990"/>
                </a:lnTo>
                <a:lnTo>
                  <a:pt x="34590" y="30990"/>
                </a:lnTo>
                <a:lnTo>
                  <a:pt x="34600" y="30990"/>
                </a:lnTo>
                <a:lnTo>
                  <a:pt x="34600" y="31000"/>
                </a:lnTo>
                <a:lnTo>
                  <a:pt x="34610" y="30990"/>
                </a:lnTo>
                <a:lnTo>
                  <a:pt x="34620" y="30990"/>
                </a:lnTo>
                <a:lnTo>
                  <a:pt x="34630" y="30990"/>
                </a:lnTo>
                <a:lnTo>
                  <a:pt x="34630" y="31000"/>
                </a:lnTo>
                <a:lnTo>
                  <a:pt x="34650" y="31010"/>
                </a:lnTo>
                <a:lnTo>
                  <a:pt x="34660" y="31010"/>
                </a:lnTo>
                <a:lnTo>
                  <a:pt x="34670" y="31010"/>
                </a:lnTo>
                <a:lnTo>
                  <a:pt x="34690" y="31000"/>
                </a:lnTo>
                <a:lnTo>
                  <a:pt x="34710" y="31000"/>
                </a:lnTo>
                <a:lnTo>
                  <a:pt x="34720" y="31020"/>
                </a:lnTo>
                <a:lnTo>
                  <a:pt x="34740" y="31020"/>
                </a:lnTo>
                <a:lnTo>
                  <a:pt x="34760" y="31030"/>
                </a:lnTo>
                <a:lnTo>
                  <a:pt x="34780" y="31030"/>
                </a:lnTo>
                <a:lnTo>
                  <a:pt x="34800" y="31040"/>
                </a:lnTo>
                <a:lnTo>
                  <a:pt x="34820" y="31050"/>
                </a:lnTo>
                <a:lnTo>
                  <a:pt x="34830" y="31050"/>
                </a:lnTo>
                <a:lnTo>
                  <a:pt x="34840" y="31050"/>
                </a:lnTo>
                <a:lnTo>
                  <a:pt x="34860" y="31050"/>
                </a:lnTo>
                <a:lnTo>
                  <a:pt x="34880" y="31060"/>
                </a:lnTo>
                <a:lnTo>
                  <a:pt x="34890" y="31050"/>
                </a:lnTo>
                <a:lnTo>
                  <a:pt x="34900" y="31050"/>
                </a:lnTo>
                <a:lnTo>
                  <a:pt x="34900" y="31060"/>
                </a:lnTo>
                <a:lnTo>
                  <a:pt x="34910" y="31070"/>
                </a:lnTo>
                <a:lnTo>
                  <a:pt x="34930" y="31070"/>
                </a:lnTo>
                <a:lnTo>
                  <a:pt x="34930" y="31080"/>
                </a:lnTo>
                <a:lnTo>
                  <a:pt x="34940" y="31080"/>
                </a:lnTo>
                <a:lnTo>
                  <a:pt x="34960" y="31080"/>
                </a:lnTo>
                <a:lnTo>
                  <a:pt x="34980" y="31090"/>
                </a:lnTo>
                <a:lnTo>
                  <a:pt x="34980" y="31100"/>
                </a:lnTo>
                <a:lnTo>
                  <a:pt x="34990" y="31100"/>
                </a:lnTo>
                <a:lnTo>
                  <a:pt x="35000" y="31110"/>
                </a:lnTo>
                <a:lnTo>
                  <a:pt x="35010" y="31110"/>
                </a:lnTo>
                <a:lnTo>
                  <a:pt x="35040" y="31120"/>
                </a:lnTo>
                <a:lnTo>
                  <a:pt x="35050" y="31130"/>
                </a:lnTo>
                <a:lnTo>
                  <a:pt x="35060" y="31130"/>
                </a:lnTo>
                <a:lnTo>
                  <a:pt x="35070" y="31130"/>
                </a:lnTo>
                <a:lnTo>
                  <a:pt x="35080" y="31130"/>
                </a:lnTo>
                <a:lnTo>
                  <a:pt x="35080" y="31120"/>
                </a:lnTo>
                <a:lnTo>
                  <a:pt x="35090" y="31120"/>
                </a:lnTo>
                <a:lnTo>
                  <a:pt x="35110" y="31130"/>
                </a:lnTo>
                <a:lnTo>
                  <a:pt x="35110" y="31140"/>
                </a:lnTo>
                <a:lnTo>
                  <a:pt x="35130" y="31130"/>
                </a:lnTo>
                <a:lnTo>
                  <a:pt x="35140" y="31130"/>
                </a:lnTo>
                <a:lnTo>
                  <a:pt x="35150" y="31130"/>
                </a:lnTo>
                <a:lnTo>
                  <a:pt x="35160" y="31140"/>
                </a:lnTo>
                <a:lnTo>
                  <a:pt x="35170" y="31140"/>
                </a:lnTo>
                <a:lnTo>
                  <a:pt x="35190" y="31160"/>
                </a:lnTo>
                <a:lnTo>
                  <a:pt x="35200" y="31160"/>
                </a:lnTo>
                <a:lnTo>
                  <a:pt x="35210" y="31160"/>
                </a:lnTo>
                <a:lnTo>
                  <a:pt x="35220" y="31160"/>
                </a:lnTo>
                <a:lnTo>
                  <a:pt x="35230" y="31170"/>
                </a:lnTo>
                <a:lnTo>
                  <a:pt x="35270" y="31160"/>
                </a:lnTo>
                <a:lnTo>
                  <a:pt x="35310" y="31150"/>
                </a:lnTo>
                <a:lnTo>
                  <a:pt x="35360" y="31170"/>
                </a:lnTo>
                <a:lnTo>
                  <a:pt x="35370" y="31180"/>
                </a:lnTo>
                <a:lnTo>
                  <a:pt x="35380" y="31180"/>
                </a:lnTo>
                <a:lnTo>
                  <a:pt x="35440" y="31190"/>
                </a:lnTo>
                <a:lnTo>
                  <a:pt x="35490" y="31190"/>
                </a:lnTo>
                <a:lnTo>
                  <a:pt x="35500" y="31190"/>
                </a:lnTo>
                <a:lnTo>
                  <a:pt x="35560" y="31210"/>
                </a:lnTo>
                <a:lnTo>
                  <a:pt x="35580" y="31220"/>
                </a:lnTo>
                <a:lnTo>
                  <a:pt x="35610" y="31230"/>
                </a:lnTo>
                <a:lnTo>
                  <a:pt x="35620" y="31230"/>
                </a:lnTo>
                <a:lnTo>
                  <a:pt x="35630" y="31230"/>
                </a:lnTo>
                <a:lnTo>
                  <a:pt x="35640" y="31230"/>
                </a:lnTo>
                <a:lnTo>
                  <a:pt x="35660" y="31240"/>
                </a:lnTo>
                <a:lnTo>
                  <a:pt x="35680" y="31240"/>
                </a:lnTo>
                <a:lnTo>
                  <a:pt x="35710" y="31250"/>
                </a:lnTo>
                <a:lnTo>
                  <a:pt x="35740" y="31260"/>
                </a:lnTo>
                <a:lnTo>
                  <a:pt x="35760" y="31270"/>
                </a:lnTo>
                <a:lnTo>
                  <a:pt x="35780" y="31270"/>
                </a:lnTo>
                <a:lnTo>
                  <a:pt x="35780" y="31280"/>
                </a:lnTo>
                <a:lnTo>
                  <a:pt x="35790" y="31280"/>
                </a:lnTo>
                <a:lnTo>
                  <a:pt x="35810" y="31280"/>
                </a:lnTo>
                <a:lnTo>
                  <a:pt x="35820" y="31280"/>
                </a:lnTo>
                <a:lnTo>
                  <a:pt x="36220" y="31260"/>
                </a:lnTo>
                <a:lnTo>
                  <a:pt x="36240" y="31260"/>
                </a:lnTo>
                <a:lnTo>
                  <a:pt x="36300" y="31270"/>
                </a:lnTo>
                <a:lnTo>
                  <a:pt x="36310" y="31270"/>
                </a:lnTo>
                <a:lnTo>
                  <a:pt x="36330" y="31270"/>
                </a:lnTo>
                <a:lnTo>
                  <a:pt x="36350" y="31270"/>
                </a:lnTo>
                <a:lnTo>
                  <a:pt x="36360" y="31270"/>
                </a:lnTo>
                <a:lnTo>
                  <a:pt x="36380" y="31280"/>
                </a:lnTo>
                <a:lnTo>
                  <a:pt x="36400" y="31280"/>
                </a:lnTo>
                <a:lnTo>
                  <a:pt x="36410" y="31280"/>
                </a:lnTo>
                <a:lnTo>
                  <a:pt x="36420" y="31290"/>
                </a:lnTo>
                <a:lnTo>
                  <a:pt x="36430" y="31290"/>
                </a:lnTo>
                <a:lnTo>
                  <a:pt x="36440" y="31290"/>
                </a:lnTo>
                <a:lnTo>
                  <a:pt x="36460" y="31290"/>
                </a:lnTo>
                <a:lnTo>
                  <a:pt x="36480" y="31290"/>
                </a:lnTo>
                <a:lnTo>
                  <a:pt x="36490" y="31290"/>
                </a:lnTo>
                <a:lnTo>
                  <a:pt x="36500" y="31300"/>
                </a:lnTo>
                <a:lnTo>
                  <a:pt x="36510" y="31300"/>
                </a:lnTo>
                <a:lnTo>
                  <a:pt x="36540" y="31300"/>
                </a:lnTo>
                <a:lnTo>
                  <a:pt x="36560" y="31300"/>
                </a:lnTo>
                <a:lnTo>
                  <a:pt x="36580" y="31310"/>
                </a:lnTo>
                <a:lnTo>
                  <a:pt x="36600" y="31310"/>
                </a:lnTo>
                <a:lnTo>
                  <a:pt x="36620" y="31310"/>
                </a:lnTo>
                <a:lnTo>
                  <a:pt x="36640" y="31310"/>
                </a:lnTo>
                <a:lnTo>
                  <a:pt x="36660" y="31310"/>
                </a:lnTo>
                <a:lnTo>
                  <a:pt x="36680" y="31300"/>
                </a:lnTo>
                <a:lnTo>
                  <a:pt x="36700" y="31300"/>
                </a:lnTo>
                <a:lnTo>
                  <a:pt x="36720" y="31290"/>
                </a:lnTo>
                <a:lnTo>
                  <a:pt x="36730" y="31280"/>
                </a:lnTo>
                <a:lnTo>
                  <a:pt x="36750" y="31280"/>
                </a:lnTo>
                <a:lnTo>
                  <a:pt x="36770" y="31280"/>
                </a:lnTo>
                <a:lnTo>
                  <a:pt x="36790" y="31290"/>
                </a:lnTo>
                <a:lnTo>
                  <a:pt x="36810" y="31300"/>
                </a:lnTo>
                <a:lnTo>
                  <a:pt x="36830" y="31310"/>
                </a:lnTo>
                <a:lnTo>
                  <a:pt x="36850" y="31320"/>
                </a:lnTo>
                <a:lnTo>
                  <a:pt x="36860" y="31320"/>
                </a:lnTo>
                <a:lnTo>
                  <a:pt x="36870" y="31330"/>
                </a:lnTo>
                <a:lnTo>
                  <a:pt x="36940" y="31330"/>
                </a:lnTo>
                <a:lnTo>
                  <a:pt x="37050" y="31320"/>
                </a:lnTo>
                <a:lnTo>
                  <a:pt x="37120" y="31320"/>
                </a:lnTo>
                <a:lnTo>
                  <a:pt x="37150" y="31310"/>
                </a:lnTo>
                <a:lnTo>
                  <a:pt x="37160" y="31320"/>
                </a:lnTo>
                <a:lnTo>
                  <a:pt x="37170" y="31330"/>
                </a:lnTo>
                <a:lnTo>
                  <a:pt x="37180" y="31340"/>
                </a:lnTo>
                <a:lnTo>
                  <a:pt x="37190" y="31350"/>
                </a:lnTo>
                <a:lnTo>
                  <a:pt x="37200" y="31360"/>
                </a:lnTo>
                <a:lnTo>
                  <a:pt x="37280" y="31360"/>
                </a:lnTo>
                <a:lnTo>
                  <a:pt x="37320" y="31350"/>
                </a:lnTo>
                <a:lnTo>
                  <a:pt x="37330" y="31350"/>
                </a:lnTo>
                <a:lnTo>
                  <a:pt x="37330" y="31360"/>
                </a:lnTo>
                <a:lnTo>
                  <a:pt x="37330" y="31350"/>
                </a:lnTo>
                <a:lnTo>
                  <a:pt x="37340" y="31340"/>
                </a:lnTo>
                <a:lnTo>
                  <a:pt x="37350" y="31340"/>
                </a:lnTo>
                <a:lnTo>
                  <a:pt x="37370" y="31340"/>
                </a:lnTo>
                <a:lnTo>
                  <a:pt x="37390" y="31340"/>
                </a:lnTo>
                <a:lnTo>
                  <a:pt x="37410" y="31330"/>
                </a:lnTo>
                <a:lnTo>
                  <a:pt x="37420" y="31320"/>
                </a:lnTo>
                <a:lnTo>
                  <a:pt x="37430" y="31320"/>
                </a:lnTo>
                <a:lnTo>
                  <a:pt x="37440" y="31320"/>
                </a:lnTo>
                <a:lnTo>
                  <a:pt x="37450" y="31320"/>
                </a:lnTo>
                <a:lnTo>
                  <a:pt x="37450" y="31310"/>
                </a:lnTo>
                <a:lnTo>
                  <a:pt x="37460" y="31310"/>
                </a:lnTo>
                <a:lnTo>
                  <a:pt x="37480" y="31290"/>
                </a:lnTo>
                <a:lnTo>
                  <a:pt x="37480" y="31280"/>
                </a:lnTo>
                <a:lnTo>
                  <a:pt x="37490" y="31280"/>
                </a:lnTo>
                <a:lnTo>
                  <a:pt x="37490" y="31270"/>
                </a:lnTo>
                <a:lnTo>
                  <a:pt x="37490" y="31260"/>
                </a:lnTo>
                <a:lnTo>
                  <a:pt x="37520" y="31240"/>
                </a:lnTo>
                <a:lnTo>
                  <a:pt x="37530" y="31240"/>
                </a:lnTo>
                <a:lnTo>
                  <a:pt x="37530" y="31230"/>
                </a:lnTo>
                <a:lnTo>
                  <a:pt x="37540" y="31220"/>
                </a:lnTo>
                <a:lnTo>
                  <a:pt x="37550" y="31220"/>
                </a:lnTo>
                <a:lnTo>
                  <a:pt x="37560" y="31220"/>
                </a:lnTo>
                <a:lnTo>
                  <a:pt x="37570" y="31220"/>
                </a:lnTo>
                <a:lnTo>
                  <a:pt x="37570" y="31210"/>
                </a:lnTo>
                <a:lnTo>
                  <a:pt x="37600" y="31210"/>
                </a:lnTo>
                <a:lnTo>
                  <a:pt x="37610" y="31210"/>
                </a:lnTo>
                <a:lnTo>
                  <a:pt x="37610" y="31200"/>
                </a:lnTo>
                <a:lnTo>
                  <a:pt x="37630" y="31180"/>
                </a:lnTo>
                <a:lnTo>
                  <a:pt x="37640" y="31190"/>
                </a:lnTo>
                <a:lnTo>
                  <a:pt x="37660" y="31180"/>
                </a:lnTo>
                <a:lnTo>
                  <a:pt x="37670" y="31180"/>
                </a:lnTo>
                <a:lnTo>
                  <a:pt x="37670" y="31170"/>
                </a:lnTo>
                <a:lnTo>
                  <a:pt x="37660" y="31150"/>
                </a:lnTo>
                <a:lnTo>
                  <a:pt x="37660" y="31140"/>
                </a:lnTo>
                <a:lnTo>
                  <a:pt x="37660" y="31130"/>
                </a:lnTo>
                <a:lnTo>
                  <a:pt x="37660" y="31120"/>
                </a:lnTo>
                <a:lnTo>
                  <a:pt x="37670" y="31100"/>
                </a:lnTo>
                <a:lnTo>
                  <a:pt x="37670" y="31090"/>
                </a:lnTo>
                <a:lnTo>
                  <a:pt x="37660" y="31090"/>
                </a:lnTo>
                <a:lnTo>
                  <a:pt x="37650" y="31080"/>
                </a:lnTo>
                <a:lnTo>
                  <a:pt x="37640" y="31080"/>
                </a:lnTo>
                <a:lnTo>
                  <a:pt x="37640" y="31070"/>
                </a:lnTo>
                <a:lnTo>
                  <a:pt x="37620" y="31060"/>
                </a:lnTo>
                <a:lnTo>
                  <a:pt x="37610" y="31040"/>
                </a:lnTo>
                <a:lnTo>
                  <a:pt x="37610" y="31030"/>
                </a:lnTo>
                <a:lnTo>
                  <a:pt x="37610" y="31020"/>
                </a:lnTo>
                <a:lnTo>
                  <a:pt x="37600" y="31000"/>
                </a:lnTo>
                <a:lnTo>
                  <a:pt x="37590" y="30980"/>
                </a:lnTo>
                <a:lnTo>
                  <a:pt x="37580" y="30970"/>
                </a:lnTo>
                <a:lnTo>
                  <a:pt x="37580" y="30960"/>
                </a:lnTo>
                <a:lnTo>
                  <a:pt x="37570" y="30950"/>
                </a:lnTo>
                <a:lnTo>
                  <a:pt x="37560" y="30950"/>
                </a:lnTo>
                <a:lnTo>
                  <a:pt x="37550" y="30930"/>
                </a:lnTo>
                <a:lnTo>
                  <a:pt x="37540" y="30920"/>
                </a:lnTo>
                <a:lnTo>
                  <a:pt x="37540" y="30910"/>
                </a:lnTo>
                <a:lnTo>
                  <a:pt x="37530" y="30900"/>
                </a:lnTo>
                <a:lnTo>
                  <a:pt x="37510" y="30890"/>
                </a:lnTo>
                <a:lnTo>
                  <a:pt x="37500" y="30880"/>
                </a:lnTo>
                <a:lnTo>
                  <a:pt x="37480" y="30870"/>
                </a:lnTo>
                <a:lnTo>
                  <a:pt x="37470" y="30870"/>
                </a:lnTo>
                <a:lnTo>
                  <a:pt x="37450" y="30870"/>
                </a:lnTo>
                <a:lnTo>
                  <a:pt x="37430" y="30860"/>
                </a:lnTo>
                <a:lnTo>
                  <a:pt x="37420" y="30860"/>
                </a:lnTo>
                <a:lnTo>
                  <a:pt x="37410" y="30850"/>
                </a:lnTo>
                <a:lnTo>
                  <a:pt x="37400" y="30850"/>
                </a:lnTo>
                <a:lnTo>
                  <a:pt x="37390" y="30840"/>
                </a:lnTo>
                <a:lnTo>
                  <a:pt x="37370" y="30850"/>
                </a:lnTo>
                <a:lnTo>
                  <a:pt x="37360" y="30850"/>
                </a:lnTo>
                <a:lnTo>
                  <a:pt x="37350" y="30850"/>
                </a:lnTo>
                <a:lnTo>
                  <a:pt x="37340" y="30850"/>
                </a:lnTo>
                <a:lnTo>
                  <a:pt x="37320" y="30850"/>
                </a:lnTo>
                <a:lnTo>
                  <a:pt x="37310" y="30860"/>
                </a:lnTo>
                <a:lnTo>
                  <a:pt x="37300" y="30880"/>
                </a:lnTo>
                <a:lnTo>
                  <a:pt x="37290" y="30880"/>
                </a:lnTo>
                <a:lnTo>
                  <a:pt x="37280" y="30880"/>
                </a:lnTo>
                <a:lnTo>
                  <a:pt x="37260" y="30890"/>
                </a:lnTo>
                <a:lnTo>
                  <a:pt x="37250" y="30890"/>
                </a:lnTo>
                <a:lnTo>
                  <a:pt x="37240" y="30900"/>
                </a:lnTo>
                <a:lnTo>
                  <a:pt x="37230" y="30890"/>
                </a:lnTo>
                <a:lnTo>
                  <a:pt x="37220" y="30890"/>
                </a:lnTo>
                <a:lnTo>
                  <a:pt x="37200" y="30890"/>
                </a:lnTo>
                <a:lnTo>
                  <a:pt x="37190" y="30910"/>
                </a:lnTo>
                <a:lnTo>
                  <a:pt x="37180" y="30920"/>
                </a:lnTo>
                <a:lnTo>
                  <a:pt x="37170" y="30920"/>
                </a:lnTo>
                <a:lnTo>
                  <a:pt x="37140" y="30910"/>
                </a:lnTo>
                <a:lnTo>
                  <a:pt x="37130" y="30910"/>
                </a:lnTo>
                <a:lnTo>
                  <a:pt x="37120" y="30910"/>
                </a:lnTo>
                <a:lnTo>
                  <a:pt x="37090" y="30920"/>
                </a:lnTo>
                <a:lnTo>
                  <a:pt x="37080" y="30930"/>
                </a:lnTo>
                <a:lnTo>
                  <a:pt x="37060" y="30920"/>
                </a:lnTo>
                <a:lnTo>
                  <a:pt x="37060" y="30910"/>
                </a:lnTo>
                <a:lnTo>
                  <a:pt x="37050" y="30910"/>
                </a:lnTo>
                <a:lnTo>
                  <a:pt x="37040" y="30900"/>
                </a:lnTo>
                <a:lnTo>
                  <a:pt x="37030" y="30900"/>
                </a:lnTo>
                <a:lnTo>
                  <a:pt x="37030" y="30890"/>
                </a:lnTo>
                <a:lnTo>
                  <a:pt x="37030" y="30880"/>
                </a:lnTo>
                <a:lnTo>
                  <a:pt x="37050" y="30870"/>
                </a:lnTo>
                <a:lnTo>
                  <a:pt x="37060" y="30860"/>
                </a:lnTo>
                <a:lnTo>
                  <a:pt x="37090" y="30840"/>
                </a:lnTo>
                <a:lnTo>
                  <a:pt x="37100" y="30840"/>
                </a:lnTo>
                <a:lnTo>
                  <a:pt x="37100" y="30830"/>
                </a:lnTo>
                <a:lnTo>
                  <a:pt x="37110" y="30830"/>
                </a:lnTo>
                <a:lnTo>
                  <a:pt x="37150" y="30790"/>
                </a:lnTo>
                <a:lnTo>
                  <a:pt x="37170" y="30780"/>
                </a:lnTo>
                <a:lnTo>
                  <a:pt x="37170" y="30770"/>
                </a:lnTo>
                <a:lnTo>
                  <a:pt x="37180" y="30770"/>
                </a:lnTo>
                <a:lnTo>
                  <a:pt x="37190" y="30760"/>
                </a:lnTo>
                <a:lnTo>
                  <a:pt x="37200" y="30760"/>
                </a:lnTo>
                <a:lnTo>
                  <a:pt x="37200" y="30750"/>
                </a:lnTo>
                <a:lnTo>
                  <a:pt x="37200" y="30740"/>
                </a:lnTo>
                <a:lnTo>
                  <a:pt x="37210" y="30730"/>
                </a:lnTo>
                <a:lnTo>
                  <a:pt x="37240" y="30710"/>
                </a:lnTo>
                <a:lnTo>
                  <a:pt x="37250" y="30700"/>
                </a:lnTo>
                <a:lnTo>
                  <a:pt x="37270" y="30700"/>
                </a:lnTo>
                <a:lnTo>
                  <a:pt x="37280" y="30700"/>
                </a:lnTo>
                <a:lnTo>
                  <a:pt x="37280" y="30690"/>
                </a:lnTo>
                <a:lnTo>
                  <a:pt x="37280" y="30680"/>
                </a:lnTo>
                <a:lnTo>
                  <a:pt x="37280" y="30670"/>
                </a:lnTo>
                <a:lnTo>
                  <a:pt x="37280" y="30660"/>
                </a:lnTo>
                <a:lnTo>
                  <a:pt x="37280" y="30650"/>
                </a:lnTo>
                <a:lnTo>
                  <a:pt x="37270" y="30630"/>
                </a:lnTo>
                <a:lnTo>
                  <a:pt x="37280" y="30610"/>
                </a:lnTo>
                <a:lnTo>
                  <a:pt x="37280" y="30590"/>
                </a:lnTo>
                <a:lnTo>
                  <a:pt x="37270" y="30590"/>
                </a:lnTo>
                <a:lnTo>
                  <a:pt x="37270" y="30580"/>
                </a:lnTo>
                <a:lnTo>
                  <a:pt x="37260" y="30550"/>
                </a:lnTo>
                <a:lnTo>
                  <a:pt x="37250" y="30490"/>
                </a:lnTo>
                <a:lnTo>
                  <a:pt x="37260" y="30490"/>
                </a:lnTo>
                <a:lnTo>
                  <a:pt x="37260" y="30480"/>
                </a:lnTo>
                <a:lnTo>
                  <a:pt x="37260" y="30470"/>
                </a:lnTo>
                <a:lnTo>
                  <a:pt x="37250" y="30470"/>
                </a:lnTo>
                <a:lnTo>
                  <a:pt x="37260" y="30440"/>
                </a:lnTo>
                <a:lnTo>
                  <a:pt x="37270" y="30430"/>
                </a:lnTo>
                <a:lnTo>
                  <a:pt x="37270" y="30420"/>
                </a:lnTo>
                <a:lnTo>
                  <a:pt x="37280" y="30420"/>
                </a:lnTo>
                <a:lnTo>
                  <a:pt x="37280" y="30410"/>
                </a:lnTo>
                <a:lnTo>
                  <a:pt x="37280" y="30400"/>
                </a:lnTo>
                <a:lnTo>
                  <a:pt x="37280" y="30390"/>
                </a:lnTo>
                <a:lnTo>
                  <a:pt x="37280" y="30380"/>
                </a:lnTo>
                <a:lnTo>
                  <a:pt x="37280" y="30370"/>
                </a:lnTo>
                <a:lnTo>
                  <a:pt x="37280" y="30360"/>
                </a:lnTo>
                <a:lnTo>
                  <a:pt x="37310" y="30250"/>
                </a:lnTo>
                <a:lnTo>
                  <a:pt x="37310" y="30240"/>
                </a:lnTo>
                <a:lnTo>
                  <a:pt x="37310" y="30230"/>
                </a:lnTo>
                <a:lnTo>
                  <a:pt x="37310" y="30220"/>
                </a:lnTo>
                <a:lnTo>
                  <a:pt x="37310" y="30150"/>
                </a:lnTo>
                <a:lnTo>
                  <a:pt x="37310" y="30140"/>
                </a:lnTo>
                <a:lnTo>
                  <a:pt x="37300" y="30130"/>
                </a:lnTo>
                <a:lnTo>
                  <a:pt x="37290" y="30120"/>
                </a:lnTo>
                <a:lnTo>
                  <a:pt x="37280" y="30130"/>
                </a:lnTo>
                <a:lnTo>
                  <a:pt x="37270" y="30120"/>
                </a:lnTo>
                <a:lnTo>
                  <a:pt x="37260" y="30110"/>
                </a:lnTo>
                <a:lnTo>
                  <a:pt x="37250" y="30100"/>
                </a:lnTo>
                <a:lnTo>
                  <a:pt x="37250" y="30070"/>
                </a:lnTo>
                <a:lnTo>
                  <a:pt x="37250" y="30060"/>
                </a:lnTo>
                <a:lnTo>
                  <a:pt x="37260" y="30040"/>
                </a:lnTo>
                <a:lnTo>
                  <a:pt x="37300" y="30030"/>
                </a:lnTo>
                <a:lnTo>
                  <a:pt x="37340" y="30010"/>
                </a:lnTo>
                <a:lnTo>
                  <a:pt x="37370" y="29990"/>
                </a:lnTo>
                <a:lnTo>
                  <a:pt x="37370" y="29980"/>
                </a:lnTo>
                <a:lnTo>
                  <a:pt x="37410" y="29870"/>
                </a:lnTo>
                <a:lnTo>
                  <a:pt x="37430" y="29840"/>
                </a:lnTo>
                <a:lnTo>
                  <a:pt x="37440" y="29780"/>
                </a:lnTo>
                <a:lnTo>
                  <a:pt x="37460" y="29740"/>
                </a:lnTo>
                <a:lnTo>
                  <a:pt x="37440" y="29730"/>
                </a:lnTo>
                <a:lnTo>
                  <a:pt x="37440" y="29720"/>
                </a:lnTo>
                <a:lnTo>
                  <a:pt x="37460" y="29690"/>
                </a:lnTo>
                <a:lnTo>
                  <a:pt x="37490" y="29660"/>
                </a:lnTo>
                <a:lnTo>
                  <a:pt x="37510" y="29640"/>
                </a:lnTo>
                <a:lnTo>
                  <a:pt x="37560" y="29630"/>
                </a:lnTo>
                <a:lnTo>
                  <a:pt x="37570" y="29620"/>
                </a:lnTo>
                <a:lnTo>
                  <a:pt x="37640" y="29590"/>
                </a:lnTo>
                <a:lnTo>
                  <a:pt x="37700" y="29590"/>
                </a:lnTo>
                <a:lnTo>
                  <a:pt x="37710" y="29590"/>
                </a:lnTo>
                <a:lnTo>
                  <a:pt x="37730" y="29600"/>
                </a:lnTo>
                <a:lnTo>
                  <a:pt x="37740" y="29600"/>
                </a:lnTo>
                <a:lnTo>
                  <a:pt x="37750" y="29630"/>
                </a:lnTo>
                <a:lnTo>
                  <a:pt x="37760" y="29660"/>
                </a:lnTo>
                <a:lnTo>
                  <a:pt x="37750" y="29700"/>
                </a:lnTo>
                <a:lnTo>
                  <a:pt x="37740" y="29730"/>
                </a:lnTo>
                <a:lnTo>
                  <a:pt x="37720" y="29800"/>
                </a:lnTo>
                <a:lnTo>
                  <a:pt x="37720" y="29840"/>
                </a:lnTo>
                <a:lnTo>
                  <a:pt x="37710" y="29880"/>
                </a:lnTo>
                <a:lnTo>
                  <a:pt x="37710" y="29920"/>
                </a:lnTo>
                <a:lnTo>
                  <a:pt x="37720" y="29960"/>
                </a:lnTo>
                <a:lnTo>
                  <a:pt x="37730" y="29970"/>
                </a:lnTo>
                <a:lnTo>
                  <a:pt x="37740" y="29980"/>
                </a:lnTo>
                <a:lnTo>
                  <a:pt x="37750" y="30030"/>
                </a:lnTo>
                <a:lnTo>
                  <a:pt x="37770" y="30070"/>
                </a:lnTo>
                <a:lnTo>
                  <a:pt x="37850" y="30110"/>
                </a:lnTo>
                <a:lnTo>
                  <a:pt x="37930" y="30090"/>
                </a:lnTo>
                <a:lnTo>
                  <a:pt x="37980" y="30080"/>
                </a:lnTo>
                <a:lnTo>
                  <a:pt x="38010" y="30060"/>
                </a:lnTo>
                <a:lnTo>
                  <a:pt x="38030" y="30060"/>
                </a:lnTo>
                <a:lnTo>
                  <a:pt x="38060" y="30090"/>
                </a:lnTo>
                <a:lnTo>
                  <a:pt x="38070" y="30140"/>
                </a:lnTo>
                <a:lnTo>
                  <a:pt x="38040" y="30190"/>
                </a:lnTo>
                <a:lnTo>
                  <a:pt x="38010" y="30210"/>
                </a:lnTo>
                <a:lnTo>
                  <a:pt x="37960" y="30670"/>
                </a:lnTo>
                <a:lnTo>
                  <a:pt x="38050" y="30670"/>
                </a:lnTo>
                <a:lnTo>
                  <a:pt x="38130" y="30670"/>
                </a:lnTo>
                <a:lnTo>
                  <a:pt x="38240" y="30670"/>
                </a:lnTo>
                <a:lnTo>
                  <a:pt x="38250" y="30710"/>
                </a:lnTo>
                <a:lnTo>
                  <a:pt x="38280" y="30890"/>
                </a:lnTo>
                <a:lnTo>
                  <a:pt x="38300" y="30910"/>
                </a:lnTo>
                <a:lnTo>
                  <a:pt x="38310" y="30990"/>
                </a:lnTo>
                <a:lnTo>
                  <a:pt x="38650" y="30830"/>
                </a:lnTo>
                <a:lnTo>
                  <a:pt x="38690" y="30810"/>
                </a:lnTo>
                <a:lnTo>
                  <a:pt x="38740" y="30790"/>
                </a:lnTo>
                <a:lnTo>
                  <a:pt x="38770" y="30780"/>
                </a:lnTo>
                <a:lnTo>
                  <a:pt x="38960" y="30660"/>
                </a:lnTo>
                <a:lnTo>
                  <a:pt x="39100" y="30570"/>
                </a:lnTo>
                <a:lnTo>
                  <a:pt x="39180" y="30530"/>
                </a:lnTo>
                <a:lnTo>
                  <a:pt x="39400" y="30390"/>
                </a:lnTo>
                <a:lnTo>
                  <a:pt x="39480" y="30350"/>
                </a:lnTo>
                <a:lnTo>
                  <a:pt x="39480" y="30340"/>
                </a:lnTo>
                <a:lnTo>
                  <a:pt x="40860" y="30700"/>
                </a:lnTo>
                <a:lnTo>
                  <a:pt x="41220" y="30420"/>
                </a:lnTo>
                <a:lnTo>
                  <a:pt x="41710" y="30520"/>
                </a:lnTo>
                <a:lnTo>
                  <a:pt x="42020" y="30020"/>
                </a:lnTo>
                <a:lnTo>
                  <a:pt x="42030" y="30020"/>
                </a:lnTo>
                <a:lnTo>
                  <a:pt x="42030" y="30120"/>
                </a:lnTo>
                <a:lnTo>
                  <a:pt x="42040" y="30210"/>
                </a:lnTo>
                <a:lnTo>
                  <a:pt x="42030" y="30300"/>
                </a:lnTo>
                <a:lnTo>
                  <a:pt x="42040" y="30340"/>
                </a:lnTo>
                <a:lnTo>
                  <a:pt x="41990" y="30400"/>
                </a:lnTo>
                <a:lnTo>
                  <a:pt x="41950" y="30470"/>
                </a:lnTo>
                <a:lnTo>
                  <a:pt x="41950" y="30540"/>
                </a:lnTo>
                <a:lnTo>
                  <a:pt x="41940" y="30610"/>
                </a:lnTo>
                <a:lnTo>
                  <a:pt x="41870" y="30670"/>
                </a:lnTo>
                <a:lnTo>
                  <a:pt x="41830" y="30740"/>
                </a:lnTo>
                <a:lnTo>
                  <a:pt x="41810" y="30810"/>
                </a:lnTo>
                <a:lnTo>
                  <a:pt x="41810" y="30860"/>
                </a:lnTo>
                <a:lnTo>
                  <a:pt x="41850" y="30920"/>
                </a:lnTo>
                <a:lnTo>
                  <a:pt x="41770" y="30870"/>
                </a:lnTo>
                <a:lnTo>
                  <a:pt x="41690" y="30820"/>
                </a:lnTo>
                <a:lnTo>
                  <a:pt x="41600" y="30790"/>
                </a:lnTo>
                <a:lnTo>
                  <a:pt x="41510" y="30790"/>
                </a:lnTo>
                <a:lnTo>
                  <a:pt x="41430" y="30830"/>
                </a:lnTo>
                <a:lnTo>
                  <a:pt x="41350" y="30880"/>
                </a:lnTo>
                <a:lnTo>
                  <a:pt x="41280" y="30950"/>
                </a:lnTo>
                <a:lnTo>
                  <a:pt x="41210" y="31000"/>
                </a:lnTo>
                <a:lnTo>
                  <a:pt x="41220" y="31070"/>
                </a:lnTo>
                <a:lnTo>
                  <a:pt x="41180" y="31130"/>
                </a:lnTo>
                <a:lnTo>
                  <a:pt x="41150" y="31220"/>
                </a:lnTo>
                <a:lnTo>
                  <a:pt x="41080" y="31270"/>
                </a:lnTo>
                <a:lnTo>
                  <a:pt x="41050" y="31330"/>
                </a:lnTo>
                <a:lnTo>
                  <a:pt x="41080" y="31400"/>
                </a:lnTo>
                <a:lnTo>
                  <a:pt x="41000" y="31450"/>
                </a:lnTo>
                <a:lnTo>
                  <a:pt x="40980" y="31540"/>
                </a:lnTo>
                <a:lnTo>
                  <a:pt x="40980" y="31630"/>
                </a:lnTo>
                <a:lnTo>
                  <a:pt x="40940" y="31740"/>
                </a:lnTo>
                <a:lnTo>
                  <a:pt x="40980" y="32300"/>
                </a:lnTo>
                <a:lnTo>
                  <a:pt x="41040" y="32350"/>
                </a:lnTo>
                <a:lnTo>
                  <a:pt x="41080" y="32490"/>
                </a:lnTo>
                <a:lnTo>
                  <a:pt x="41090" y="32550"/>
                </a:lnTo>
                <a:lnTo>
                  <a:pt x="41090" y="32620"/>
                </a:lnTo>
                <a:lnTo>
                  <a:pt x="41120" y="32690"/>
                </a:lnTo>
                <a:lnTo>
                  <a:pt x="41130" y="32760"/>
                </a:lnTo>
                <a:lnTo>
                  <a:pt x="41060" y="32770"/>
                </a:lnTo>
                <a:lnTo>
                  <a:pt x="40990" y="32770"/>
                </a:lnTo>
                <a:lnTo>
                  <a:pt x="40980" y="32830"/>
                </a:lnTo>
                <a:lnTo>
                  <a:pt x="41020" y="32890"/>
                </a:lnTo>
                <a:lnTo>
                  <a:pt x="41030" y="32970"/>
                </a:lnTo>
                <a:lnTo>
                  <a:pt x="40940" y="32970"/>
                </a:lnTo>
                <a:lnTo>
                  <a:pt x="40940" y="33040"/>
                </a:lnTo>
                <a:lnTo>
                  <a:pt x="40960" y="33100"/>
                </a:lnTo>
                <a:lnTo>
                  <a:pt x="40910" y="33140"/>
                </a:lnTo>
                <a:lnTo>
                  <a:pt x="40980" y="33190"/>
                </a:lnTo>
                <a:lnTo>
                  <a:pt x="41050" y="33240"/>
                </a:lnTo>
                <a:lnTo>
                  <a:pt x="41050" y="33310"/>
                </a:lnTo>
                <a:lnTo>
                  <a:pt x="41110" y="33380"/>
                </a:lnTo>
                <a:lnTo>
                  <a:pt x="41060" y="33440"/>
                </a:lnTo>
                <a:lnTo>
                  <a:pt x="41020" y="33460"/>
                </a:lnTo>
                <a:lnTo>
                  <a:pt x="40990" y="33510"/>
                </a:lnTo>
                <a:lnTo>
                  <a:pt x="40940" y="33530"/>
                </a:lnTo>
                <a:lnTo>
                  <a:pt x="40890" y="33490"/>
                </a:lnTo>
                <a:lnTo>
                  <a:pt x="40860" y="33560"/>
                </a:lnTo>
                <a:lnTo>
                  <a:pt x="40860" y="33630"/>
                </a:lnTo>
                <a:lnTo>
                  <a:pt x="40900" y="33700"/>
                </a:lnTo>
                <a:lnTo>
                  <a:pt x="40920" y="33790"/>
                </a:lnTo>
                <a:lnTo>
                  <a:pt x="40950" y="33820"/>
                </a:lnTo>
                <a:lnTo>
                  <a:pt x="40980" y="33900"/>
                </a:lnTo>
                <a:lnTo>
                  <a:pt x="41030" y="33960"/>
                </a:lnTo>
                <a:lnTo>
                  <a:pt x="41120" y="34030"/>
                </a:lnTo>
                <a:lnTo>
                  <a:pt x="41080" y="34080"/>
                </a:lnTo>
                <a:lnTo>
                  <a:pt x="41020" y="34220"/>
                </a:lnTo>
                <a:lnTo>
                  <a:pt x="40970" y="34230"/>
                </a:lnTo>
                <a:lnTo>
                  <a:pt x="40920" y="34270"/>
                </a:lnTo>
                <a:lnTo>
                  <a:pt x="40930" y="34350"/>
                </a:lnTo>
                <a:lnTo>
                  <a:pt x="40890" y="34410"/>
                </a:lnTo>
                <a:lnTo>
                  <a:pt x="40920" y="34500"/>
                </a:lnTo>
                <a:lnTo>
                  <a:pt x="40960" y="34570"/>
                </a:lnTo>
                <a:lnTo>
                  <a:pt x="40930" y="34650"/>
                </a:lnTo>
                <a:lnTo>
                  <a:pt x="40970" y="34690"/>
                </a:lnTo>
                <a:lnTo>
                  <a:pt x="41030" y="34740"/>
                </a:lnTo>
                <a:lnTo>
                  <a:pt x="41010" y="34810"/>
                </a:lnTo>
                <a:lnTo>
                  <a:pt x="41040" y="34880"/>
                </a:lnTo>
                <a:lnTo>
                  <a:pt x="41110" y="35010"/>
                </a:lnTo>
                <a:lnTo>
                  <a:pt x="41170" y="35070"/>
                </a:lnTo>
                <a:lnTo>
                  <a:pt x="41250" y="35100"/>
                </a:lnTo>
                <a:lnTo>
                  <a:pt x="41380" y="35170"/>
                </a:lnTo>
                <a:lnTo>
                  <a:pt x="41420" y="35220"/>
                </a:lnTo>
                <a:lnTo>
                  <a:pt x="41510" y="35280"/>
                </a:lnTo>
                <a:lnTo>
                  <a:pt x="41550" y="35320"/>
                </a:lnTo>
                <a:lnTo>
                  <a:pt x="41600" y="35390"/>
                </a:lnTo>
                <a:lnTo>
                  <a:pt x="41640" y="35430"/>
                </a:lnTo>
                <a:lnTo>
                  <a:pt x="41700" y="35480"/>
                </a:lnTo>
                <a:lnTo>
                  <a:pt x="41550" y="35920"/>
                </a:lnTo>
                <a:lnTo>
                  <a:pt x="41520" y="36010"/>
                </a:lnTo>
                <a:lnTo>
                  <a:pt x="41540" y="36080"/>
                </a:lnTo>
                <a:lnTo>
                  <a:pt x="41620" y="36140"/>
                </a:lnTo>
                <a:lnTo>
                  <a:pt x="41830" y="36310"/>
                </a:lnTo>
                <a:lnTo>
                  <a:pt x="42470" y="36840"/>
                </a:lnTo>
                <a:lnTo>
                  <a:pt x="42540" y="36910"/>
                </a:lnTo>
                <a:lnTo>
                  <a:pt x="42830" y="37130"/>
                </a:lnTo>
                <a:lnTo>
                  <a:pt x="43960" y="38080"/>
                </a:lnTo>
                <a:lnTo>
                  <a:pt x="44240" y="38320"/>
                </a:lnTo>
                <a:lnTo>
                  <a:pt x="44370" y="3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