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Batna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Bat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980" y="11110"/>
                </a:moveTo>
                <a:lnTo>
                  <a:pt x="69080" y="11030"/>
                </a:lnTo>
                <a:lnTo>
                  <a:pt x="69100" y="11050"/>
                </a:lnTo>
                <a:lnTo>
                  <a:pt x="69090" y="11050"/>
                </a:lnTo>
                <a:lnTo>
                  <a:pt x="69120" y="11090"/>
                </a:lnTo>
                <a:lnTo>
                  <a:pt x="69120" y="11110"/>
                </a:lnTo>
                <a:lnTo>
                  <a:pt x="69150" y="11080"/>
                </a:lnTo>
                <a:lnTo>
                  <a:pt x="69160" y="11080"/>
                </a:lnTo>
                <a:lnTo>
                  <a:pt x="69180" y="11090"/>
                </a:lnTo>
                <a:lnTo>
                  <a:pt x="69180" y="11080"/>
                </a:lnTo>
                <a:lnTo>
                  <a:pt x="69200" y="11080"/>
                </a:lnTo>
                <a:lnTo>
                  <a:pt x="69220" y="11080"/>
                </a:lnTo>
                <a:lnTo>
                  <a:pt x="69220" y="11100"/>
                </a:lnTo>
                <a:lnTo>
                  <a:pt x="69230" y="11120"/>
                </a:lnTo>
                <a:lnTo>
                  <a:pt x="69250" y="11120"/>
                </a:lnTo>
                <a:lnTo>
                  <a:pt x="69280" y="11110"/>
                </a:lnTo>
                <a:lnTo>
                  <a:pt x="69480" y="11130"/>
                </a:lnTo>
                <a:lnTo>
                  <a:pt x="69710" y="11150"/>
                </a:lnTo>
                <a:lnTo>
                  <a:pt x="69730" y="11160"/>
                </a:lnTo>
                <a:lnTo>
                  <a:pt x="69750" y="11170"/>
                </a:lnTo>
                <a:lnTo>
                  <a:pt x="69750" y="11180"/>
                </a:lnTo>
                <a:lnTo>
                  <a:pt x="69770" y="11180"/>
                </a:lnTo>
                <a:lnTo>
                  <a:pt x="69790" y="11190"/>
                </a:lnTo>
                <a:lnTo>
                  <a:pt x="69800" y="11190"/>
                </a:lnTo>
                <a:lnTo>
                  <a:pt x="69820" y="11160"/>
                </a:lnTo>
                <a:lnTo>
                  <a:pt x="69830" y="11150"/>
                </a:lnTo>
                <a:lnTo>
                  <a:pt x="69870" y="11180"/>
                </a:lnTo>
                <a:lnTo>
                  <a:pt x="69920" y="11180"/>
                </a:lnTo>
                <a:lnTo>
                  <a:pt x="69950" y="11200"/>
                </a:lnTo>
                <a:lnTo>
                  <a:pt x="69960" y="11220"/>
                </a:lnTo>
                <a:lnTo>
                  <a:pt x="69960" y="11230"/>
                </a:lnTo>
                <a:lnTo>
                  <a:pt x="69950" y="11240"/>
                </a:lnTo>
                <a:lnTo>
                  <a:pt x="70020" y="11260"/>
                </a:lnTo>
                <a:lnTo>
                  <a:pt x="70050" y="11260"/>
                </a:lnTo>
                <a:lnTo>
                  <a:pt x="70150" y="11330"/>
                </a:lnTo>
                <a:lnTo>
                  <a:pt x="70330" y="11440"/>
                </a:lnTo>
                <a:lnTo>
                  <a:pt x="70350" y="11420"/>
                </a:lnTo>
                <a:lnTo>
                  <a:pt x="70370" y="11390"/>
                </a:lnTo>
                <a:lnTo>
                  <a:pt x="70390" y="11390"/>
                </a:lnTo>
                <a:lnTo>
                  <a:pt x="70430" y="11370"/>
                </a:lnTo>
                <a:lnTo>
                  <a:pt x="70460" y="11340"/>
                </a:lnTo>
                <a:lnTo>
                  <a:pt x="70470" y="11340"/>
                </a:lnTo>
                <a:lnTo>
                  <a:pt x="70480" y="11350"/>
                </a:lnTo>
                <a:lnTo>
                  <a:pt x="70510" y="11330"/>
                </a:lnTo>
                <a:lnTo>
                  <a:pt x="70530" y="11260"/>
                </a:lnTo>
                <a:lnTo>
                  <a:pt x="70550" y="11240"/>
                </a:lnTo>
                <a:lnTo>
                  <a:pt x="70550" y="11220"/>
                </a:lnTo>
                <a:lnTo>
                  <a:pt x="70560" y="11200"/>
                </a:lnTo>
                <a:lnTo>
                  <a:pt x="70580" y="11200"/>
                </a:lnTo>
                <a:lnTo>
                  <a:pt x="70590" y="11200"/>
                </a:lnTo>
                <a:lnTo>
                  <a:pt x="70640" y="11190"/>
                </a:lnTo>
                <a:lnTo>
                  <a:pt x="70660" y="11180"/>
                </a:lnTo>
                <a:lnTo>
                  <a:pt x="70680" y="11200"/>
                </a:lnTo>
                <a:lnTo>
                  <a:pt x="70660" y="11220"/>
                </a:lnTo>
                <a:lnTo>
                  <a:pt x="70670" y="11240"/>
                </a:lnTo>
                <a:lnTo>
                  <a:pt x="70670" y="11270"/>
                </a:lnTo>
                <a:lnTo>
                  <a:pt x="70680" y="11300"/>
                </a:lnTo>
                <a:lnTo>
                  <a:pt x="70720" y="11300"/>
                </a:lnTo>
                <a:lnTo>
                  <a:pt x="70960" y="11360"/>
                </a:lnTo>
                <a:lnTo>
                  <a:pt x="71080" y="11360"/>
                </a:lnTo>
                <a:lnTo>
                  <a:pt x="71230" y="11380"/>
                </a:lnTo>
                <a:lnTo>
                  <a:pt x="71230" y="11410"/>
                </a:lnTo>
                <a:lnTo>
                  <a:pt x="71210" y="11420"/>
                </a:lnTo>
                <a:lnTo>
                  <a:pt x="71210" y="11440"/>
                </a:lnTo>
                <a:lnTo>
                  <a:pt x="71240" y="11470"/>
                </a:lnTo>
                <a:lnTo>
                  <a:pt x="71210" y="11510"/>
                </a:lnTo>
                <a:lnTo>
                  <a:pt x="71210" y="11520"/>
                </a:lnTo>
                <a:lnTo>
                  <a:pt x="71200" y="11530"/>
                </a:lnTo>
                <a:lnTo>
                  <a:pt x="71180" y="11540"/>
                </a:lnTo>
                <a:lnTo>
                  <a:pt x="71140" y="11570"/>
                </a:lnTo>
                <a:lnTo>
                  <a:pt x="71160" y="11590"/>
                </a:lnTo>
                <a:lnTo>
                  <a:pt x="71180" y="11600"/>
                </a:lnTo>
                <a:lnTo>
                  <a:pt x="71210" y="11600"/>
                </a:lnTo>
                <a:lnTo>
                  <a:pt x="71220" y="11590"/>
                </a:lnTo>
                <a:lnTo>
                  <a:pt x="71240" y="11620"/>
                </a:lnTo>
                <a:lnTo>
                  <a:pt x="71240" y="11640"/>
                </a:lnTo>
                <a:lnTo>
                  <a:pt x="71250" y="11650"/>
                </a:lnTo>
                <a:lnTo>
                  <a:pt x="71240" y="11650"/>
                </a:lnTo>
                <a:lnTo>
                  <a:pt x="71230" y="11680"/>
                </a:lnTo>
                <a:lnTo>
                  <a:pt x="71200" y="11680"/>
                </a:lnTo>
                <a:lnTo>
                  <a:pt x="71190" y="11690"/>
                </a:lnTo>
                <a:lnTo>
                  <a:pt x="71180" y="11710"/>
                </a:lnTo>
                <a:lnTo>
                  <a:pt x="71150" y="11730"/>
                </a:lnTo>
                <a:lnTo>
                  <a:pt x="71180" y="11790"/>
                </a:lnTo>
                <a:lnTo>
                  <a:pt x="71220" y="11830"/>
                </a:lnTo>
                <a:lnTo>
                  <a:pt x="71220" y="11840"/>
                </a:lnTo>
                <a:lnTo>
                  <a:pt x="71240" y="11830"/>
                </a:lnTo>
                <a:lnTo>
                  <a:pt x="71250" y="11810"/>
                </a:lnTo>
                <a:lnTo>
                  <a:pt x="71270" y="11810"/>
                </a:lnTo>
                <a:lnTo>
                  <a:pt x="71290" y="11790"/>
                </a:lnTo>
                <a:lnTo>
                  <a:pt x="71300" y="11770"/>
                </a:lnTo>
                <a:lnTo>
                  <a:pt x="71320" y="11760"/>
                </a:lnTo>
                <a:lnTo>
                  <a:pt x="71350" y="11760"/>
                </a:lnTo>
                <a:lnTo>
                  <a:pt x="71370" y="11740"/>
                </a:lnTo>
                <a:lnTo>
                  <a:pt x="71390" y="11740"/>
                </a:lnTo>
                <a:lnTo>
                  <a:pt x="71410" y="11740"/>
                </a:lnTo>
                <a:lnTo>
                  <a:pt x="71430" y="11730"/>
                </a:lnTo>
                <a:lnTo>
                  <a:pt x="71450" y="11720"/>
                </a:lnTo>
                <a:lnTo>
                  <a:pt x="71470" y="11710"/>
                </a:lnTo>
                <a:lnTo>
                  <a:pt x="71510" y="11690"/>
                </a:lnTo>
                <a:lnTo>
                  <a:pt x="71530" y="11690"/>
                </a:lnTo>
                <a:lnTo>
                  <a:pt x="71550" y="11700"/>
                </a:lnTo>
                <a:lnTo>
                  <a:pt x="71560" y="11690"/>
                </a:lnTo>
                <a:lnTo>
                  <a:pt x="71570" y="11680"/>
                </a:lnTo>
                <a:lnTo>
                  <a:pt x="71580" y="11670"/>
                </a:lnTo>
                <a:lnTo>
                  <a:pt x="71600" y="11670"/>
                </a:lnTo>
                <a:lnTo>
                  <a:pt x="71610" y="11660"/>
                </a:lnTo>
                <a:lnTo>
                  <a:pt x="71610" y="11640"/>
                </a:lnTo>
                <a:lnTo>
                  <a:pt x="71620" y="11630"/>
                </a:lnTo>
                <a:lnTo>
                  <a:pt x="71690" y="11630"/>
                </a:lnTo>
                <a:lnTo>
                  <a:pt x="71700" y="11630"/>
                </a:lnTo>
                <a:lnTo>
                  <a:pt x="71730" y="11640"/>
                </a:lnTo>
                <a:lnTo>
                  <a:pt x="71740" y="11630"/>
                </a:lnTo>
                <a:lnTo>
                  <a:pt x="71760" y="11610"/>
                </a:lnTo>
                <a:lnTo>
                  <a:pt x="71780" y="11610"/>
                </a:lnTo>
                <a:lnTo>
                  <a:pt x="71790" y="11600"/>
                </a:lnTo>
                <a:lnTo>
                  <a:pt x="71820" y="11640"/>
                </a:lnTo>
                <a:lnTo>
                  <a:pt x="71890" y="11670"/>
                </a:lnTo>
                <a:lnTo>
                  <a:pt x="71910" y="11660"/>
                </a:lnTo>
                <a:lnTo>
                  <a:pt x="71920" y="11670"/>
                </a:lnTo>
                <a:lnTo>
                  <a:pt x="72020" y="11720"/>
                </a:lnTo>
                <a:lnTo>
                  <a:pt x="72110" y="11770"/>
                </a:lnTo>
                <a:lnTo>
                  <a:pt x="72220" y="11910"/>
                </a:lnTo>
                <a:lnTo>
                  <a:pt x="72470" y="12170"/>
                </a:lnTo>
                <a:lnTo>
                  <a:pt x="72500" y="12230"/>
                </a:lnTo>
                <a:lnTo>
                  <a:pt x="72530" y="12290"/>
                </a:lnTo>
                <a:lnTo>
                  <a:pt x="72500" y="12300"/>
                </a:lnTo>
                <a:lnTo>
                  <a:pt x="72480" y="12290"/>
                </a:lnTo>
                <a:lnTo>
                  <a:pt x="72480" y="12310"/>
                </a:lnTo>
                <a:lnTo>
                  <a:pt x="72470" y="12320"/>
                </a:lnTo>
                <a:lnTo>
                  <a:pt x="72480" y="12340"/>
                </a:lnTo>
                <a:lnTo>
                  <a:pt x="72510" y="12390"/>
                </a:lnTo>
                <a:lnTo>
                  <a:pt x="72490" y="12420"/>
                </a:lnTo>
                <a:lnTo>
                  <a:pt x="72480" y="12470"/>
                </a:lnTo>
                <a:lnTo>
                  <a:pt x="72480" y="12500"/>
                </a:lnTo>
                <a:lnTo>
                  <a:pt x="72470" y="12520"/>
                </a:lnTo>
                <a:lnTo>
                  <a:pt x="72470" y="12540"/>
                </a:lnTo>
                <a:lnTo>
                  <a:pt x="72470" y="12550"/>
                </a:lnTo>
                <a:lnTo>
                  <a:pt x="72470" y="12580"/>
                </a:lnTo>
                <a:lnTo>
                  <a:pt x="72490" y="12610"/>
                </a:lnTo>
                <a:lnTo>
                  <a:pt x="72490" y="12630"/>
                </a:lnTo>
                <a:lnTo>
                  <a:pt x="72500" y="12660"/>
                </a:lnTo>
                <a:lnTo>
                  <a:pt x="72530" y="12700"/>
                </a:lnTo>
                <a:lnTo>
                  <a:pt x="72560" y="12720"/>
                </a:lnTo>
                <a:lnTo>
                  <a:pt x="72580" y="12770"/>
                </a:lnTo>
                <a:lnTo>
                  <a:pt x="72590" y="12790"/>
                </a:lnTo>
                <a:lnTo>
                  <a:pt x="72610" y="12830"/>
                </a:lnTo>
                <a:lnTo>
                  <a:pt x="72610" y="12860"/>
                </a:lnTo>
                <a:lnTo>
                  <a:pt x="72610" y="12890"/>
                </a:lnTo>
                <a:lnTo>
                  <a:pt x="72610" y="12900"/>
                </a:lnTo>
                <a:lnTo>
                  <a:pt x="72610" y="12910"/>
                </a:lnTo>
                <a:lnTo>
                  <a:pt x="72580" y="12940"/>
                </a:lnTo>
                <a:lnTo>
                  <a:pt x="72580" y="12950"/>
                </a:lnTo>
                <a:lnTo>
                  <a:pt x="72570" y="12960"/>
                </a:lnTo>
                <a:lnTo>
                  <a:pt x="72560" y="12960"/>
                </a:lnTo>
                <a:lnTo>
                  <a:pt x="72550" y="12970"/>
                </a:lnTo>
                <a:lnTo>
                  <a:pt x="72550" y="12990"/>
                </a:lnTo>
                <a:lnTo>
                  <a:pt x="72550" y="13000"/>
                </a:lnTo>
                <a:lnTo>
                  <a:pt x="72540" y="13000"/>
                </a:lnTo>
                <a:lnTo>
                  <a:pt x="72540" y="13010"/>
                </a:lnTo>
                <a:lnTo>
                  <a:pt x="72530" y="13010"/>
                </a:lnTo>
                <a:lnTo>
                  <a:pt x="72540" y="13020"/>
                </a:lnTo>
                <a:lnTo>
                  <a:pt x="72530" y="13020"/>
                </a:lnTo>
                <a:lnTo>
                  <a:pt x="72530" y="13030"/>
                </a:lnTo>
                <a:lnTo>
                  <a:pt x="72520" y="13030"/>
                </a:lnTo>
                <a:lnTo>
                  <a:pt x="72530" y="13060"/>
                </a:lnTo>
                <a:lnTo>
                  <a:pt x="72510" y="13060"/>
                </a:lnTo>
                <a:lnTo>
                  <a:pt x="72520" y="13070"/>
                </a:lnTo>
                <a:lnTo>
                  <a:pt x="72520" y="13080"/>
                </a:lnTo>
                <a:lnTo>
                  <a:pt x="72510" y="13080"/>
                </a:lnTo>
                <a:lnTo>
                  <a:pt x="72500" y="13100"/>
                </a:lnTo>
                <a:lnTo>
                  <a:pt x="72510" y="13110"/>
                </a:lnTo>
                <a:lnTo>
                  <a:pt x="72500" y="13110"/>
                </a:lnTo>
                <a:lnTo>
                  <a:pt x="72500" y="13120"/>
                </a:lnTo>
                <a:lnTo>
                  <a:pt x="72490" y="13120"/>
                </a:lnTo>
                <a:lnTo>
                  <a:pt x="72480" y="13130"/>
                </a:lnTo>
                <a:lnTo>
                  <a:pt x="72470" y="13120"/>
                </a:lnTo>
                <a:lnTo>
                  <a:pt x="72460" y="13130"/>
                </a:lnTo>
                <a:lnTo>
                  <a:pt x="72470" y="13140"/>
                </a:lnTo>
                <a:lnTo>
                  <a:pt x="72460" y="13150"/>
                </a:lnTo>
                <a:lnTo>
                  <a:pt x="72460" y="13160"/>
                </a:lnTo>
                <a:lnTo>
                  <a:pt x="72470" y="13190"/>
                </a:lnTo>
                <a:lnTo>
                  <a:pt x="72470" y="13200"/>
                </a:lnTo>
                <a:lnTo>
                  <a:pt x="72450" y="13220"/>
                </a:lnTo>
                <a:lnTo>
                  <a:pt x="72420" y="13220"/>
                </a:lnTo>
                <a:lnTo>
                  <a:pt x="72400" y="13230"/>
                </a:lnTo>
                <a:lnTo>
                  <a:pt x="72370" y="13230"/>
                </a:lnTo>
                <a:lnTo>
                  <a:pt x="72360" y="13230"/>
                </a:lnTo>
                <a:lnTo>
                  <a:pt x="72360" y="13240"/>
                </a:lnTo>
                <a:lnTo>
                  <a:pt x="72360" y="13270"/>
                </a:lnTo>
                <a:lnTo>
                  <a:pt x="72350" y="13270"/>
                </a:lnTo>
                <a:lnTo>
                  <a:pt x="72340" y="13290"/>
                </a:lnTo>
                <a:lnTo>
                  <a:pt x="72280" y="13320"/>
                </a:lnTo>
                <a:lnTo>
                  <a:pt x="72120" y="13270"/>
                </a:lnTo>
                <a:lnTo>
                  <a:pt x="72090" y="13300"/>
                </a:lnTo>
                <a:lnTo>
                  <a:pt x="72030" y="13300"/>
                </a:lnTo>
                <a:lnTo>
                  <a:pt x="71960" y="13310"/>
                </a:lnTo>
                <a:lnTo>
                  <a:pt x="71950" y="13320"/>
                </a:lnTo>
                <a:lnTo>
                  <a:pt x="71950" y="13340"/>
                </a:lnTo>
                <a:lnTo>
                  <a:pt x="71940" y="13370"/>
                </a:lnTo>
                <a:lnTo>
                  <a:pt x="71920" y="13380"/>
                </a:lnTo>
                <a:lnTo>
                  <a:pt x="71920" y="13390"/>
                </a:lnTo>
                <a:lnTo>
                  <a:pt x="71910" y="13390"/>
                </a:lnTo>
                <a:lnTo>
                  <a:pt x="71890" y="13390"/>
                </a:lnTo>
                <a:lnTo>
                  <a:pt x="71890" y="13380"/>
                </a:lnTo>
                <a:lnTo>
                  <a:pt x="71880" y="13390"/>
                </a:lnTo>
                <a:lnTo>
                  <a:pt x="71860" y="13390"/>
                </a:lnTo>
                <a:lnTo>
                  <a:pt x="71860" y="13400"/>
                </a:lnTo>
                <a:lnTo>
                  <a:pt x="71850" y="13410"/>
                </a:lnTo>
                <a:lnTo>
                  <a:pt x="71850" y="13420"/>
                </a:lnTo>
                <a:lnTo>
                  <a:pt x="71840" y="13430"/>
                </a:lnTo>
                <a:lnTo>
                  <a:pt x="71770" y="13450"/>
                </a:lnTo>
                <a:lnTo>
                  <a:pt x="71740" y="13490"/>
                </a:lnTo>
                <a:lnTo>
                  <a:pt x="71680" y="13530"/>
                </a:lnTo>
                <a:lnTo>
                  <a:pt x="71660" y="13550"/>
                </a:lnTo>
                <a:lnTo>
                  <a:pt x="71660" y="13560"/>
                </a:lnTo>
                <a:lnTo>
                  <a:pt x="71670" y="13560"/>
                </a:lnTo>
                <a:lnTo>
                  <a:pt x="71660" y="13570"/>
                </a:lnTo>
                <a:lnTo>
                  <a:pt x="71640" y="13570"/>
                </a:lnTo>
                <a:lnTo>
                  <a:pt x="71640" y="13590"/>
                </a:lnTo>
                <a:lnTo>
                  <a:pt x="71640" y="13600"/>
                </a:lnTo>
                <a:lnTo>
                  <a:pt x="71630" y="13610"/>
                </a:lnTo>
                <a:lnTo>
                  <a:pt x="71630" y="13620"/>
                </a:lnTo>
                <a:lnTo>
                  <a:pt x="71630" y="13640"/>
                </a:lnTo>
                <a:lnTo>
                  <a:pt x="71660" y="13650"/>
                </a:lnTo>
                <a:lnTo>
                  <a:pt x="71660" y="13660"/>
                </a:lnTo>
                <a:lnTo>
                  <a:pt x="71660" y="13680"/>
                </a:lnTo>
                <a:lnTo>
                  <a:pt x="71670" y="13710"/>
                </a:lnTo>
                <a:lnTo>
                  <a:pt x="71660" y="13780"/>
                </a:lnTo>
                <a:lnTo>
                  <a:pt x="71680" y="13820"/>
                </a:lnTo>
                <a:lnTo>
                  <a:pt x="71740" y="13830"/>
                </a:lnTo>
                <a:lnTo>
                  <a:pt x="71740" y="13840"/>
                </a:lnTo>
                <a:lnTo>
                  <a:pt x="71740" y="13850"/>
                </a:lnTo>
                <a:lnTo>
                  <a:pt x="71750" y="13850"/>
                </a:lnTo>
                <a:lnTo>
                  <a:pt x="71750" y="13860"/>
                </a:lnTo>
                <a:lnTo>
                  <a:pt x="71760" y="13870"/>
                </a:lnTo>
                <a:lnTo>
                  <a:pt x="71760" y="13900"/>
                </a:lnTo>
                <a:lnTo>
                  <a:pt x="71740" y="13910"/>
                </a:lnTo>
                <a:lnTo>
                  <a:pt x="71710" y="13920"/>
                </a:lnTo>
                <a:lnTo>
                  <a:pt x="71700" y="13940"/>
                </a:lnTo>
                <a:lnTo>
                  <a:pt x="71710" y="13950"/>
                </a:lnTo>
                <a:lnTo>
                  <a:pt x="71700" y="13960"/>
                </a:lnTo>
                <a:lnTo>
                  <a:pt x="71700" y="13970"/>
                </a:lnTo>
                <a:lnTo>
                  <a:pt x="71690" y="14010"/>
                </a:lnTo>
                <a:lnTo>
                  <a:pt x="71720" y="14050"/>
                </a:lnTo>
                <a:lnTo>
                  <a:pt x="71680" y="14070"/>
                </a:lnTo>
                <a:lnTo>
                  <a:pt x="71690" y="14090"/>
                </a:lnTo>
                <a:lnTo>
                  <a:pt x="71700" y="14110"/>
                </a:lnTo>
                <a:lnTo>
                  <a:pt x="71700" y="14120"/>
                </a:lnTo>
                <a:lnTo>
                  <a:pt x="71700" y="14130"/>
                </a:lnTo>
                <a:lnTo>
                  <a:pt x="71700" y="14140"/>
                </a:lnTo>
                <a:lnTo>
                  <a:pt x="71700" y="14160"/>
                </a:lnTo>
                <a:lnTo>
                  <a:pt x="71740" y="14220"/>
                </a:lnTo>
                <a:lnTo>
                  <a:pt x="71790" y="14230"/>
                </a:lnTo>
                <a:lnTo>
                  <a:pt x="71820" y="14230"/>
                </a:lnTo>
                <a:lnTo>
                  <a:pt x="71830" y="14210"/>
                </a:lnTo>
                <a:lnTo>
                  <a:pt x="71860" y="14180"/>
                </a:lnTo>
                <a:lnTo>
                  <a:pt x="71870" y="14180"/>
                </a:lnTo>
                <a:lnTo>
                  <a:pt x="71890" y="14200"/>
                </a:lnTo>
                <a:lnTo>
                  <a:pt x="71920" y="14210"/>
                </a:lnTo>
                <a:lnTo>
                  <a:pt x="71930" y="14220"/>
                </a:lnTo>
                <a:lnTo>
                  <a:pt x="71900" y="14240"/>
                </a:lnTo>
                <a:lnTo>
                  <a:pt x="71890" y="14270"/>
                </a:lnTo>
                <a:lnTo>
                  <a:pt x="71860" y="14270"/>
                </a:lnTo>
                <a:lnTo>
                  <a:pt x="71830" y="14300"/>
                </a:lnTo>
                <a:lnTo>
                  <a:pt x="71820" y="14290"/>
                </a:lnTo>
                <a:lnTo>
                  <a:pt x="71800" y="14290"/>
                </a:lnTo>
                <a:lnTo>
                  <a:pt x="71810" y="14330"/>
                </a:lnTo>
                <a:lnTo>
                  <a:pt x="71800" y="14350"/>
                </a:lnTo>
                <a:lnTo>
                  <a:pt x="71820" y="14380"/>
                </a:lnTo>
                <a:lnTo>
                  <a:pt x="71730" y="14420"/>
                </a:lnTo>
                <a:lnTo>
                  <a:pt x="71710" y="14430"/>
                </a:lnTo>
                <a:lnTo>
                  <a:pt x="71680" y="14440"/>
                </a:lnTo>
                <a:lnTo>
                  <a:pt x="71680" y="14450"/>
                </a:lnTo>
                <a:lnTo>
                  <a:pt x="71660" y="14460"/>
                </a:lnTo>
                <a:lnTo>
                  <a:pt x="71640" y="14460"/>
                </a:lnTo>
                <a:lnTo>
                  <a:pt x="71620" y="14480"/>
                </a:lnTo>
                <a:lnTo>
                  <a:pt x="71570" y="14500"/>
                </a:lnTo>
                <a:lnTo>
                  <a:pt x="71600" y="14550"/>
                </a:lnTo>
                <a:lnTo>
                  <a:pt x="71600" y="14580"/>
                </a:lnTo>
                <a:lnTo>
                  <a:pt x="71580" y="14590"/>
                </a:lnTo>
                <a:lnTo>
                  <a:pt x="71580" y="14610"/>
                </a:lnTo>
                <a:lnTo>
                  <a:pt x="71580" y="14630"/>
                </a:lnTo>
                <a:lnTo>
                  <a:pt x="71590" y="14660"/>
                </a:lnTo>
                <a:lnTo>
                  <a:pt x="71580" y="14670"/>
                </a:lnTo>
                <a:lnTo>
                  <a:pt x="71570" y="14660"/>
                </a:lnTo>
                <a:lnTo>
                  <a:pt x="71560" y="14660"/>
                </a:lnTo>
                <a:lnTo>
                  <a:pt x="71570" y="14650"/>
                </a:lnTo>
                <a:lnTo>
                  <a:pt x="71570" y="14640"/>
                </a:lnTo>
                <a:lnTo>
                  <a:pt x="71560" y="14630"/>
                </a:lnTo>
                <a:lnTo>
                  <a:pt x="71550" y="14640"/>
                </a:lnTo>
                <a:lnTo>
                  <a:pt x="71550" y="14630"/>
                </a:lnTo>
                <a:lnTo>
                  <a:pt x="71560" y="14630"/>
                </a:lnTo>
                <a:lnTo>
                  <a:pt x="71560" y="14620"/>
                </a:lnTo>
                <a:lnTo>
                  <a:pt x="71550" y="14630"/>
                </a:lnTo>
                <a:lnTo>
                  <a:pt x="71550" y="14640"/>
                </a:lnTo>
                <a:lnTo>
                  <a:pt x="71540" y="14660"/>
                </a:lnTo>
                <a:lnTo>
                  <a:pt x="71530" y="14670"/>
                </a:lnTo>
                <a:lnTo>
                  <a:pt x="71540" y="14690"/>
                </a:lnTo>
                <a:lnTo>
                  <a:pt x="71550" y="14700"/>
                </a:lnTo>
                <a:lnTo>
                  <a:pt x="71560" y="14710"/>
                </a:lnTo>
                <a:lnTo>
                  <a:pt x="71570" y="14710"/>
                </a:lnTo>
                <a:lnTo>
                  <a:pt x="71570" y="14720"/>
                </a:lnTo>
                <a:lnTo>
                  <a:pt x="71580" y="14740"/>
                </a:lnTo>
                <a:lnTo>
                  <a:pt x="71570" y="14770"/>
                </a:lnTo>
                <a:lnTo>
                  <a:pt x="71580" y="14790"/>
                </a:lnTo>
                <a:lnTo>
                  <a:pt x="71590" y="14810"/>
                </a:lnTo>
                <a:lnTo>
                  <a:pt x="71610" y="14850"/>
                </a:lnTo>
                <a:lnTo>
                  <a:pt x="71590" y="14870"/>
                </a:lnTo>
                <a:lnTo>
                  <a:pt x="71590" y="14880"/>
                </a:lnTo>
                <a:lnTo>
                  <a:pt x="71600" y="14890"/>
                </a:lnTo>
                <a:lnTo>
                  <a:pt x="71600" y="14970"/>
                </a:lnTo>
                <a:lnTo>
                  <a:pt x="71600" y="15050"/>
                </a:lnTo>
                <a:lnTo>
                  <a:pt x="71540" y="15140"/>
                </a:lnTo>
                <a:lnTo>
                  <a:pt x="71460" y="15150"/>
                </a:lnTo>
                <a:lnTo>
                  <a:pt x="71380" y="15160"/>
                </a:lnTo>
                <a:lnTo>
                  <a:pt x="71390" y="15180"/>
                </a:lnTo>
                <a:lnTo>
                  <a:pt x="71310" y="15340"/>
                </a:lnTo>
                <a:lnTo>
                  <a:pt x="71340" y="15390"/>
                </a:lnTo>
                <a:lnTo>
                  <a:pt x="71350" y="15450"/>
                </a:lnTo>
                <a:lnTo>
                  <a:pt x="71360" y="15470"/>
                </a:lnTo>
                <a:lnTo>
                  <a:pt x="71350" y="15490"/>
                </a:lnTo>
                <a:lnTo>
                  <a:pt x="71360" y="15520"/>
                </a:lnTo>
                <a:lnTo>
                  <a:pt x="71370" y="15570"/>
                </a:lnTo>
                <a:lnTo>
                  <a:pt x="71380" y="15590"/>
                </a:lnTo>
                <a:lnTo>
                  <a:pt x="71380" y="15610"/>
                </a:lnTo>
                <a:lnTo>
                  <a:pt x="71390" y="15630"/>
                </a:lnTo>
                <a:lnTo>
                  <a:pt x="71380" y="15650"/>
                </a:lnTo>
                <a:lnTo>
                  <a:pt x="71360" y="15660"/>
                </a:lnTo>
                <a:lnTo>
                  <a:pt x="71350" y="15680"/>
                </a:lnTo>
                <a:lnTo>
                  <a:pt x="71340" y="15710"/>
                </a:lnTo>
                <a:lnTo>
                  <a:pt x="71330" y="15750"/>
                </a:lnTo>
                <a:lnTo>
                  <a:pt x="71310" y="15760"/>
                </a:lnTo>
                <a:lnTo>
                  <a:pt x="71300" y="15800"/>
                </a:lnTo>
                <a:lnTo>
                  <a:pt x="71370" y="15790"/>
                </a:lnTo>
                <a:lnTo>
                  <a:pt x="71460" y="15830"/>
                </a:lnTo>
                <a:lnTo>
                  <a:pt x="71470" y="15840"/>
                </a:lnTo>
                <a:lnTo>
                  <a:pt x="71510" y="15930"/>
                </a:lnTo>
                <a:lnTo>
                  <a:pt x="71540" y="16020"/>
                </a:lnTo>
                <a:lnTo>
                  <a:pt x="71540" y="16050"/>
                </a:lnTo>
                <a:lnTo>
                  <a:pt x="71550" y="16070"/>
                </a:lnTo>
                <a:lnTo>
                  <a:pt x="71550" y="16110"/>
                </a:lnTo>
                <a:lnTo>
                  <a:pt x="71600" y="16220"/>
                </a:lnTo>
                <a:lnTo>
                  <a:pt x="71630" y="16210"/>
                </a:lnTo>
                <a:lnTo>
                  <a:pt x="71630" y="16220"/>
                </a:lnTo>
                <a:lnTo>
                  <a:pt x="71650" y="16260"/>
                </a:lnTo>
                <a:lnTo>
                  <a:pt x="71690" y="16250"/>
                </a:lnTo>
                <a:lnTo>
                  <a:pt x="71730" y="16320"/>
                </a:lnTo>
                <a:lnTo>
                  <a:pt x="71700" y="16330"/>
                </a:lnTo>
                <a:lnTo>
                  <a:pt x="71650" y="16400"/>
                </a:lnTo>
                <a:lnTo>
                  <a:pt x="71620" y="16430"/>
                </a:lnTo>
                <a:lnTo>
                  <a:pt x="71660" y="16450"/>
                </a:lnTo>
                <a:lnTo>
                  <a:pt x="71710" y="16450"/>
                </a:lnTo>
                <a:lnTo>
                  <a:pt x="71720" y="16480"/>
                </a:lnTo>
                <a:lnTo>
                  <a:pt x="71740" y="16470"/>
                </a:lnTo>
                <a:lnTo>
                  <a:pt x="71730" y="16510"/>
                </a:lnTo>
                <a:lnTo>
                  <a:pt x="71740" y="16530"/>
                </a:lnTo>
                <a:lnTo>
                  <a:pt x="71740" y="16540"/>
                </a:lnTo>
                <a:lnTo>
                  <a:pt x="71710" y="16560"/>
                </a:lnTo>
                <a:lnTo>
                  <a:pt x="71700" y="16580"/>
                </a:lnTo>
                <a:lnTo>
                  <a:pt x="71680" y="16580"/>
                </a:lnTo>
                <a:lnTo>
                  <a:pt x="71670" y="16600"/>
                </a:lnTo>
                <a:lnTo>
                  <a:pt x="71640" y="16600"/>
                </a:lnTo>
                <a:lnTo>
                  <a:pt x="71630" y="16610"/>
                </a:lnTo>
                <a:lnTo>
                  <a:pt x="71590" y="16640"/>
                </a:lnTo>
                <a:lnTo>
                  <a:pt x="71600" y="16660"/>
                </a:lnTo>
                <a:lnTo>
                  <a:pt x="71570" y="16680"/>
                </a:lnTo>
                <a:lnTo>
                  <a:pt x="71560" y="16700"/>
                </a:lnTo>
                <a:lnTo>
                  <a:pt x="71570" y="16710"/>
                </a:lnTo>
                <a:lnTo>
                  <a:pt x="71570" y="16730"/>
                </a:lnTo>
                <a:lnTo>
                  <a:pt x="71580" y="16750"/>
                </a:lnTo>
                <a:lnTo>
                  <a:pt x="71570" y="16760"/>
                </a:lnTo>
                <a:lnTo>
                  <a:pt x="71580" y="16780"/>
                </a:lnTo>
                <a:lnTo>
                  <a:pt x="71590" y="16780"/>
                </a:lnTo>
                <a:lnTo>
                  <a:pt x="71590" y="16790"/>
                </a:lnTo>
                <a:lnTo>
                  <a:pt x="71590" y="16800"/>
                </a:lnTo>
                <a:lnTo>
                  <a:pt x="71590" y="16820"/>
                </a:lnTo>
                <a:lnTo>
                  <a:pt x="71580" y="16840"/>
                </a:lnTo>
                <a:lnTo>
                  <a:pt x="71590" y="16860"/>
                </a:lnTo>
                <a:lnTo>
                  <a:pt x="71590" y="16870"/>
                </a:lnTo>
                <a:lnTo>
                  <a:pt x="71590" y="16910"/>
                </a:lnTo>
                <a:lnTo>
                  <a:pt x="71590" y="16920"/>
                </a:lnTo>
                <a:lnTo>
                  <a:pt x="71580" y="16930"/>
                </a:lnTo>
                <a:lnTo>
                  <a:pt x="71600" y="16970"/>
                </a:lnTo>
                <a:lnTo>
                  <a:pt x="71600" y="17010"/>
                </a:lnTo>
                <a:lnTo>
                  <a:pt x="71650" y="17050"/>
                </a:lnTo>
                <a:lnTo>
                  <a:pt x="71650" y="17080"/>
                </a:lnTo>
                <a:lnTo>
                  <a:pt x="71670" y="17110"/>
                </a:lnTo>
                <a:lnTo>
                  <a:pt x="71660" y="17130"/>
                </a:lnTo>
                <a:lnTo>
                  <a:pt x="71670" y="17140"/>
                </a:lnTo>
                <a:lnTo>
                  <a:pt x="71680" y="17150"/>
                </a:lnTo>
                <a:lnTo>
                  <a:pt x="71670" y="17160"/>
                </a:lnTo>
                <a:lnTo>
                  <a:pt x="71660" y="17160"/>
                </a:lnTo>
                <a:lnTo>
                  <a:pt x="71660" y="17180"/>
                </a:lnTo>
                <a:lnTo>
                  <a:pt x="71650" y="17190"/>
                </a:lnTo>
                <a:lnTo>
                  <a:pt x="71640" y="17210"/>
                </a:lnTo>
                <a:lnTo>
                  <a:pt x="71600" y="17210"/>
                </a:lnTo>
                <a:lnTo>
                  <a:pt x="71590" y="17240"/>
                </a:lnTo>
                <a:lnTo>
                  <a:pt x="71550" y="17240"/>
                </a:lnTo>
                <a:lnTo>
                  <a:pt x="71490" y="17230"/>
                </a:lnTo>
                <a:lnTo>
                  <a:pt x="71460" y="17220"/>
                </a:lnTo>
                <a:lnTo>
                  <a:pt x="71180" y="17020"/>
                </a:lnTo>
                <a:lnTo>
                  <a:pt x="71180" y="17000"/>
                </a:lnTo>
                <a:lnTo>
                  <a:pt x="71170" y="16980"/>
                </a:lnTo>
                <a:lnTo>
                  <a:pt x="71160" y="16960"/>
                </a:lnTo>
                <a:lnTo>
                  <a:pt x="71160" y="16950"/>
                </a:lnTo>
                <a:lnTo>
                  <a:pt x="71140" y="16940"/>
                </a:lnTo>
                <a:lnTo>
                  <a:pt x="71130" y="16920"/>
                </a:lnTo>
                <a:lnTo>
                  <a:pt x="71090" y="16910"/>
                </a:lnTo>
                <a:lnTo>
                  <a:pt x="71070" y="16890"/>
                </a:lnTo>
                <a:lnTo>
                  <a:pt x="71050" y="16850"/>
                </a:lnTo>
                <a:lnTo>
                  <a:pt x="71020" y="16840"/>
                </a:lnTo>
                <a:lnTo>
                  <a:pt x="70990" y="16810"/>
                </a:lnTo>
                <a:lnTo>
                  <a:pt x="70980" y="16800"/>
                </a:lnTo>
                <a:lnTo>
                  <a:pt x="70970" y="16790"/>
                </a:lnTo>
                <a:lnTo>
                  <a:pt x="70960" y="16760"/>
                </a:lnTo>
                <a:lnTo>
                  <a:pt x="70960" y="16720"/>
                </a:lnTo>
                <a:lnTo>
                  <a:pt x="70960" y="16650"/>
                </a:lnTo>
                <a:lnTo>
                  <a:pt x="70970" y="16630"/>
                </a:lnTo>
                <a:lnTo>
                  <a:pt x="70970" y="16620"/>
                </a:lnTo>
                <a:lnTo>
                  <a:pt x="70970" y="16600"/>
                </a:lnTo>
                <a:lnTo>
                  <a:pt x="70970" y="16580"/>
                </a:lnTo>
                <a:lnTo>
                  <a:pt x="70980" y="16580"/>
                </a:lnTo>
                <a:lnTo>
                  <a:pt x="70980" y="16530"/>
                </a:lnTo>
                <a:lnTo>
                  <a:pt x="70990" y="16510"/>
                </a:lnTo>
                <a:lnTo>
                  <a:pt x="70980" y="16500"/>
                </a:lnTo>
                <a:lnTo>
                  <a:pt x="70990" y="16490"/>
                </a:lnTo>
                <a:lnTo>
                  <a:pt x="70990" y="16480"/>
                </a:lnTo>
                <a:lnTo>
                  <a:pt x="71000" y="16470"/>
                </a:lnTo>
                <a:lnTo>
                  <a:pt x="71000" y="16460"/>
                </a:lnTo>
                <a:lnTo>
                  <a:pt x="71000" y="16450"/>
                </a:lnTo>
                <a:lnTo>
                  <a:pt x="71010" y="16450"/>
                </a:lnTo>
                <a:lnTo>
                  <a:pt x="71010" y="16440"/>
                </a:lnTo>
                <a:lnTo>
                  <a:pt x="71020" y="16440"/>
                </a:lnTo>
                <a:lnTo>
                  <a:pt x="71020" y="16430"/>
                </a:lnTo>
                <a:lnTo>
                  <a:pt x="71030" y="16430"/>
                </a:lnTo>
                <a:lnTo>
                  <a:pt x="71030" y="16420"/>
                </a:lnTo>
                <a:lnTo>
                  <a:pt x="71050" y="16400"/>
                </a:lnTo>
                <a:lnTo>
                  <a:pt x="71050" y="16390"/>
                </a:lnTo>
                <a:lnTo>
                  <a:pt x="71040" y="16370"/>
                </a:lnTo>
                <a:lnTo>
                  <a:pt x="71040" y="16360"/>
                </a:lnTo>
                <a:lnTo>
                  <a:pt x="71050" y="16360"/>
                </a:lnTo>
                <a:lnTo>
                  <a:pt x="71040" y="16360"/>
                </a:lnTo>
                <a:lnTo>
                  <a:pt x="71050" y="16340"/>
                </a:lnTo>
                <a:lnTo>
                  <a:pt x="71060" y="16340"/>
                </a:lnTo>
                <a:lnTo>
                  <a:pt x="71070" y="16320"/>
                </a:lnTo>
                <a:lnTo>
                  <a:pt x="71060" y="16300"/>
                </a:lnTo>
                <a:lnTo>
                  <a:pt x="71070" y="16290"/>
                </a:lnTo>
                <a:lnTo>
                  <a:pt x="71070" y="16270"/>
                </a:lnTo>
                <a:lnTo>
                  <a:pt x="71080" y="16260"/>
                </a:lnTo>
                <a:lnTo>
                  <a:pt x="71050" y="16250"/>
                </a:lnTo>
                <a:lnTo>
                  <a:pt x="71040" y="16220"/>
                </a:lnTo>
                <a:lnTo>
                  <a:pt x="71030" y="16200"/>
                </a:lnTo>
                <a:lnTo>
                  <a:pt x="70970" y="16170"/>
                </a:lnTo>
                <a:lnTo>
                  <a:pt x="70970" y="16160"/>
                </a:lnTo>
                <a:lnTo>
                  <a:pt x="70980" y="16140"/>
                </a:lnTo>
                <a:lnTo>
                  <a:pt x="70980" y="16130"/>
                </a:lnTo>
                <a:lnTo>
                  <a:pt x="71010" y="16100"/>
                </a:lnTo>
                <a:lnTo>
                  <a:pt x="71010" y="16080"/>
                </a:lnTo>
                <a:lnTo>
                  <a:pt x="71000" y="16070"/>
                </a:lnTo>
                <a:lnTo>
                  <a:pt x="70980" y="16060"/>
                </a:lnTo>
                <a:lnTo>
                  <a:pt x="70990" y="16060"/>
                </a:lnTo>
                <a:lnTo>
                  <a:pt x="71000" y="16020"/>
                </a:lnTo>
                <a:lnTo>
                  <a:pt x="71000" y="16000"/>
                </a:lnTo>
                <a:lnTo>
                  <a:pt x="71060" y="15950"/>
                </a:lnTo>
                <a:lnTo>
                  <a:pt x="71050" y="15930"/>
                </a:lnTo>
                <a:lnTo>
                  <a:pt x="71040" y="15930"/>
                </a:lnTo>
                <a:lnTo>
                  <a:pt x="71030" y="15920"/>
                </a:lnTo>
                <a:lnTo>
                  <a:pt x="71060" y="15910"/>
                </a:lnTo>
                <a:lnTo>
                  <a:pt x="71060" y="15900"/>
                </a:lnTo>
                <a:lnTo>
                  <a:pt x="71090" y="15890"/>
                </a:lnTo>
                <a:lnTo>
                  <a:pt x="71110" y="15880"/>
                </a:lnTo>
                <a:lnTo>
                  <a:pt x="71110" y="15870"/>
                </a:lnTo>
                <a:lnTo>
                  <a:pt x="71120" y="15850"/>
                </a:lnTo>
                <a:lnTo>
                  <a:pt x="71140" y="15840"/>
                </a:lnTo>
                <a:lnTo>
                  <a:pt x="71150" y="15830"/>
                </a:lnTo>
                <a:lnTo>
                  <a:pt x="71140" y="15820"/>
                </a:lnTo>
                <a:lnTo>
                  <a:pt x="71130" y="15800"/>
                </a:lnTo>
                <a:lnTo>
                  <a:pt x="71090" y="15770"/>
                </a:lnTo>
                <a:lnTo>
                  <a:pt x="71080" y="15760"/>
                </a:lnTo>
                <a:lnTo>
                  <a:pt x="71020" y="15730"/>
                </a:lnTo>
                <a:lnTo>
                  <a:pt x="71020" y="15720"/>
                </a:lnTo>
                <a:lnTo>
                  <a:pt x="71000" y="15710"/>
                </a:lnTo>
                <a:lnTo>
                  <a:pt x="71000" y="15700"/>
                </a:lnTo>
                <a:lnTo>
                  <a:pt x="70990" y="15690"/>
                </a:lnTo>
                <a:lnTo>
                  <a:pt x="70990" y="15660"/>
                </a:lnTo>
                <a:lnTo>
                  <a:pt x="70980" y="15630"/>
                </a:lnTo>
                <a:lnTo>
                  <a:pt x="70980" y="15600"/>
                </a:lnTo>
                <a:lnTo>
                  <a:pt x="70930" y="15540"/>
                </a:lnTo>
                <a:lnTo>
                  <a:pt x="70930" y="15520"/>
                </a:lnTo>
                <a:lnTo>
                  <a:pt x="70940" y="15510"/>
                </a:lnTo>
                <a:lnTo>
                  <a:pt x="70920" y="15500"/>
                </a:lnTo>
                <a:lnTo>
                  <a:pt x="70900" y="15480"/>
                </a:lnTo>
                <a:lnTo>
                  <a:pt x="70890" y="15490"/>
                </a:lnTo>
                <a:lnTo>
                  <a:pt x="70880" y="15490"/>
                </a:lnTo>
                <a:lnTo>
                  <a:pt x="70870" y="15490"/>
                </a:lnTo>
                <a:lnTo>
                  <a:pt x="70880" y="15500"/>
                </a:lnTo>
                <a:lnTo>
                  <a:pt x="70870" y="15540"/>
                </a:lnTo>
                <a:lnTo>
                  <a:pt x="70840" y="15530"/>
                </a:lnTo>
                <a:lnTo>
                  <a:pt x="70830" y="15530"/>
                </a:lnTo>
                <a:lnTo>
                  <a:pt x="70840" y="15540"/>
                </a:lnTo>
                <a:lnTo>
                  <a:pt x="70850" y="15550"/>
                </a:lnTo>
                <a:lnTo>
                  <a:pt x="70840" y="15550"/>
                </a:lnTo>
                <a:lnTo>
                  <a:pt x="70840" y="15560"/>
                </a:lnTo>
                <a:lnTo>
                  <a:pt x="70850" y="15560"/>
                </a:lnTo>
                <a:lnTo>
                  <a:pt x="70850" y="15570"/>
                </a:lnTo>
                <a:lnTo>
                  <a:pt x="70840" y="15560"/>
                </a:lnTo>
                <a:lnTo>
                  <a:pt x="70830" y="15570"/>
                </a:lnTo>
                <a:lnTo>
                  <a:pt x="70840" y="15580"/>
                </a:lnTo>
                <a:lnTo>
                  <a:pt x="70830" y="15580"/>
                </a:lnTo>
                <a:lnTo>
                  <a:pt x="70820" y="15590"/>
                </a:lnTo>
                <a:lnTo>
                  <a:pt x="70830" y="15590"/>
                </a:lnTo>
                <a:lnTo>
                  <a:pt x="70820" y="15590"/>
                </a:lnTo>
                <a:lnTo>
                  <a:pt x="70800" y="15590"/>
                </a:lnTo>
                <a:lnTo>
                  <a:pt x="70790" y="15600"/>
                </a:lnTo>
                <a:lnTo>
                  <a:pt x="70780" y="15600"/>
                </a:lnTo>
                <a:lnTo>
                  <a:pt x="70770" y="15600"/>
                </a:lnTo>
                <a:lnTo>
                  <a:pt x="70760" y="15610"/>
                </a:lnTo>
                <a:lnTo>
                  <a:pt x="70770" y="15600"/>
                </a:lnTo>
                <a:lnTo>
                  <a:pt x="70760" y="15600"/>
                </a:lnTo>
                <a:lnTo>
                  <a:pt x="70750" y="15600"/>
                </a:lnTo>
                <a:lnTo>
                  <a:pt x="70740" y="15610"/>
                </a:lnTo>
                <a:lnTo>
                  <a:pt x="70730" y="15590"/>
                </a:lnTo>
                <a:lnTo>
                  <a:pt x="70690" y="15600"/>
                </a:lnTo>
                <a:lnTo>
                  <a:pt x="70680" y="15610"/>
                </a:lnTo>
                <a:lnTo>
                  <a:pt x="70670" y="15620"/>
                </a:lnTo>
                <a:lnTo>
                  <a:pt x="70670" y="15610"/>
                </a:lnTo>
                <a:lnTo>
                  <a:pt x="70660" y="15610"/>
                </a:lnTo>
                <a:lnTo>
                  <a:pt x="70660" y="15620"/>
                </a:lnTo>
                <a:lnTo>
                  <a:pt x="70650" y="15670"/>
                </a:lnTo>
                <a:lnTo>
                  <a:pt x="70630" y="15670"/>
                </a:lnTo>
                <a:lnTo>
                  <a:pt x="70630" y="15660"/>
                </a:lnTo>
                <a:lnTo>
                  <a:pt x="70620" y="15660"/>
                </a:lnTo>
                <a:lnTo>
                  <a:pt x="70610" y="15670"/>
                </a:lnTo>
                <a:lnTo>
                  <a:pt x="70540" y="15700"/>
                </a:lnTo>
                <a:lnTo>
                  <a:pt x="70520" y="15710"/>
                </a:lnTo>
                <a:lnTo>
                  <a:pt x="70500" y="15690"/>
                </a:lnTo>
                <a:lnTo>
                  <a:pt x="70470" y="15700"/>
                </a:lnTo>
                <a:lnTo>
                  <a:pt x="70460" y="15680"/>
                </a:lnTo>
                <a:lnTo>
                  <a:pt x="70440" y="15680"/>
                </a:lnTo>
                <a:lnTo>
                  <a:pt x="70430" y="15680"/>
                </a:lnTo>
                <a:lnTo>
                  <a:pt x="70400" y="15670"/>
                </a:lnTo>
                <a:lnTo>
                  <a:pt x="70410" y="15680"/>
                </a:lnTo>
                <a:lnTo>
                  <a:pt x="70400" y="15680"/>
                </a:lnTo>
                <a:lnTo>
                  <a:pt x="70380" y="15680"/>
                </a:lnTo>
                <a:lnTo>
                  <a:pt x="70320" y="15700"/>
                </a:lnTo>
                <a:lnTo>
                  <a:pt x="70320" y="15680"/>
                </a:lnTo>
                <a:lnTo>
                  <a:pt x="70300" y="15680"/>
                </a:lnTo>
                <a:lnTo>
                  <a:pt x="70290" y="15670"/>
                </a:lnTo>
                <a:lnTo>
                  <a:pt x="70280" y="15660"/>
                </a:lnTo>
                <a:lnTo>
                  <a:pt x="70240" y="15670"/>
                </a:lnTo>
                <a:lnTo>
                  <a:pt x="70220" y="15690"/>
                </a:lnTo>
                <a:lnTo>
                  <a:pt x="70220" y="15730"/>
                </a:lnTo>
                <a:lnTo>
                  <a:pt x="70200" y="15730"/>
                </a:lnTo>
                <a:lnTo>
                  <a:pt x="70190" y="15740"/>
                </a:lnTo>
                <a:lnTo>
                  <a:pt x="70180" y="15740"/>
                </a:lnTo>
                <a:lnTo>
                  <a:pt x="70180" y="15760"/>
                </a:lnTo>
                <a:lnTo>
                  <a:pt x="70170" y="15760"/>
                </a:lnTo>
                <a:lnTo>
                  <a:pt x="70150" y="15760"/>
                </a:lnTo>
                <a:lnTo>
                  <a:pt x="70130" y="15760"/>
                </a:lnTo>
                <a:lnTo>
                  <a:pt x="70130" y="15750"/>
                </a:lnTo>
                <a:lnTo>
                  <a:pt x="70120" y="15740"/>
                </a:lnTo>
                <a:lnTo>
                  <a:pt x="70100" y="15760"/>
                </a:lnTo>
                <a:lnTo>
                  <a:pt x="70090" y="15760"/>
                </a:lnTo>
                <a:lnTo>
                  <a:pt x="70080" y="15780"/>
                </a:lnTo>
                <a:lnTo>
                  <a:pt x="70080" y="15790"/>
                </a:lnTo>
                <a:lnTo>
                  <a:pt x="70050" y="15810"/>
                </a:lnTo>
                <a:lnTo>
                  <a:pt x="70010" y="15850"/>
                </a:lnTo>
                <a:lnTo>
                  <a:pt x="70010" y="15870"/>
                </a:lnTo>
                <a:lnTo>
                  <a:pt x="70030" y="15890"/>
                </a:lnTo>
                <a:lnTo>
                  <a:pt x="70030" y="15900"/>
                </a:lnTo>
                <a:lnTo>
                  <a:pt x="70020" y="15910"/>
                </a:lnTo>
                <a:lnTo>
                  <a:pt x="70030" y="15950"/>
                </a:lnTo>
                <a:lnTo>
                  <a:pt x="70030" y="15960"/>
                </a:lnTo>
                <a:lnTo>
                  <a:pt x="70030" y="15970"/>
                </a:lnTo>
                <a:lnTo>
                  <a:pt x="70020" y="15960"/>
                </a:lnTo>
                <a:lnTo>
                  <a:pt x="70010" y="15970"/>
                </a:lnTo>
                <a:lnTo>
                  <a:pt x="70000" y="15980"/>
                </a:lnTo>
                <a:lnTo>
                  <a:pt x="69990" y="15990"/>
                </a:lnTo>
                <a:lnTo>
                  <a:pt x="69980" y="15990"/>
                </a:lnTo>
                <a:lnTo>
                  <a:pt x="69980" y="16000"/>
                </a:lnTo>
                <a:lnTo>
                  <a:pt x="69970" y="16000"/>
                </a:lnTo>
                <a:lnTo>
                  <a:pt x="69960" y="16040"/>
                </a:lnTo>
                <a:lnTo>
                  <a:pt x="69960" y="16030"/>
                </a:lnTo>
                <a:lnTo>
                  <a:pt x="69950" y="16020"/>
                </a:lnTo>
                <a:lnTo>
                  <a:pt x="69930" y="16010"/>
                </a:lnTo>
                <a:lnTo>
                  <a:pt x="69910" y="15980"/>
                </a:lnTo>
                <a:lnTo>
                  <a:pt x="69850" y="15950"/>
                </a:lnTo>
                <a:lnTo>
                  <a:pt x="69820" y="15950"/>
                </a:lnTo>
                <a:lnTo>
                  <a:pt x="69770" y="15980"/>
                </a:lnTo>
                <a:lnTo>
                  <a:pt x="69770" y="16010"/>
                </a:lnTo>
                <a:lnTo>
                  <a:pt x="69750" y="16020"/>
                </a:lnTo>
                <a:lnTo>
                  <a:pt x="69740" y="16010"/>
                </a:lnTo>
                <a:lnTo>
                  <a:pt x="69680" y="15990"/>
                </a:lnTo>
                <a:lnTo>
                  <a:pt x="69670" y="15970"/>
                </a:lnTo>
                <a:lnTo>
                  <a:pt x="69630" y="15920"/>
                </a:lnTo>
                <a:lnTo>
                  <a:pt x="69580" y="15910"/>
                </a:lnTo>
                <a:lnTo>
                  <a:pt x="69570" y="15890"/>
                </a:lnTo>
                <a:lnTo>
                  <a:pt x="69530" y="15870"/>
                </a:lnTo>
                <a:lnTo>
                  <a:pt x="69520" y="15860"/>
                </a:lnTo>
                <a:lnTo>
                  <a:pt x="69510" y="15850"/>
                </a:lnTo>
                <a:lnTo>
                  <a:pt x="69500" y="15830"/>
                </a:lnTo>
                <a:lnTo>
                  <a:pt x="69530" y="15770"/>
                </a:lnTo>
                <a:lnTo>
                  <a:pt x="69520" y="15750"/>
                </a:lnTo>
                <a:lnTo>
                  <a:pt x="69520" y="15740"/>
                </a:lnTo>
                <a:lnTo>
                  <a:pt x="69550" y="15730"/>
                </a:lnTo>
                <a:lnTo>
                  <a:pt x="69560" y="15700"/>
                </a:lnTo>
                <a:lnTo>
                  <a:pt x="69550" y="15690"/>
                </a:lnTo>
                <a:lnTo>
                  <a:pt x="69560" y="15670"/>
                </a:lnTo>
                <a:lnTo>
                  <a:pt x="69550" y="15630"/>
                </a:lnTo>
                <a:lnTo>
                  <a:pt x="69520" y="15640"/>
                </a:lnTo>
                <a:lnTo>
                  <a:pt x="69490" y="15610"/>
                </a:lnTo>
                <a:lnTo>
                  <a:pt x="69470" y="15570"/>
                </a:lnTo>
                <a:lnTo>
                  <a:pt x="69360" y="15540"/>
                </a:lnTo>
                <a:lnTo>
                  <a:pt x="69340" y="15540"/>
                </a:lnTo>
                <a:lnTo>
                  <a:pt x="69310" y="15560"/>
                </a:lnTo>
                <a:lnTo>
                  <a:pt x="69270" y="15570"/>
                </a:lnTo>
                <a:lnTo>
                  <a:pt x="69230" y="15600"/>
                </a:lnTo>
                <a:lnTo>
                  <a:pt x="69210" y="15610"/>
                </a:lnTo>
                <a:lnTo>
                  <a:pt x="69160" y="15640"/>
                </a:lnTo>
                <a:lnTo>
                  <a:pt x="69160" y="15700"/>
                </a:lnTo>
                <a:lnTo>
                  <a:pt x="69150" y="15710"/>
                </a:lnTo>
                <a:lnTo>
                  <a:pt x="69140" y="15710"/>
                </a:lnTo>
                <a:lnTo>
                  <a:pt x="69130" y="15740"/>
                </a:lnTo>
                <a:lnTo>
                  <a:pt x="69120" y="15770"/>
                </a:lnTo>
                <a:lnTo>
                  <a:pt x="69110" y="15790"/>
                </a:lnTo>
                <a:lnTo>
                  <a:pt x="69090" y="15830"/>
                </a:lnTo>
                <a:lnTo>
                  <a:pt x="69090" y="15860"/>
                </a:lnTo>
                <a:lnTo>
                  <a:pt x="69080" y="15870"/>
                </a:lnTo>
                <a:lnTo>
                  <a:pt x="69020" y="15930"/>
                </a:lnTo>
                <a:lnTo>
                  <a:pt x="68980" y="15950"/>
                </a:lnTo>
                <a:lnTo>
                  <a:pt x="68970" y="15970"/>
                </a:lnTo>
                <a:lnTo>
                  <a:pt x="68960" y="15980"/>
                </a:lnTo>
                <a:lnTo>
                  <a:pt x="68950" y="15990"/>
                </a:lnTo>
                <a:lnTo>
                  <a:pt x="68940" y="16010"/>
                </a:lnTo>
                <a:lnTo>
                  <a:pt x="68940" y="16030"/>
                </a:lnTo>
                <a:lnTo>
                  <a:pt x="68940" y="16050"/>
                </a:lnTo>
                <a:lnTo>
                  <a:pt x="68930" y="16040"/>
                </a:lnTo>
                <a:lnTo>
                  <a:pt x="68910" y="16040"/>
                </a:lnTo>
                <a:lnTo>
                  <a:pt x="68890" y="16090"/>
                </a:lnTo>
                <a:lnTo>
                  <a:pt x="68880" y="16110"/>
                </a:lnTo>
                <a:lnTo>
                  <a:pt x="68870" y="16120"/>
                </a:lnTo>
                <a:lnTo>
                  <a:pt x="68860" y="16110"/>
                </a:lnTo>
                <a:lnTo>
                  <a:pt x="68850" y="16110"/>
                </a:lnTo>
                <a:lnTo>
                  <a:pt x="68840" y="16090"/>
                </a:lnTo>
                <a:lnTo>
                  <a:pt x="68840" y="16080"/>
                </a:lnTo>
                <a:lnTo>
                  <a:pt x="68860" y="16060"/>
                </a:lnTo>
                <a:lnTo>
                  <a:pt x="68850" y="16050"/>
                </a:lnTo>
                <a:lnTo>
                  <a:pt x="68860" y="16030"/>
                </a:lnTo>
                <a:lnTo>
                  <a:pt x="68850" y="16030"/>
                </a:lnTo>
                <a:lnTo>
                  <a:pt x="68860" y="16020"/>
                </a:lnTo>
                <a:lnTo>
                  <a:pt x="68860" y="16010"/>
                </a:lnTo>
                <a:lnTo>
                  <a:pt x="68840" y="16000"/>
                </a:lnTo>
                <a:lnTo>
                  <a:pt x="68840" y="15990"/>
                </a:lnTo>
                <a:lnTo>
                  <a:pt x="68840" y="15970"/>
                </a:lnTo>
                <a:lnTo>
                  <a:pt x="68660" y="15740"/>
                </a:lnTo>
                <a:lnTo>
                  <a:pt x="68610" y="15760"/>
                </a:lnTo>
                <a:lnTo>
                  <a:pt x="68580" y="15770"/>
                </a:lnTo>
                <a:lnTo>
                  <a:pt x="68520" y="15780"/>
                </a:lnTo>
                <a:lnTo>
                  <a:pt x="68500" y="15780"/>
                </a:lnTo>
                <a:lnTo>
                  <a:pt x="68510" y="15680"/>
                </a:lnTo>
                <a:lnTo>
                  <a:pt x="68590" y="15710"/>
                </a:lnTo>
                <a:lnTo>
                  <a:pt x="68610" y="15680"/>
                </a:lnTo>
                <a:lnTo>
                  <a:pt x="68640" y="15660"/>
                </a:lnTo>
                <a:lnTo>
                  <a:pt x="68640" y="15650"/>
                </a:lnTo>
                <a:lnTo>
                  <a:pt x="68640" y="15620"/>
                </a:lnTo>
                <a:lnTo>
                  <a:pt x="68640" y="15600"/>
                </a:lnTo>
                <a:lnTo>
                  <a:pt x="68640" y="15590"/>
                </a:lnTo>
                <a:lnTo>
                  <a:pt x="68670" y="15570"/>
                </a:lnTo>
                <a:lnTo>
                  <a:pt x="68690" y="15560"/>
                </a:lnTo>
                <a:lnTo>
                  <a:pt x="68670" y="15540"/>
                </a:lnTo>
                <a:lnTo>
                  <a:pt x="68690" y="15510"/>
                </a:lnTo>
                <a:lnTo>
                  <a:pt x="68680" y="15490"/>
                </a:lnTo>
                <a:lnTo>
                  <a:pt x="68690" y="15490"/>
                </a:lnTo>
                <a:lnTo>
                  <a:pt x="68670" y="15470"/>
                </a:lnTo>
                <a:lnTo>
                  <a:pt x="68660" y="15470"/>
                </a:lnTo>
                <a:lnTo>
                  <a:pt x="68650" y="15470"/>
                </a:lnTo>
                <a:lnTo>
                  <a:pt x="68640" y="15470"/>
                </a:lnTo>
                <a:lnTo>
                  <a:pt x="68610" y="15460"/>
                </a:lnTo>
                <a:lnTo>
                  <a:pt x="68610" y="15440"/>
                </a:lnTo>
                <a:lnTo>
                  <a:pt x="68610" y="15420"/>
                </a:lnTo>
                <a:lnTo>
                  <a:pt x="68630" y="15400"/>
                </a:lnTo>
                <a:lnTo>
                  <a:pt x="68630" y="15390"/>
                </a:lnTo>
                <a:lnTo>
                  <a:pt x="68640" y="15380"/>
                </a:lnTo>
                <a:lnTo>
                  <a:pt x="68640" y="15360"/>
                </a:lnTo>
                <a:lnTo>
                  <a:pt x="68650" y="15350"/>
                </a:lnTo>
                <a:lnTo>
                  <a:pt x="68640" y="15320"/>
                </a:lnTo>
                <a:lnTo>
                  <a:pt x="68630" y="15310"/>
                </a:lnTo>
                <a:lnTo>
                  <a:pt x="68620" y="15300"/>
                </a:lnTo>
                <a:lnTo>
                  <a:pt x="68610" y="15260"/>
                </a:lnTo>
                <a:lnTo>
                  <a:pt x="68600" y="15270"/>
                </a:lnTo>
                <a:lnTo>
                  <a:pt x="68570" y="15270"/>
                </a:lnTo>
                <a:lnTo>
                  <a:pt x="68570" y="15280"/>
                </a:lnTo>
                <a:lnTo>
                  <a:pt x="68560" y="15280"/>
                </a:lnTo>
                <a:lnTo>
                  <a:pt x="68570" y="15260"/>
                </a:lnTo>
                <a:lnTo>
                  <a:pt x="68580" y="15250"/>
                </a:lnTo>
                <a:lnTo>
                  <a:pt x="68570" y="15240"/>
                </a:lnTo>
                <a:lnTo>
                  <a:pt x="68560" y="15240"/>
                </a:lnTo>
                <a:lnTo>
                  <a:pt x="68550" y="15210"/>
                </a:lnTo>
                <a:lnTo>
                  <a:pt x="68540" y="15210"/>
                </a:lnTo>
                <a:lnTo>
                  <a:pt x="68520" y="15190"/>
                </a:lnTo>
                <a:lnTo>
                  <a:pt x="68490" y="15200"/>
                </a:lnTo>
                <a:lnTo>
                  <a:pt x="68490" y="15190"/>
                </a:lnTo>
                <a:lnTo>
                  <a:pt x="68510" y="15170"/>
                </a:lnTo>
                <a:lnTo>
                  <a:pt x="68540" y="15170"/>
                </a:lnTo>
                <a:lnTo>
                  <a:pt x="68580" y="15140"/>
                </a:lnTo>
                <a:lnTo>
                  <a:pt x="68600" y="15130"/>
                </a:lnTo>
                <a:lnTo>
                  <a:pt x="68630" y="15120"/>
                </a:lnTo>
                <a:lnTo>
                  <a:pt x="68650" y="15120"/>
                </a:lnTo>
                <a:lnTo>
                  <a:pt x="68660" y="15110"/>
                </a:lnTo>
                <a:lnTo>
                  <a:pt x="68680" y="15100"/>
                </a:lnTo>
                <a:lnTo>
                  <a:pt x="68690" y="15090"/>
                </a:lnTo>
                <a:lnTo>
                  <a:pt x="68680" y="15080"/>
                </a:lnTo>
                <a:lnTo>
                  <a:pt x="68690" y="15070"/>
                </a:lnTo>
                <a:lnTo>
                  <a:pt x="68720" y="15060"/>
                </a:lnTo>
                <a:lnTo>
                  <a:pt x="68750" y="15040"/>
                </a:lnTo>
                <a:lnTo>
                  <a:pt x="68810" y="14990"/>
                </a:lnTo>
                <a:lnTo>
                  <a:pt x="68850" y="14940"/>
                </a:lnTo>
                <a:lnTo>
                  <a:pt x="68890" y="14910"/>
                </a:lnTo>
                <a:lnTo>
                  <a:pt x="68890" y="14890"/>
                </a:lnTo>
                <a:lnTo>
                  <a:pt x="68940" y="14850"/>
                </a:lnTo>
                <a:lnTo>
                  <a:pt x="68950" y="14840"/>
                </a:lnTo>
                <a:lnTo>
                  <a:pt x="68970" y="14810"/>
                </a:lnTo>
                <a:lnTo>
                  <a:pt x="68970" y="14760"/>
                </a:lnTo>
                <a:lnTo>
                  <a:pt x="68930" y="14740"/>
                </a:lnTo>
                <a:lnTo>
                  <a:pt x="68900" y="14740"/>
                </a:lnTo>
                <a:lnTo>
                  <a:pt x="68890" y="14730"/>
                </a:lnTo>
                <a:lnTo>
                  <a:pt x="68860" y="14700"/>
                </a:lnTo>
                <a:lnTo>
                  <a:pt x="68850" y="14700"/>
                </a:lnTo>
                <a:lnTo>
                  <a:pt x="68780" y="14720"/>
                </a:lnTo>
                <a:lnTo>
                  <a:pt x="68760" y="14720"/>
                </a:lnTo>
                <a:lnTo>
                  <a:pt x="68740" y="14730"/>
                </a:lnTo>
                <a:lnTo>
                  <a:pt x="68730" y="14730"/>
                </a:lnTo>
                <a:lnTo>
                  <a:pt x="68720" y="14750"/>
                </a:lnTo>
                <a:lnTo>
                  <a:pt x="68700" y="14740"/>
                </a:lnTo>
                <a:lnTo>
                  <a:pt x="68680" y="14730"/>
                </a:lnTo>
                <a:lnTo>
                  <a:pt x="68660" y="14760"/>
                </a:lnTo>
                <a:lnTo>
                  <a:pt x="68660" y="14780"/>
                </a:lnTo>
                <a:lnTo>
                  <a:pt x="68650" y="14800"/>
                </a:lnTo>
                <a:lnTo>
                  <a:pt x="68630" y="14800"/>
                </a:lnTo>
                <a:lnTo>
                  <a:pt x="68620" y="14810"/>
                </a:lnTo>
                <a:lnTo>
                  <a:pt x="68580" y="14790"/>
                </a:lnTo>
                <a:lnTo>
                  <a:pt x="68560" y="14770"/>
                </a:lnTo>
                <a:lnTo>
                  <a:pt x="68570" y="14760"/>
                </a:lnTo>
                <a:lnTo>
                  <a:pt x="68560" y="14730"/>
                </a:lnTo>
                <a:lnTo>
                  <a:pt x="68560" y="14710"/>
                </a:lnTo>
                <a:lnTo>
                  <a:pt x="68520" y="14700"/>
                </a:lnTo>
                <a:lnTo>
                  <a:pt x="68480" y="14690"/>
                </a:lnTo>
                <a:lnTo>
                  <a:pt x="68480" y="14710"/>
                </a:lnTo>
                <a:lnTo>
                  <a:pt x="68470" y="14700"/>
                </a:lnTo>
                <a:lnTo>
                  <a:pt x="68460" y="14680"/>
                </a:lnTo>
                <a:lnTo>
                  <a:pt x="68460" y="14660"/>
                </a:lnTo>
                <a:lnTo>
                  <a:pt x="68440" y="14610"/>
                </a:lnTo>
                <a:lnTo>
                  <a:pt x="68420" y="14620"/>
                </a:lnTo>
                <a:lnTo>
                  <a:pt x="68400" y="14600"/>
                </a:lnTo>
                <a:lnTo>
                  <a:pt x="68390" y="14600"/>
                </a:lnTo>
                <a:lnTo>
                  <a:pt x="68390" y="14580"/>
                </a:lnTo>
                <a:lnTo>
                  <a:pt x="68380" y="14570"/>
                </a:lnTo>
                <a:lnTo>
                  <a:pt x="68340" y="14570"/>
                </a:lnTo>
                <a:lnTo>
                  <a:pt x="68300" y="14560"/>
                </a:lnTo>
                <a:lnTo>
                  <a:pt x="68270" y="14550"/>
                </a:lnTo>
                <a:lnTo>
                  <a:pt x="68230" y="14500"/>
                </a:lnTo>
                <a:lnTo>
                  <a:pt x="68200" y="14500"/>
                </a:lnTo>
                <a:lnTo>
                  <a:pt x="68170" y="14500"/>
                </a:lnTo>
                <a:lnTo>
                  <a:pt x="68140" y="14480"/>
                </a:lnTo>
                <a:lnTo>
                  <a:pt x="68120" y="14460"/>
                </a:lnTo>
                <a:lnTo>
                  <a:pt x="68120" y="14440"/>
                </a:lnTo>
                <a:lnTo>
                  <a:pt x="68110" y="14420"/>
                </a:lnTo>
                <a:lnTo>
                  <a:pt x="68090" y="14430"/>
                </a:lnTo>
                <a:lnTo>
                  <a:pt x="68060" y="14430"/>
                </a:lnTo>
                <a:lnTo>
                  <a:pt x="68040" y="14430"/>
                </a:lnTo>
                <a:lnTo>
                  <a:pt x="68040" y="14420"/>
                </a:lnTo>
                <a:lnTo>
                  <a:pt x="68030" y="14420"/>
                </a:lnTo>
                <a:lnTo>
                  <a:pt x="68020" y="14390"/>
                </a:lnTo>
                <a:lnTo>
                  <a:pt x="68010" y="14380"/>
                </a:lnTo>
                <a:lnTo>
                  <a:pt x="67970" y="14400"/>
                </a:lnTo>
                <a:lnTo>
                  <a:pt x="67930" y="14420"/>
                </a:lnTo>
                <a:lnTo>
                  <a:pt x="67890" y="14430"/>
                </a:lnTo>
                <a:lnTo>
                  <a:pt x="67860" y="14460"/>
                </a:lnTo>
                <a:lnTo>
                  <a:pt x="67800" y="14500"/>
                </a:lnTo>
                <a:lnTo>
                  <a:pt x="67720" y="14530"/>
                </a:lnTo>
                <a:lnTo>
                  <a:pt x="67630" y="14580"/>
                </a:lnTo>
                <a:lnTo>
                  <a:pt x="67540" y="14640"/>
                </a:lnTo>
                <a:lnTo>
                  <a:pt x="67420" y="14710"/>
                </a:lnTo>
                <a:lnTo>
                  <a:pt x="67420" y="14720"/>
                </a:lnTo>
                <a:lnTo>
                  <a:pt x="67410" y="14730"/>
                </a:lnTo>
                <a:lnTo>
                  <a:pt x="67400" y="14750"/>
                </a:lnTo>
                <a:lnTo>
                  <a:pt x="67370" y="14770"/>
                </a:lnTo>
                <a:lnTo>
                  <a:pt x="67380" y="14790"/>
                </a:lnTo>
                <a:lnTo>
                  <a:pt x="67360" y="14800"/>
                </a:lnTo>
                <a:lnTo>
                  <a:pt x="67310" y="14810"/>
                </a:lnTo>
                <a:lnTo>
                  <a:pt x="67290" y="14840"/>
                </a:lnTo>
                <a:lnTo>
                  <a:pt x="67260" y="14860"/>
                </a:lnTo>
                <a:lnTo>
                  <a:pt x="67220" y="14860"/>
                </a:lnTo>
                <a:lnTo>
                  <a:pt x="67220" y="14870"/>
                </a:lnTo>
                <a:lnTo>
                  <a:pt x="67130" y="14890"/>
                </a:lnTo>
                <a:lnTo>
                  <a:pt x="67060" y="14890"/>
                </a:lnTo>
                <a:lnTo>
                  <a:pt x="66970" y="14890"/>
                </a:lnTo>
                <a:lnTo>
                  <a:pt x="66870" y="14870"/>
                </a:lnTo>
                <a:lnTo>
                  <a:pt x="66800" y="14810"/>
                </a:lnTo>
                <a:lnTo>
                  <a:pt x="66840" y="14930"/>
                </a:lnTo>
                <a:lnTo>
                  <a:pt x="66860" y="15010"/>
                </a:lnTo>
                <a:lnTo>
                  <a:pt x="66880" y="15010"/>
                </a:lnTo>
                <a:lnTo>
                  <a:pt x="66900" y="15010"/>
                </a:lnTo>
                <a:lnTo>
                  <a:pt x="67010" y="15030"/>
                </a:lnTo>
                <a:lnTo>
                  <a:pt x="67130" y="15060"/>
                </a:lnTo>
                <a:lnTo>
                  <a:pt x="67160" y="15080"/>
                </a:lnTo>
                <a:lnTo>
                  <a:pt x="67210" y="15140"/>
                </a:lnTo>
                <a:lnTo>
                  <a:pt x="67250" y="15200"/>
                </a:lnTo>
                <a:lnTo>
                  <a:pt x="67270" y="15240"/>
                </a:lnTo>
                <a:lnTo>
                  <a:pt x="67270" y="15250"/>
                </a:lnTo>
                <a:lnTo>
                  <a:pt x="67270" y="15270"/>
                </a:lnTo>
                <a:lnTo>
                  <a:pt x="67290" y="15290"/>
                </a:lnTo>
                <a:lnTo>
                  <a:pt x="67290" y="15390"/>
                </a:lnTo>
                <a:lnTo>
                  <a:pt x="67300" y="15420"/>
                </a:lnTo>
                <a:lnTo>
                  <a:pt x="67290" y="15440"/>
                </a:lnTo>
                <a:lnTo>
                  <a:pt x="67240" y="15490"/>
                </a:lnTo>
                <a:lnTo>
                  <a:pt x="67170" y="15530"/>
                </a:lnTo>
                <a:lnTo>
                  <a:pt x="67090" y="15570"/>
                </a:lnTo>
                <a:lnTo>
                  <a:pt x="67040" y="15570"/>
                </a:lnTo>
                <a:lnTo>
                  <a:pt x="66950" y="15570"/>
                </a:lnTo>
                <a:lnTo>
                  <a:pt x="66930" y="15580"/>
                </a:lnTo>
                <a:lnTo>
                  <a:pt x="66920" y="15610"/>
                </a:lnTo>
                <a:lnTo>
                  <a:pt x="66910" y="15620"/>
                </a:lnTo>
                <a:lnTo>
                  <a:pt x="66890" y="15630"/>
                </a:lnTo>
                <a:lnTo>
                  <a:pt x="66870" y="15670"/>
                </a:lnTo>
                <a:lnTo>
                  <a:pt x="66810" y="15660"/>
                </a:lnTo>
                <a:lnTo>
                  <a:pt x="66790" y="15660"/>
                </a:lnTo>
                <a:lnTo>
                  <a:pt x="66770" y="15660"/>
                </a:lnTo>
                <a:lnTo>
                  <a:pt x="66730" y="15670"/>
                </a:lnTo>
                <a:lnTo>
                  <a:pt x="66700" y="15660"/>
                </a:lnTo>
                <a:lnTo>
                  <a:pt x="66680" y="15660"/>
                </a:lnTo>
                <a:lnTo>
                  <a:pt x="66630" y="15620"/>
                </a:lnTo>
                <a:lnTo>
                  <a:pt x="66610" y="15610"/>
                </a:lnTo>
                <a:lnTo>
                  <a:pt x="66580" y="15620"/>
                </a:lnTo>
                <a:lnTo>
                  <a:pt x="66490" y="15600"/>
                </a:lnTo>
                <a:lnTo>
                  <a:pt x="66440" y="15610"/>
                </a:lnTo>
                <a:lnTo>
                  <a:pt x="66430" y="15620"/>
                </a:lnTo>
                <a:lnTo>
                  <a:pt x="66430" y="15630"/>
                </a:lnTo>
                <a:lnTo>
                  <a:pt x="66410" y="15620"/>
                </a:lnTo>
                <a:lnTo>
                  <a:pt x="66390" y="15620"/>
                </a:lnTo>
                <a:lnTo>
                  <a:pt x="66380" y="15600"/>
                </a:lnTo>
                <a:lnTo>
                  <a:pt x="66360" y="15610"/>
                </a:lnTo>
                <a:lnTo>
                  <a:pt x="66360" y="15620"/>
                </a:lnTo>
                <a:lnTo>
                  <a:pt x="66350" y="15630"/>
                </a:lnTo>
                <a:lnTo>
                  <a:pt x="66320" y="15620"/>
                </a:lnTo>
                <a:lnTo>
                  <a:pt x="66050" y="15670"/>
                </a:lnTo>
                <a:lnTo>
                  <a:pt x="66070" y="15690"/>
                </a:lnTo>
                <a:lnTo>
                  <a:pt x="66070" y="15700"/>
                </a:lnTo>
                <a:lnTo>
                  <a:pt x="66060" y="15720"/>
                </a:lnTo>
                <a:lnTo>
                  <a:pt x="66030" y="15750"/>
                </a:lnTo>
                <a:lnTo>
                  <a:pt x="66020" y="15770"/>
                </a:lnTo>
                <a:lnTo>
                  <a:pt x="66010" y="15790"/>
                </a:lnTo>
                <a:lnTo>
                  <a:pt x="66000" y="15800"/>
                </a:lnTo>
                <a:lnTo>
                  <a:pt x="65980" y="15900"/>
                </a:lnTo>
                <a:lnTo>
                  <a:pt x="65940" y="15890"/>
                </a:lnTo>
                <a:lnTo>
                  <a:pt x="65910" y="15890"/>
                </a:lnTo>
                <a:lnTo>
                  <a:pt x="65890" y="15890"/>
                </a:lnTo>
                <a:lnTo>
                  <a:pt x="65860" y="15910"/>
                </a:lnTo>
                <a:lnTo>
                  <a:pt x="65850" y="15900"/>
                </a:lnTo>
                <a:lnTo>
                  <a:pt x="65850" y="15880"/>
                </a:lnTo>
                <a:lnTo>
                  <a:pt x="65810" y="15880"/>
                </a:lnTo>
                <a:lnTo>
                  <a:pt x="65790" y="15870"/>
                </a:lnTo>
                <a:lnTo>
                  <a:pt x="65780" y="15860"/>
                </a:lnTo>
                <a:lnTo>
                  <a:pt x="65760" y="15860"/>
                </a:lnTo>
                <a:lnTo>
                  <a:pt x="65740" y="15840"/>
                </a:lnTo>
                <a:lnTo>
                  <a:pt x="65690" y="15810"/>
                </a:lnTo>
                <a:lnTo>
                  <a:pt x="65590" y="15790"/>
                </a:lnTo>
                <a:lnTo>
                  <a:pt x="65560" y="15750"/>
                </a:lnTo>
                <a:lnTo>
                  <a:pt x="65550" y="15750"/>
                </a:lnTo>
                <a:lnTo>
                  <a:pt x="65550" y="15760"/>
                </a:lnTo>
                <a:lnTo>
                  <a:pt x="65530" y="15770"/>
                </a:lnTo>
                <a:lnTo>
                  <a:pt x="65460" y="15770"/>
                </a:lnTo>
                <a:lnTo>
                  <a:pt x="65420" y="15810"/>
                </a:lnTo>
                <a:lnTo>
                  <a:pt x="65400" y="15840"/>
                </a:lnTo>
                <a:lnTo>
                  <a:pt x="65390" y="15840"/>
                </a:lnTo>
                <a:lnTo>
                  <a:pt x="65380" y="15840"/>
                </a:lnTo>
                <a:lnTo>
                  <a:pt x="65360" y="15850"/>
                </a:lnTo>
                <a:lnTo>
                  <a:pt x="65360" y="15840"/>
                </a:lnTo>
                <a:lnTo>
                  <a:pt x="65340" y="15850"/>
                </a:lnTo>
                <a:lnTo>
                  <a:pt x="65330" y="15840"/>
                </a:lnTo>
                <a:lnTo>
                  <a:pt x="65330" y="15830"/>
                </a:lnTo>
                <a:lnTo>
                  <a:pt x="65310" y="15820"/>
                </a:lnTo>
                <a:lnTo>
                  <a:pt x="65310" y="15810"/>
                </a:lnTo>
                <a:lnTo>
                  <a:pt x="65310" y="15790"/>
                </a:lnTo>
                <a:lnTo>
                  <a:pt x="65310" y="15780"/>
                </a:lnTo>
                <a:lnTo>
                  <a:pt x="65310" y="15770"/>
                </a:lnTo>
                <a:lnTo>
                  <a:pt x="65270" y="15760"/>
                </a:lnTo>
                <a:lnTo>
                  <a:pt x="65270" y="15750"/>
                </a:lnTo>
                <a:lnTo>
                  <a:pt x="65250" y="15730"/>
                </a:lnTo>
                <a:lnTo>
                  <a:pt x="65260" y="15730"/>
                </a:lnTo>
                <a:lnTo>
                  <a:pt x="65240" y="15710"/>
                </a:lnTo>
                <a:lnTo>
                  <a:pt x="65240" y="15720"/>
                </a:lnTo>
                <a:lnTo>
                  <a:pt x="65220" y="15710"/>
                </a:lnTo>
                <a:lnTo>
                  <a:pt x="65210" y="15710"/>
                </a:lnTo>
                <a:lnTo>
                  <a:pt x="65200" y="15650"/>
                </a:lnTo>
                <a:lnTo>
                  <a:pt x="65190" y="15630"/>
                </a:lnTo>
                <a:lnTo>
                  <a:pt x="65190" y="15620"/>
                </a:lnTo>
                <a:lnTo>
                  <a:pt x="65190" y="15610"/>
                </a:lnTo>
                <a:lnTo>
                  <a:pt x="65050" y="15560"/>
                </a:lnTo>
                <a:lnTo>
                  <a:pt x="65050" y="15550"/>
                </a:lnTo>
                <a:lnTo>
                  <a:pt x="64940" y="15480"/>
                </a:lnTo>
                <a:lnTo>
                  <a:pt x="64780" y="15400"/>
                </a:lnTo>
                <a:lnTo>
                  <a:pt x="64770" y="15420"/>
                </a:lnTo>
                <a:lnTo>
                  <a:pt x="64730" y="15440"/>
                </a:lnTo>
                <a:lnTo>
                  <a:pt x="64660" y="15470"/>
                </a:lnTo>
                <a:lnTo>
                  <a:pt x="64660" y="15460"/>
                </a:lnTo>
                <a:lnTo>
                  <a:pt x="64610" y="15440"/>
                </a:lnTo>
                <a:lnTo>
                  <a:pt x="64570" y="15420"/>
                </a:lnTo>
                <a:lnTo>
                  <a:pt x="64580" y="15370"/>
                </a:lnTo>
                <a:lnTo>
                  <a:pt x="64590" y="15320"/>
                </a:lnTo>
                <a:lnTo>
                  <a:pt x="64560" y="15310"/>
                </a:lnTo>
                <a:lnTo>
                  <a:pt x="64220" y="15160"/>
                </a:lnTo>
                <a:lnTo>
                  <a:pt x="64030" y="15140"/>
                </a:lnTo>
                <a:lnTo>
                  <a:pt x="63810" y="15140"/>
                </a:lnTo>
                <a:lnTo>
                  <a:pt x="63620" y="15130"/>
                </a:lnTo>
                <a:lnTo>
                  <a:pt x="63610" y="15130"/>
                </a:lnTo>
                <a:lnTo>
                  <a:pt x="63600" y="15100"/>
                </a:lnTo>
                <a:lnTo>
                  <a:pt x="63610" y="15060"/>
                </a:lnTo>
                <a:lnTo>
                  <a:pt x="63580" y="15010"/>
                </a:lnTo>
                <a:lnTo>
                  <a:pt x="63580" y="14960"/>
                </a:lnTo>
                <a:lnTo>
                  <a:pt x="63660" y="14930"/>
                </a:lnTo>
                <a:lnTo>
                  <a:pt x="63810" y="14810"/>
                </a:lnTo>
                <a:lnTo>
                  <a:pt x="63820" y="14790"/>
                </a:lnTo>
                <a:lnTo>
                  <a:pt x="63830" y="14770"/>
                </a:lnTo>
                <a:lnTo>
                  <a:pt x="63940" y="14810"/>
                </a:lnTo>
                <a:lnTo>
                  <a:pt x="64070" y="14660"/>
                </a:lnTo>
                <a:lnTo>
                  <a:pt x="64090" y="14560"/>
                </a:lnTo>
                <a:lnTo>
                  <a:pt x="64120" y="14530"/>
                </a:lnTo>
                <a:lnTo>
                  <a:pt x="64140" y="14490"/>
                </a:lnTo>
                <a:lnTo>
                  <a:pt x="64200" y="14050"/>
                </a:lnTo>
                <a:lnTo>
                  <a:pt x="64230" y="13960"/>
                </a:lnTo>
                <a:lnTo>
                  <a:pt x="64230" y="13950"/>
                </a:lnTo>
                <a:lnTo>
                  <a:pt x="64090" y="13030"/>
                </a:lnTo>
                <a:lnTo>
                  <a:pt x="64160" y="13090"/>
                </a:lnTo>
                <a:lnTo>
                  <a:pt x="64180" y="13100"/>
                </a:lnTo>
                <a:lnTo>
                  <a:pt x="64210" y="13130"/>
                </a:lnTo>
                <a:lnTo>
                  <a:pt x="64230" y="13140"/>
                </a:lnTo>
                <a:lnTo>
                  <a:pt x="64240" y="13170"/>
                </a:lnTo>
                <a:lnTo>
                  <a:pt x="64250" y="13190"/>
                </a:lnTo>
                <a:lnTo>
                  <a:pt x="64290" y="13260"/>
                </a:lnTo>
                <a:lnTo>
                  <a:pt x="64340" y="13330"/>
                </a:lnTo>
                <a:lnTo>
                  <a:pt x="64410" y="13340"/>
                </a:lnTo>
                <a:lnTo>
                  <a:pt x="64460" y="13370"/>
                </a:lnTo>
                <a:lnTo>
                  <a:pt x="64480" y="13400"/>
                </a:lnTo>
                <a:lnTo>
                  <a:pt x="64490" y="13400"/>
                </a:lnTo>
                <a:lnTo>
                  <a:pt x="64490" y="13340"/>
                </a:lnTo>
                <a:lnTo>
                  <a:pt x="64500" y="13330"/>
                </a:lnTo>
                <a:lnTo>
                  <a:pt x="64510" y="13310"/>
                </a:lnTo>
                <a:lnTo>
                  <a:pt x="64520" y="13300"/>
                </a:lnTo>
                <a:lnTo>
                  <a:pt x="64550" y="13290"/>
                </a:lnTo>
                <a:lnTo>
                  <a:pt x="64580" y="13260"/>
                </a:lnTo>
                <a:lnTo>
                  <a:pt x="64590" y="13260"/>
                </a:lnTo>
                <a:lnTo>
                  <a:pt x="64590" y="13230"/>
                </a:lnTo>
                <a:lnTo>
                  <a:pt x="64600" y="13220"/>
                </a:lnTo>
                <a:lnTo>
                  <a:pt x="64600" y="13210"/>
                </a:lnTo>
                <a:lnTo>
                  <a:pt x="64610" y="13210"/>
                </a:lnTo>
                <a:lnTo>
                  <a:pt x="64610" y="13200"/>
                </a:lnTo>
                <a:lnTo>
                  <a:pt x="64620" y="13200"/>
                </a:lnTo>
                <a:lnTo>
                  <a:pt x="64650" y="13120"/>
                </a:lnTo>
                <a:lnTo>
                  <a:pt x="64660" y="13120"/>
                </a:lnTo>
                <a:lnTo>
                  <a:pt x="64690" y="13090"/>
                </a:lnTo>
                <a:lnTo>
                  <a:pt x="64700" y="13200"/>
                </a:lnTo>
                <a:lnTo>
                  <a:pt x="64700" y="13260"/>
                </a:lnTo>
                <a:lnTo>
                  <a:pt x="64770" y="13190"/>
                </a:lnTo>
                <a:lnTo>
                  <a:pt x="64810" y="13190"/>
                </a:lnTo>
                <a:lnTo>
                  <a:pt x="64820" y="13180"/>
                </a:lnTo>
                <a:lnTo>
                  <a:pt x="64860" y="13130"/>
                </a:lnTo>
                <a:lnTo>
                  <a:pt x="64880" y="13070"/>
                </a:lnTo>
                <a:lnTo>
                  <a:pt x="64990" y="13080"/>
                </a:lnTo>
                <a:lnTo>
                  <a:pt x="65080" y="13120"/>
                </a:lnTo>
                <a:lnTo>
                  <a:pt x="65100" y="13080"/>
                </a:lnTo>
                <a:lnTo>
                  <a:pt x="65110" y="13090"/>
                </a:lnTo>
                <a:lnTo>
                  <a:pt x="65130" y="13110"/>
                </a:lnTo>
                <a:lnTo>
                  <a:pt x="65140" y="13130"/>
                </a:lnTo>
                <a:lnTo>
                  <a:pt x="65200" y="13170"/>
                </a:lnTo>
                <a:lnTo>
                  <a:pt x="65200" y="13180"/>
                </a:lnTo>
                <a:lnTo>
                  <a:pt x="65190" y="13210"/>
                </a:lnTo>
                <a:lnTo>
                  <a:pt x="65180" y="13240"/>
                </a:lnTo>
                <a:lnTo>
                  <a:pt x="65230" y="13300"/>
                </a:lnTo>
                <a:lnTo>
                  <a:pt x="65250" y="13300"/>
                </a:lnTo>
                <a:lnTo>
                  <a:pt x="65270" y="13270"/>
                </a:lnTo>
                <a:lnTo>
                  <a:pt x="65310" y="13270"/>
                </a:lnTo>
                <a:lnTo>
                  <a:pt x="65310" y="13240"/>
                </a:lnTo>
                <a:lnTo>
                  <a:pt x="65320" y="13240"/>
                </a:lnTo>
                <a:lnTo>
                  <a:pt x="65410" y="13170"/>
                </a:lnTo>
                <a:lnTo>
                  <a:pt x="65450" y="13130"/>
                </a:lnTo>
                <a:lnTo>
                  <a:pt x="65490" y="13160"/>
                </a:lnTo>
                <a:lnTo>
                  <a:pt x="65520" y="13180"/>
                </a:lnTo>
                <a:lnTo>
                  <a:pt x="65530" y="13170"/>
                </a:lnTo>
                <a:lnTo>
                  <a:pt x="65580" y="13170"/>
                </a:lnTo>
                <a:lnTo>
                  <a:pt x="65580" y="13160"/>
                </a:lnTo>
                <a:lnTo>
                  <a:pt x="65610" y="13130"/>
                </a:lnTo>
                <a:lnTo>
                  <a:pt x="65620" y="13130"/>
                </a:lnTo>
                <a:lnTo>
                  <a:pt x="65640" y="13110"/>
                </a:lnTo>
                <a:lnTo>
                  <a:pt x="65670" y="13070"/>
                </a:lnTo>
                <a:lnTo>
                  <a:pt x="65670" y="13040"/>
                </a:lnTo>
                <a:lnTo>
                  <a:pt x="65700" y="13010"/>
                </a:lnTo>
                <a:lnTo>
                  <a:pt x="65710" y="13000"/>
                </a:lnTo>
                <a:lnTo>
                  <a:pt x="65710" y="12970"/>
                </a:lnTo>
                <a:lnTo>
                  <a:pt x="65730" y="12950"/>
                </a:lnTo>
                <a:lnTo>
                  <a:pt x="65720" y="12940"/>
                </a:lnTo>
                <a:lnTo>
                  <a:pt x="65770" y="12910"/>
                </a:lnTo>
                <a:lnTo>
                  <a:pt x="65790" y="12910"/>
                </a:lnTo>
                <a:lnTo>
                  <a:pt x="65800" y="12890"/>
                </a:lnTo>
                <a:lnTo>
                  <a:pt x="65820" y="12890"/>
                </a:lnTo>
                <a:lnTo>
                  <a:pt x="65820" y="12900"/>
                </a:lnTo>
                <a:lnTo>
                  <a:pt x="65830" y="12880"/>
                </a:lnTo>
                <a:lnTo>
                  <a:pt x="65840" y="12880"/>
                </a:lnTo>
                <a:lnTo>
                  <a:pt x="65860" y="12860"/>
                </a:lnTo>
                <a:lnTo>
                  <a:pt x="65870" y="12850"/>
                </a:lnTo>
                <a:lnTo>
                  <a:pt x="65880" y="12830"/>
                </a:lnTo>
                <a:lnTo>
                  <a:pt x="65890" y="12830"/>
                </a:lnTo>
                <a:lnTo>
                  <a:pt x="65920" y="12820"/>
                </a:lnTo>
                <a:lnTo>
                  <a:pt x="65980" y="12780"/>
                </a:lnTo>
                <a:lnTo>
                  <a:pt x="65990" y="12760"/>
                </a:lnTo>
                <a:lnTo>
                  <a:pt x="66020" y="12770"/>
                </a:lnTo>
                <a:lnTo>
                  <a:pt x="66060" y="12740"/>
                </a:lnTo>
                <a:lnTo>
                  <a:pt x="66070" y="12720"/>
                </a:lnTo>
                <a:lnTo>
                  <a:pt x="66090" y="12700"/>
                </a:lnTo>
                <a:lnTo>
                  <a:pt x="66100" y="12690"/>
                </a:lnTo>
                <a:lnTo>
                  <a:pt x="66180" y="12590"/>
                </a:lnTo>
                <a:lnTo>
                  <a:pt x="66200" y="12560"/>
                </a:lnTo>
                <a:lnTo>
                  <a:pt x="66210" y="12520"/>
                </a:lnTo>
                <a:lnTo>
                  <a:pt x="66250" y="12550"/>
                </a:lnTo>
                <a:lnTo>
                  <a:pt x="66280" y="12570"/>
                </a:lnTo>
                <a:lnTo>
                  <a:pt x="66340" y="12580"/>
                </a:lnTo>
                <a:lnTo>
                  <a:pt x="66360" y="12580"/>
                </a:lnTo>
                <a:lnTo>
                  <a:pt x="66380" y="12580"/>
                </a:lnTo>
                <a:lnTo>
                  <a:pt x="66440" y="12600"/>
                </a:lnTo>
                <a:lnTo>
                  <a:pt x="66540" y="12470"/>
                </a:lnTo>
                <a:lnTo>
                  <a:pt x="66620" y="12230"/>
                </a:lnTo>
                <a:lnTo>
                  <a:pt x="66610" y="12140"/>
                </a:lnTo>
                <a:lnTo>
                  <a:pt x="66580" y="12160"/>
                </a:lnTo>
                <a:lnTo>
                  <a:pt x="66590" y="12110"/>
                </a:lnTo>
                <a:lnTo>
                  <a:pt x="66580" y="12080"/>
                </a:lnTo>
                <a:lnTo>
                  <a:pt x="66580" y="12070"/>
                </a:lnTo>
                <a:lnTo>
                  <a:pt x="66580" y="12060"/>
                </a:lnTo>
                <a:lnTo>
                  <a:pt x="66570" y="12020"/>
                </a:lnTo>
                <a:lnTo>
                  <a:pt x="66600" y="12010"/>
                </a:lnTo>
                <a:lnTo>
                  <a:pt x="66610" y="11980"/>
                </a:lnTo>
                <a:lnTo>
                  <a:pt x="66640" y="11980"/>
                </a:lnTo>
                <a:lnTo>
                  <a:pt x="66650" y="11990"/>
                </a:lnTo>
                <a:lnTo>
                  <a:pt x="66660" y="11970"/>
                </a:lnTo>
                <a:lnTo>
                  <a:pt x="66680" y="11970"/>
                </a:lnTo>
                <a:lnTo>
                  <a:pt x="66700" y="11960"/>
                </a:lnTo>
                <a:lnTo>
                  <a:pt x="66730" y="11960"/>
                </a:lnTo>
                <a:lnTo>
                  <a:pt x="66740" y="11950"/>
                </a:lnTo>
                <a:lnTo>
                  <a:pt x="66750" y="11950"/>
                </a:lnTo>
                <a:lnTo>
                  <a:pt x="66750" y="11940"/>
                </a:lnTo>
                <a:lnTo>
                  <a:pt x="66780" y="11930"/>
                </a:lnTo>
                <a:lnTo>
                  <a:pt x="66790" y="11930"/>
                </a:lnTo>
                <a:lnTo>
                  <a:pt x="66790" y="11910"/>
                </a:lnTo>
                <a:lnTo>
                  <a:pt x="66810" y="11890"/>
                </a:lnTo>
                <a:lnTo>
                  <a:pt x="66800" y="11880"/>
                </a:lnTo>
                <a:lnTo>
                  <a:pt x="66790" y="11870"/>
                </a:lnTo>
                <a:lnTo>
                  <a:pt x="66800" y="11850"/>
                </a:lnTo>
                <a:lnTo>
                  <a:pt x="66830" y="11830"/>
                </a:lnTo>
                <a:lnTo>
                  <a:pt x="66840" y="11830"/>
                </a:lnTo>
                <a:lnTo>
                  <a:pt x="66870" y="11800"/>
                </a:lnTo>
                <a:lnTo>
                  <a:pt x="66890" y="11800"/>
                </a:lnTo>
                <a:lnTo>
                  <a:pt x="66910" y="11810"/>
                </a:lnTo>
                <a:lnTo>
                  <a:pt x="66920" y="11810"/>
                </a:lnTo>
                <a:lnTo>
                  <a:pt x="66940" y="11820"/>
                </a:lnTo>
                <a:lnTo>
                  <a:pt x="66970" y="11820"/>
                </a:lnTo>
                <a:lnTo>
                  <a:pt x="67010" y="11830"/>
                </a:lnTo>
                <a:lnTo>
                  <a:pt x="67020" y="11830"/>
                </a:lnTo>
                <a:lnTo>
                  <a:pt x="67030" y="11830"/>
                </a:lnTo>
                <a:lnTo>
                  <a:pt x="67040" y="11820"/>
                </a:lnTo>
                <a:lnTo>
                  <a:pt x="67050" y="11800"/>
                </a:lnTo>
                <a:lnTo>
                  <a:pt x="67030" y="11800"/>
                </a:lnTo>
                <a:lnTo>
                  <a:pt x="67030" y="11780"/>
                </a:lnTo>
                <a:lnTo>
                  <a:pt x="67030" y="11770"/>
                </a:lnTo>
                <a:lnTo>
                  <a:pt x="67050" y="11780"/>
                </a:lnTo>
                <a:lnTo>
                  <a:pt x="67050" y="11750"/>
                </a:lnTo>
                <a:lnTo>
                  <a:pt x="67040" y="11740"/>
                </a:lnTo>
                <a:lnTo>
                  <a:pt x="67050" y="11740"/>
                </a:lnTo>
                <a:lnTo>
                  <a:pt x="67070" y="11710"/>
                </a:lnTo>
                <a:lnTo>
                  <a:pt x="67080" y="11700"/>
                </a:lnTo>
                <a:lnTo>
                  <a:pt x="67090" y="11680"/>
                </a:lnTo>
                <a:lnTo>
                  <a:pt x="67160" y="11720"/>
                </a:lnTo>
                <a:lnTo>
                  <a:pt x="67190" y="11730"/>
                </a:lnTo>
                <a:lnTo>
                  <a:pt x="67210" y="11730"/>
                </a:lnTo>
                <a:lnTo>
                  <a:pt x="67220" y="11720"/>
                </a:lnTo>
                <a:lnTo>
                  <a:pt x="67240" y="11710"/>
                </a:lnTo>
                <a:lnTo>
                  <a:pt x="67250" y="11720"/>
                </a:lnTo>
                <a:lnTo>
                  <a:pt x="67260" y="11730"/>
                </a:lnTo>
                <a:lnTo>
                  <a:pt x="67290" y="11740"/>
                </a:lnTo>
                <a:lnTo>
                  <a:pt x="67340" y="11760"/>
                </a:lnTo>
                <a:lnTo>
                  <a:pt x="67390" y="11780"/>
                </a:lnTo>
                <a:lnTo>
                  <a:pt x="67420" y="11800"/>
                </a:lnTo>
                <a:lnTo>
                  <a:pt x="67420" y="11810"/>
                </a:lnTo>
                <a:lnTo>
                  <a:pt x="67440" y="11820"/>
                </a:lnTo>
                <a:lnTo>
                  <a:pt x="67480" y="11860"/>
                </a:lnTo>
                <a:lnTo>
                  <a:pt x="67570" y="11900"/>
                </a:lnTo>
                <a:lnTo>
                  <a:pt x="67600" y="11890"/>
                </a:lnTo>
                <a:lnTo>
                  <a:pt x="67630" y="11870"/>
                </a:lnTo>
                <a:lnTo>
                  <a:pt x="67630" y="11850"/>
                </a:lnTo>
                <a:lnTo>
                  <a:pt x="67640" y="11830"/>
                </a:lnTo>
                <a:lnTo>
                  <a:pt x="67650" y="11790"/>
                </a:lnTo>
                <a:lnTo>
                  <a:pt x="67670" y="11790"/>
                </a:lnTo>
                <a:lnTo>
                  <a:pt x="67680" y="11790"/>
                </a:lnTo>
                <a:lnTo>
                  <a:pt x="67700" y="11790"/>
                </a:lnTo>
                <a:lnTo>
                  <a:pt x="67720" y="11800"/>
                </a:lnTo>
                <a:lnTo>
                  <a:pt x="67730" y="11800"/>
                </a:lnTo>
                <a:lnTo>
                  <a:pt x="67720" y="11830"/>
                </a:lnTo>
                <a:lnTo>
                  <a:pt x="67740" y="11830"/>
                </a:lnTo>
                <a:lnTo>
                  <a:pt x="67770" y="11860"/>
                </a:lnTo>
                <a:lnTo>
                  <a:pt x="67780" y="11860"/>
                </a:lnTo>
                <a:lnTo>
                  <a:pt x="67790" y="11860"/>
                </a:lnTo>
                <a:lnTo>
                  <a:pt x="67800" y="11850"/>
                </a:lnTo>
                <a:lnTo>
                  <a:pt x="67820" y="11840"/>
                </a:lnTo>
                <a:lnTo>
                  <a:pt x="67840" y="11790"/>
                </a:lnTo>
                <a:lnTo>
                  <a:pt x="67870" y="11780"/>
                </a:lnTo>
                <a:lnTo>
                  <a:pt x="67880" y="11770"/>
                </a:lnTo>
                <a:lnTo>
                  <a:pt x="67900" y="11760"/>
                </a:lnTo>
                <a:lnTo>
                  <a:pt x="67890" y="11750"/>
                </a:lnTo>
                <a:lnTo>
                  <a:pt x="67890" y="11710"/>
                </a:lnTo>
                <a:lnTo>
                  <a:pt x="67880" y="11680"/>
                </a:lnTo>
                <a:lnTo>
                  <a:pt x="67900" y="11660"/>
                </a:lnTo>
                <a:lnTo>
                  <a:pt x="67910" y="11630"/>
                </a:lnTo>
                <a:lnTo>
                  <a:pt x="67940" y="11650"/>
                </a:lnTo>
                <a:lnTo>
                  <a:pt x="67950" y="11650"/>
                </a:lnTo>
                <a:lnTo>
                  <a:pt x="67960" y="11650"/>
                </a:lnTo>
                <a:lnTo>
                  <a:pt x="67970" y="11650"/>
                </a:lnTo>
                <a:lnTo>
                  <a:pt x="67970" y="11630"/>
                </a:lnTo>
                <a:lnTo>
                  <a:pt x="67980" y="11610"/>
                </a:lnTo>
                <a:lnTo>
                  <a:pt x="67980" y="11590"/>
                </a:lnTo>
                <a:lnTo>
                  <a:pt x="67990" y="11580"/>
                </a:lnTo>
                <a:lnTo>
                  <a:pt x="67980" y="11550"/>
                </a:lnTo>
                <a:lnTo>
                  <a:pt x="67980" y="11540"/>
                </a:lnTo>
                <a:lnTo>
                  <a:pt x="67950" y="11510"/>
                </a:lnTo>
                <a:lnTo>
                  <a:pt x="67950" y="11480"/>
                </a:lnTo>
                <a:lnTo>
                  <a:pt x="67930" y="11480"/>
                </a:lnTo>
                <a:lnTo>
                  <a:pt x="67920" y="11480"/>
                </a:lnTo>
                <a:lnTo>
                  <a:pt x="67900" y="11510"/>
                </a:lnTo>
                <a:lnTo>
                  <a:pt x="67890" y="11500"/>
                </a:lnTo>
                <a:lnTo>
                  <a:pt x="67880" y="11510"/>
                </a:lnTo>
                <a:lnTo>
                  <a:pt x="67850" y="11490"/>
                </a:lnTo>
                <a:lnTo>
                  <a:pt x="67830" y="11490"/>
                </a:lnTo>
                <a:lnTo>
                  <a:pt x="67810" y="11480"/>
                </a:lnTo>
                <a:lnTo>
                  <a:pt x="67800" y="11490"/>
                </a:lnTo>
                <a:lnTo>
                  <a:pt x="67790" y="11500"/>
                </a:lnTo>
                <a:lnTo>
                  <a:pt x="67770" y="11500"/>
                </a:lnTo>
                <a:lnTo>
                  <a:pt x="67760" y="11490"/>
                </a:lnTo>
                <a:lnTo>
                  <a:pt x="67750" y="11490"/>
                </a:lnTo>
                <a:lnTo>
                  <a:pt x="67740" y="11480"/>
                </a:lnTo>
                <a:lnTo>
                  <a:pt x="67720" y="11450"/>
                </a:lnTo>
                <a:lnTo>
                  <a:pt x="67720" y="11420"/>
                </a:lnTo>
                <a:lnTo>
                  <a:pt x="67720" y="11410"/>
                </a:lnTo>
                <a:lnTo>
                  <a:pt x="67730" y="11400"/>
                </a:lnTo>
                <a:lnTo>
                  <a:pt x="67730" y="11390"/>
                </a:lnTo>
                <a:lnTo>
                  <a:pt x="67720" y="11360"/>
                </a:lnTo>
                <a:lnTo>
                  <a:pt x="67730" y="11330"/>
                </a:lnTo>
                <a:lnTo>
                  <a:pt x="67720" y="11320"/>
                </a:lnTo>
                <a:lnTo>
                  <a:pt x="67730" y="11300"/>
                </a:lnTo>
                <a:lnTo>
                  <a:pt x="67740" y="11310"/>
                </a:lnTo>
                <a:lnTo>
                  <a:pt x="67740" y="11300"/>
                </a:lnTo>
                <a:lnTo>
                  <a:pt x="67740" y="11250"/>
                </a:lnTo>
                <a:lnTo>
                  <a:pt x="67750" y="11260"/>
                </a:lnTo>
                <a:lnTo>
                  <a:pt x="67760" y="11250"/>
                </a:lnTo>
                <a:lnTo>
                  <a:pt x="67770" y="11250"/>
                </a:lnTo>
                <a:lnTo>
                  <a:pt x="67780" y="11240"/>
                </a:lnTo>
                <a:lnTo>
                  <a:pt x="67780" y="11230"/>
                </a:lnTo>
                <a:lnTo>
                  <a:pt x="67800" y="11220"/>
                </a:lnTo>
                <a:lnTo>
                  <a:pt x="67800" y="11210"/>
                </a:lnTo>
                <a:lnTo>
                  <a:pt x="67810" y="11200"/>
                </a:lnTo>
                <a:lnTo>
                  <a:pt x="67830" y="11200"/>
                </a:lnTo>
                <a:lnTo>
                  <a:pt x="67840" y="11200"/>
                </a:lnTo>
                <a:lnTo>
                  <a:pt x="67860" y="11180"/>
                </a:lnTo>
                <a:lnTo>
                  <a:pt x="67840" y="11170"/>
                </a:lnTo>
                <a:lnTo>
                  <a:pt x="67910" y="11110"/>
                </a:lnTo>
                <a:lnTo>
                  <a:pt x="68020" y="11080"/>
                </a:lnTo>
                <a:lnTo>
                  <a:pt x="68030" y="11060"/>
                </a:lnTo>
                <a:lnTo>
                  <a:pt x="68050" y="11020"/>
                </a:lnTo>
                <a:lnTo>
                  <a:pt x="68040" y="11010"/>
                </a:lnTo>
                <a:lnTo>
                  <a:pt x="68030" y="11000"/>
                </a:lnTo>
                <a:lnTo>
                  <a:pt x="68290" y="10940"/>
                </a:lnTo>
                <a:lnTo>
                  <a:pt x="68510" y="11140"/>
                </a:lnTo>
                <a:lnTo>
                  <a:pt x="68540" y="11200"/>
                </a:lnTo>
                <a:lnTo>
                  <a:pt x="68610" y="11300"/>
                </a:lnTo>
                <a:lnTo>
                  <a:pt x="68660" y="11360"/>
                </a:lnTo>
                <a:lnTo>
                  <a:pt x="68700" y="11380"/>
                </a:lnTo>
                <a:lnTo>
                  <a:pt x="68740" y="11410"/>
                </a:lnTo>
                <a:lnTo>
                  <a:pt x="68860" y="11470"/>
                </a:lnTo>
                <a:lnTo>
                  <a:pt x="68870" y="11470"/>
                </a:lnTo>
                <a:lnTo>
                  <a:pt x="68840" y="11410"/>
                </a:lnTo>
                <a:lnTo>
                  <a:pt x="68850" y="11390"/>
                </a:lnTo>
                <a:lnTo>
                  <a:pt x="68850" y="11370"/>
                </a:lnTo>
                <a:lnTo>
                  <a:pt x="68860" y="11360"/>
                </a:lnTo>
                <a:lnTo>
                  <a:pt x="68850" y="11330"/>
                </a:lnTo>
                <a:lnTo>
                  <a:pt x="68820" y="11310"/>
                </a:lnTo>
                <a:lnTo>
                  <a:pt x="68810" y="11290"/>
                </a:lnTo>
                <a:lnTo>
                  <a:pt x="68800" y="11280"/>
                </a:lnTo>
                <a:lnTo>
                  <a:pt x="68770" y="11270"/>
                </a:lnTo>
                <a:lnTo>
                  <a:pt x="68770" y="11220"/>
                </a:lnTo>
                <a:lnTo>
                  <a:pt x="68780" y="11200"/>
                </a:lnTo>
                <a:lnTo>
                  <a:pt x="68810" y="11200"/>
                </a:lnTo>
                <a:lnTo>
                  <a:pt x="68830" y="11190"/>
                </a:lnTo>
                <a:lnTo>
                  <a:pt x="68860" y="11190"/>
                </a:lnTo>
                <a:lnTo>
                  <a:pt x="68880" y="11180"/>
                </a:lnTo>
                <a:lnTo>
                  <a:pt x="68890" y="11170"/>
                </a:lnTo>
                <a:lnTo>
                  <a:pt x="68980" y="11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