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Annaba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Anna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790" y="4630"/>
                </a:moveTo>
                <a:lnTo>
                  <a:pt x="74790" y="4620"/>
                </a:lnTo>
                <a:lnTo>
                  <a:pt x="74800" y="4620"/>
                </a:lnTo>
                <a:lnTo>
                  <a:pt x="74790" y="4630"/>
                </a:lnTo>
                <a:close/>
                <a:moveTo>
                  <a:pt x="77130" y="5900"/>
                </a:moveTo>
                <a:lnTo>
                  <a:pt x="77140" y="5920"/>
                </a:lnTo>
                <a:lnTo>
                  <a:pt x="77170" y="5930"/>
                </a:lnTo>
                <a:lnTo>
                  <a:pt x="77170" y="5950"/>
                </a:lnTo>
                <a:lnTo>
                  <a:pt x="77170" y="5970"/>
                </a:lnTo>
                <a:lnTo>
                  <a:pt x="77190" y="6030"/>
                </a:lnTo>
                <a:lnTo>
                  <a:pt x="77140" y="6050"/>
                </a:lnTo>
                <a:lnTo>
                  <a:pt x="77130" y="6060"/>
                </a:lnTo>
                <a:lnTo>
                  <a:pt x="77110" y="6080"/>
                </a:lnTo>
                <a:lnTo>
                  <a:pt x="77070" y="6050"/>
                </a:lnTo>
                <a:lnTo>
                  <a:pt x="76950" y="6020"/>
                </a:lnTo>
                <a:lnTo>
                  <a:pt x="76950" y="6050"/>
                </a:lnTo>
                <a:lnTo>
                  <a:pt x="76950" y="6070"/>
                </a:lnTo>
                <a:lnTo>
                  <a:pt x="76940" y="6100"/>
                </a:lnTo>
                <a:lnTo>
                  <a:pt x="76970" y="6110"/>
                </a:lnTo>
                <a:lnTo>
                  <a:pt x="76970" y="6120"/>
                </a:lnTo>
                <a:lnTo>
                  <a:pt x="76960" y="6130"/>
                </a:lnTo>
                <a:lnTo>
                  <a:pt x="76930" y="6180"/>
                </a:lnTo>
                <a:lnTo>
                  <a:pt x="76920" y="6240"/>
                </a:lnTo>
                <a:lnTo>
                  <a:pt x="76930" y="6240"/>
                </a:lnTo>
                <a:lnTo>
                  <a:pt x="76930" y="6250"/>
                </a:lnTo>
                <a:lnTo>
                  <a:pt x="76930" y="6300"/>
                </a:lnTo>
                <a:lnTo>
                  <a:pt x="76830" y="6290"/>
                </a:lnTo>
                <a:lnTo>
                  <a:pt x="76830" y="6320"/>
                </a:lnTo>
                <a:lnTo>
                  <a:pt x="76810" y="6290"/>
                </a:lnTo>
                <a:lnTo>
                  <a:pt x="76730" y="6260"/>
                </a:lnTo>
                <a:lnTo>
                  <a:pt x="76720" y="6280"/>
                </a:lnTo>
                <a:lnTo>
                  <a:pt x="76710" y="6370"/>
                </a:lnTo>
                <a:lnTo>
                  <a:pt x="76690" y="6400"/>
                </a:lnTo>
                <a:lnTo>
                  <a:pt x="76670" y="6380"/>
                </a:lnTo>
                <a:lnTo>
                  <a:pt x="76630" y="6340"/>
                </a:lnTo>
                <a:lnTo>
                  <a:pt x="76610" y="6380"/>
                </a:lnTo>
                <a:lnTo>
                  <a:pt x="76600" y="6410"/>
                </a:lnTo>
                <a:lnTo>
                  <a:pt x="76590" y="6420"/>
                </a:lnTo>
                <a:lnTo>
                  <a:pt x="76600" y="6430"/>
                </a:lnTo>
                <a:lnTo>
                  <a:pt x="76580" y="6460"/>
                </a:lnTo>
                <a:lnTo>
                  <a:pt x="76570" y="6470"/>
                </a:lnTo>
                <a:lnTo>
                  <a:pt x="76560" y="6470"/>
                </a:lnTo>
                <a:lnTo>
                  <a:pt x="76540" y="6490"/>
                </a:lnTo>
                <a:lnTo>
                  <a:pt x="76510" y="6490"/>
                </a:lnTo>
                <a:lnTo>
                  <a:pt x="76510" y="6520"/>
                </a:lnTo>
                <a:lnTo>
                  <a:pt x="76540" y="6540"/>
                </a:lnTo>
                <a:lnTo>
                  <a:pt x="76520" y="6590"/>
                </a:lnTo>
                <a:lnTo>
                  <a:pt x="76520" y="6600"/>
                </a:lnTo>
                <a:lnTo>
                  <a:pt x="76560" y="6630"/>
                </a:lnTo>
                <a:lnTo>
                  <a:pt x="76580" y="6650"/>
                </a:lnTo>
                <a:lnTo>
                  <a:pt x="76590" y="6660"/>
                </a:lnTo>
                <a:lnTo>
                  <a:pt x="76570" y="6750"/>
                </a:lnTo>
                <a:lnTo>
                  <a:pt x="76560" y="6770"/>
                </a:lnTo>
                <a:lnTo>
                  <a:pt x="76550" y="6770"/>
                </a:lnTo>
                <a:lnTo>
                  <a:pt x="76500" y="6800"/>
                </a:lnTo>
                <a:lnTo>
                  <a:pt x="76490" y="6800"/>
                </a:lnTo>
                <a:lnTo>
                  <a:pt x="76480" y="6820"/>
                </a:lnTo>
                <a:lnTo>
                  <a:pt x="76470" y="6880"/>
                </a:lnTo>
                <a:lnTo>
                  <a:pt x="76460" y="6890"/>
                </a:lnTo>
                <a:lnTo>
                  <a:pt x="76470" y="6920"/>
                </a:lnTo>
                <a:lnTo>
                  <a:pt x="76460" y="6940"/>
                </a:lnTo>
                <a:lnTo>
                  <a:pt x="76460" y="6950"/>
                </a:lnTo>
                <a:lnTo>
                  <a:pt x="76460" y="6960"/>
                </a:lnTo>
                <a:lnTo>
                  <a:pt x="76420" y="7000"/>
                </a:lnTo>
                <a:lnTo>
                  <a:pt x="76360" y="7120"/>
                </a:lnTo>
                <a:lnTo>
                  <a:pt x="76340" y="7150"/>
                </a:lnTo>
                <a:lnTo>
                  <a:pt x="76340" y="7170"/>
                </a:lnTo>
                <a:lnTo>
                  <a:pt x="76300" y="7200"/>
                </a:lnTo>
                <a:lnTo>
                  <a:pt x="76300" y="7220"/>
                </a:lnTo>
                <a:lnTo>
                  <a:pt x="76270" y="7230"/>
                </a:lnTo>
                <a:lnTo>
                  <a:pt x="76260" y="7230"/>
                </a:lnTo>
                <a:lnTo>
                  <a:pt x="76210" y="7160"/>
                </a:lnTo>
                <a:lnTo>
                  <a:pt x="76190" y="7180"/>
                </a:lnTo>
                <a:lnTo>
                  <a:pt x="76190" y="7210"/>
                </a:lnTo>
                <a:lnTo>
                  <a:pt x="76170" y="7220"/>
                </a:lnTo>
                <a:lnTo>
                  <a:pt x="76130" y="7230"/>
                </a:lnTo>
                <a:lnTo>
                  <a:pt x="76070" y="7210"/>
                </a:lnTo>
                <a:lnTo>
                  <a:pt x="76040" y="7210"/>
                </a:lnTo>
                <a:lnTo>
                  <a:pt x="76000" y="7190"/>
                </a:lnTo>
                <a:lnTo>
                  <a:pt x="75970" y="7200"/>
                </a:lnTo>
                <a:lnTo>
                  <a:pt x="75960" y="7180"/>
                </a:lnTo>
                <a:lnTo>
                  <a:pt x="75940" y="7180"/>
                </a:lnTo>
                <a:lnTo>
                  <a:pt x="75920" y="7160"/>
                </a:lnTo>
                <a:lnTo>
                  <a:pt x="75920" y="7140"/>
                </a:lnTo>
                <a:lnTo>
                  <a:pt x="75910" y="7130"/>
                </a:lnTo>
                <a:lnTo>
                  <a:pt x="75890" y="7100"/>
                </a:lnTo>
                <a:lnTo>
                  <a:pt x="75880" y="7110"/>
                </a:lnTo>
                <a:lnTo>
                  <a:pt x="75870" y="7080"/>
                </a:lnTo>
                <a:lnTo>
                  <a:pt x="75870" y="7070"/>
                </a:lnTo>
                <a:lnTo>
                  <a:pt x="75860" y="7060"/>
                </a:lnTo>
                <a:lnTo>
                  <a:pt x="75830" y="7070"/>
                </a:lnTo>
                <a:lnTo>
                  <a:pt x="75810" y="7060"/>
                </a:lnTo>
                <a:lnTo>
                  <a:pt x="75800" y="7080"/>
                </a:lnTo>
                <a:lnTo>
                  <a:pt x="75770" y="7090"/>
                </a:lnTo>
                <a:lnTo>
                  <a:pt x="75720" y="7100"/>
                </a:lnTo>
                <a:lnTo>
                  <a:pt x="75690" y="7100"/>
                </a:lnTo>
                <a:lnTo>
                  <a:pt x="75700" y="7090"/>
                </a:lnTo>
                <a:lnTo>
                  <a:pt x="75690" y="7030"/>
                </a:lnTo>
                <a:lnTo>
                  <a:pt x="75700" y="6990"/>
                </a:lnTo>
                <a:lnTo>
                  <a:pt x="75690" y="6970"/>
                </a:lnTo>
                <a:lnTo>
                  <a:pt x="75700" y="6960"/>
                </a:lnTo>
                <a:lnTo>
                  <a:pt x="75710" y="6930"/>
                </a:lnTo>
                <a:lnTo>
                  <a:pt x="75720" y="6920"/>
                </a:lnTo>
                <a:lnTo>
                  <a:pt x="75700" y="6900"/>
                </a:lnTo>
                <a:lnTo>
                  <a:pt x="75690" y="6870"/>
                </a:lnTo>
                <a:lnTo>
                  <a:pt x="75680" y="6860"/>
                </a:lnTo>
                <a:lnTo>
                  <a:pt x="75670" y="6850"/>
                </a:lnTo>
                <a:lnTo>
                  <a:pt x="75670" y="6840"/>
                </a:lnTo>
                <a:lnTo>
                  <a:pt x="75660" y="6850"/>
                </a:lnTo>
                <a:lnTo>
                  <a:pt x="75660" y="6870"/>
                </a:lnTo>
                <a:lnTo>
                  <a:pt x="75650" y="6880"/>
                </a:lnTo>
                <a:lnTo>
                  <a:pt x="75590" y="6880"/>
                </a:lnTo>
                <a:lnTo>
                  <a:pt x="75560" y="6890"/>
                </a:lnTo>
                <a:lnTo>
                  <a:pt x="75540" y="6900"/>
                </a:lnTo>
                <a:lnTo>
                  <a:pt x="75530" y="6900"/>
                </a:lnTo>
                <a:lnTo>
                  <a:pt x="75530" y="6920"/>
                </a:lnTo>
                <a:lnTo>
                  <a:pt x="75500" y="6930"/>
                </a:lnTo>
                <a:lnTo>
                  <a:pt x="75480" y="6950"/>
                </a:lnTo>
                <a:lnTo>
                  <a:pt x="75460" y="6950"/>
                </a:lnTo>
                <a:lnTo>
                  <a:pt x="75430" y="6940"/>
                </a:lnTo>
                <a:lnTo>
                  <a:pt x="75430" y="6950"/>
                </a:lnTo>
                <a:lnTo>
                  <a:pt x="75410" y="6960"/>
                </a:lnTo>
                <a:lnTo>
                  <a:pt x="75400" y="7000"/>
                </a:lnTo>
                <a:lnTo>
                  <a:pt x="75380" y="7040"/>
                </a:lnTo>
                <a:lnTo>
                  <a:pt x="75380" y="7090"/>
                </a:lnTo>
                <a:lnTo>
                  <a:pt x="75380" y="7100"/>
                </a:lnTo>
                <a:lnTo>
                  <a:pt x="75330" y="7040"/>
                </a:lnTo>
                <a:lnTo>
                  <a:pt x="75310" y="7020"/>
                </a:lnTo>
                <a:lnTo>
                  <a:pt x="75310" y="6990"/>
                </a:lnTo>
                <a:lnTo>
                  <a:pt x="75310" y="6910"/>
                </a:lnTo>
                <a:lnTo>
                  <a:pt x="75300" y="6910"/>
                </a:lnTo>
                <a:lnTo>
                  <a:pt x="75250" y="6890"/>
                </a:lnTo>
                <a:lnTo>
                  <a:pt x="75210" y="6910"/>
                </a:lnTo>
                <a:lnTo>
                  <a:pt x="75180" y="6920"/>
                </a:lnTo>
                <a:lnTo>
                  <a:pt x="75150" y="6940"/>
                </a:lnTo>
                <a:lnTo>
                  <a:pt x="75120" y="6930"/>
                </a:lnTo>
                <a:lnTo>
                  <a:pt x="75090" y="6930"/>
                </a:lnTo>
                <a:lnTo>
                  <a:pt x="75050" y="6920"/>
                </a:lnTo>
                <a:lnTo>
                  <a:pt x="75010" y="6910"/>
                </a:lnTo>
                <a:lnTo>
                  <a:pt x="75000" y="6880"/>
                </a:lnTo>
                <a:lnTo>
                  <a:pt x="75000" y="6860"/>
                </a:lnTo>
                <a:lnTo>
                  <a:pt x="75030" y="6850"/>
                </a:lnTo>
                <a:lnTo>
                  <a:pt x="75040" y="6840"/>
                </a:lnTo>
                <a:lnTo>
                  <a:pt x="75040" y="6820"/>
                </a:lnTo>
                <a:lnTo>
                  <a:pt x="75030" y="6800"/>
                </a:lnTo>
                <a:lnTo>
                  <a:pt x="75030" y="6740"/>
                </a:lnTo>
                <a:lnTo>
                  <a:pt x="75020" y="6670"/>
                </a:lnTo>
                <a:lnTo>
                  <a:pt x="75020" y="6650"/>
                </a:lnTo>
                <a:lnTo>
                  <a:pt x="75070" y="6620"/>
                </a:lnTo>
                <a:lnTo>
                  <a:pt x="75140" y="6620"/>
                </a:lnTo>
                <a:lnTo>
                  <a:pt x="75210" y="6610"/>
                </a:lnTo>
                <a:lnTo>
                  <a:pt x="75220" y="6580"/>
                </a:lnTo>
                <a:lnTo>
                  <a:pt x="75250" y="6560"/>
                </a:lnTo>
                <a:lnTo>
                  <a:pt x="75270" y="6560"/>
                </a:lnTo>
                <a:lnTo>
                  <a:pt x="75280" y="6560"/>
                </a:lnTo>
                <a:lnTo>
                  <a:pt x="75290" y="6530"/>
                </a:lnTo>
                <a:lnTo>
                  <a:pt x="75300" y="6500"/>
                </a:lnTo>
                <a:lnTo>
                  <a:pt x="75310" y="6450"/>
                </a:lnTo>
                <a:lnTo>
                  <a:pt x="75310" y="6440"/>
                </a:lnTo>
                <a:lnTo>
                  <a:pt x="75310" y="6420"/>
                </a:lnTo>
                <a:lnTo>
                  <a:pt x="75310" y="6400"/>
                </a:lnTo>
                <a:lnTo>
                  <a:pt x="75310" y="6350"/>
                </a:lnTo>
                <a:lnTo>
                  <a:pt x="75240" y="6270"/>
                </a:lnTo>
                <a:lnTo>
                  <a:pt x="75240" y="6260"/>
                </a:lnTo>
                <a:lnTo>
                  <a:pt x="75240" y="6180"/>
                </a:lnTo>
                <a:lnTo>
                  <a:pt x="75240" y="6150"/>
                </a:lnTo>
                <a:lnTo>
                  <a:pt x="75250" y="6130"/>
                </a:lnTo>
                <a:lnTo>
                  <a:pt x="75200" y="6050"/>
                </a:lnTo>
                <a:lnTo>
                  <a:pt x="75220" y="6030"/>
                </a:lnTo>
                <a:lnTo>
                  <a:pt x="75200" y="6010"/>
                </a:lnTo>
                <a:lnTo>
                  <a:pt x="75190" y="5990"/>
                </a:lnTo>
                <a:lnTo>
                  <a:pt x="75170" y="5960"/>
                </a:lnTo>
                <a:lnTo>
                  <a:pt x="75190" y="5900"/>
                </a:lnTo>
                <a:lnTo>
                  <a:pt x="75200" y="5860"/>
                </a:lnTo>
                <a:lnTo>
                  <a:pt x="75190" y="5840"/>
                </a:lnTo>
                <a:lnTo>
                  <a:pt x="75190" y="5800"/>
                </a:lnTo>
                <a:lnTo>
                  <a:pt x="75220" y="5750"/>
                </a:lnTo>
                <a:lnTo>
                  <a:pt x="75220" y="5720"/>
                </a:lnTo>
                <a:lnTo>
                  <a:pt x="75200" y="5650"/>
                </a:lnTo>
                <a:lnTo>
                  <a:pt x="75210" y="5640"/>
                </a:lnTo>
                <a:lnTo>
                  <a:pt x="75200" y="5620"/>
                </a:lnTo>
                <a:lnTo>
                  <a:pt x="75190" y="5620"/>
                </a:lnTo>
                <a:lnTo>
                  <a:pt x="75170" y="5590"/>
                </a:lnTo>
                <a:lnTo>
                  <a:pt x="75160" y="5580"/>
                </a:lnTo>
                <a:lnTo>
                  <a:pt x="75150" y="5580"/>
                </a:lnTo>
                <a:lnTo>
                  <a:pt x="75090" y="5550"/>
                </a:lnTo>
                <a:lnTo>
                  <a:pt x="75040" y="5520"/>
                </a:lnTo>
                <a:lnTo>
                  <a:pt x="75020" y="5520"/>
                </a:lnTo>
                <a:lnTo>
                  <a:pt x="74990" y="5510"/>
                </a:lnTo>
                <a:lnTo>
                  <a:pt x="74970" y="5490"/>
                </a:lnTo>
                <a:lnTo>
                  <a:pt x="74970" y="5460"/>
                </a:lnTo>
                <a:lnTo>
                  <a:pt x="74980" y="5460"/>
                </a:lnTo>
                <a:lnTo>
                  <a:pt x="74980" y="5450"/>
                </a:lnTo>
                <a:lnTo>
                  <a:pt x="74970" y="5430"/>
                </a:lnTo>
                <a:lnTo>
                  <a:pt x="74970" y="5410"/>
                </a:lnTo>
                <a:lnTo>
                  <a:pt x="74930" y="5360"/>
                </a:lnTo>
                <a:lnTo>
                  <a:pt x="74940" y="5350"/>
                </a:lnTo>
                <a:lnTo>
                  <a:pt x="74980" y="5330"/>
                </a:lnTo>
                <a:lnTo>
                  <a:pt x="74990" y="5360"/>
                </a:lnTo>
                <a:lnTo>
                  <a:pt x="74990" y="5370"/>
                </a:lnTo>
                <a:lnTo>
                  <a:pt x="75060" y="5380"/>
                </a:lnTo>
                <a:lnTo>
                  <a:pt x="75070" y="5380"/>
                </a:lnTo>
                <a:lnTo>
                  <a:pt x="75090" y="5350"/>
                </a:lnTo>
                <a:lnTo>
                  <a:pt x="75080" y="5340"/>
                </a:lnTo>
                <a:lnTo>
                  <a:pt x="75070" y="5310"/>
                </a:lnTo>
                <a:lnTo>
                  <a:pt x="75090" y="5270"/>
                </a:lnTo>
                <a:lnTo>
                  <a:pt x="75070" y="5260"/>
                </a:lnTo>
                <a:lnTo>
                  <a:pt x="75080" y="5250"/>
                </a:lnTo>
                <a:lnTo>
                  <a:pt x="75070" y="5210"/>
                </a:lnTo>
                <a:lnTo>
                  <a:pt x="75070" y="5190"/>
                </a:lnTo>
                <a:lnTo>
                  <a:pt x="75050" y="5170"/>
                </a:lnTo>
                <a:lnTo>
                  <a:pt x="75040" y="5160"/>
                </a:lnTo>
                <a:lnTo>
                  <a:pt x="75030" y="5150"/>
                </a:lnTo>
                <a:lnTo>
                  <a:pt x="75030" y="5120"/>
                </a:lnTo>
                <a:lnTo>
                  <a:pt x="74980" y="5110"/>
                </a:lnTo>
                <a:lnTo>
                  <a:pt x="74980" y="5100"/>
                </a:lnTo>
                <a:lnTo>
                  <a:pt x="74970" y="5100"/>
                </a:lnTo>
                <a:lnTo>
                  <a:pt x="74950" y="5090"/>
                </a:lnTo>
                <a:lnTo>
                  <a:pt x="74950" y="5080"/>
                </a:lnTo>
                <a:lnTo>
                  <a:pt x="74950" y="5040"/>
                </a:lnTo>
                <a:lnTo>
                  <a:pt x="74960" y="5000"/>
                </a:lnTo>
                <a:lnTo>
                  <a:pt x="74960" y="4990"/>
                </a:lnTo>
                <a:lnTo>
                  <a:pt x="74950" y="4970"/>
                </a:lnTo>
                <a:lnTo>
                  <a:pt x="74930" y="4960"/>
                </a:lnTo>
                <a:lnTo>
                  <a:pt x="74910" y="4930"/>
                </a:lnTo>
                <a:lnTo>
                  <a:pt x="74910" y="4920"/>
                </a:lnTo>
                <a:lnTo>
                  <a:pt x="74910" y="4900"/>
                </a:lnTo>
                <a:lnTo>
                  <a:pt x="74910" y="4890"/>
                </a:lnTo>
                <a:lnTo>
                  <a:pt x="74910" y="4870"/>
                </a:lnTo>
                <a:lnTo>
                  <a:pt x="74920" y="4860"/>
                </a:lnTo>
                <a:lnTo>
                  <a:pt x="74930" y="4860"/>
                </a:lnTo>
                <a:lnTo>
                  <a:pt x="74930" y="4850"/>
                </a:lnTo>
                <a:lnTo>
                  <a:pt x="74940" y="4820"/>
                </a:lnTo>
                <a:lnTo>
                  <a:pt x="74960" y="4820"/>
                </a:lnTo>
                <a:lnTo>
                  <a:pt x="74960" y="4810"/>
                </a:lnTo>
                <a:lnTo>
                  <a:pt x="74970" y="4810"/>
                </a:lnTo>
                <a:lnTo>
                  <a:pt x="74970" y="4800"/>
                </a:lnTo>
                <a:lnTo>
                  <a:pt x="74950" y="4790"/>
                </a:lnTo>
                <a:lnTo>
                  <a:pt x="74950" y="4780"/>
                </a:lnTo>
                <a:lnTo>
                  <a:pt x="74940" y="4770"/>
                </a:lnTo>
                <a:lnTo>
                  <a:pt x="74930" y="4770"/>
                </a:lnTo>
                <a:lnTo>
                  <a:pt x="74920" y="4770"/>
                </a:lnTo>
                <a:lnTo>
                  <a:pt x="74900" y="4760"/>
                </a:lnTo>
                <a:lnTo>
                  <a:pt x="74890" y="4740"/>
                </a:lnTo>
                <a:lnTo>
                  <a:pt x="74890" y="4720"/>
                </a:lnTo>
                <a:lnTo>
                  <a:pt x="74880" y="4720"/>
                </a:lnTo>
                <a:lnTo>
                  <a:pt x="74860" y="4720"/>
                </a:lnTo>
                <a:lnTo>
                  <a:pt x="74780" y="4680"/>
                </a:lnTo>
                <a:lnTo>
                  <a:pt x="74780" y="4670"/>
                </a:lnTo>
                <a:lnTo>
                  <a:pt x="74790" y="4670"/>
                </a:lnTo>
                <a:lnTo>
                  <a:pt x="74790" y="4650"/>
                </a:lnTo>
                <a:lnTo>
                  <a:pt x="74790" y="4640"/>
                </a:lnTo>
                <a:lnTo>
                  <a:pt x="74780" y="4640"/>
                </a:lnTo>
                <a:lnTo>
                  <a:pt x="74770" y="4640"/>
                </a:lnTo>
                <a:lnTo>
                  <a:pt x="74780" y="4630"/>
                </a:lnTo>
                <a:lnTo>
                  <a:pt x="74790" y="4630"/>
                </a:lnTo>
                <a:lnTo>
                  <a:pt x="74800" y="4630"/>
                </a:lnTo>
                <a:lnTo>
                  <a:pt x="74800" y="4620"/>
                </a:lnTo>
                <a:lnTo>
                  <a:pt x="74810" y="4620"/>
                </a:lnTo>
                <a:lnTo>
                  <a:pt x="74830" y="4620"/>
                </a:lnTo>
                <a:lnTo>
                  <a:pt x="74830" y="4630"/>
                </a:lnTo>
                <a:lnTo>
                  <a:pt x="74840" y="4630"/>
                </a:lnTo>
                <a:lnTo>
                  <a:pt x="74840" y="4640"/>
                </a:lnTo>
                <a:lnTo>
                  <a:pt x="74850" y="4640"/>
                </a:lnTo>
                <a:lnTo>
                  <a:pt x="74860" y="4640"/>
                </a:lnTo>
                <a:lnTo>
                  <a:pt x="74870" y="4640"/>
                </a:lnTo>
                <a:lnTo>
                  <a:pt x="74870" y="4660"/>
                </a:lnTo>
                <a:lnTo>
                  <a:pt x="74870" y="4670"/>
                </a:lnTo>
                <a:lnTo>
                  <a:pt x="74880" y="4670"/>
                </a:lnTo>
                <a:lnTo>
                  <a:pt x="74890" y="4670"/>
                </a:lnTo>
                <a:lnTo>
                  <a:pt x="74900" y="4670"/>
                </a:lnTo>
                <a:lnTo>
                  <a:pt x="74910" y="4680"/>
                </a:lnTo>
                <a:lnTo>
                  <a:pt x="74920" y="4680"/>
                </a:lnTo>
                <a:lnTo>
                  <a:pt x="74930" y="4690"/>
                </a:lnTo>
                <a:lnTo>
                  <a:pt x="74950" y="4690"/>
                </a:lnTo>
                <a:lnTo>
                  <a:pt x="74950" y="4680"/>
                </a:lnTo>
                <a:lnTo>
                  <a:pt x="74950" y="4690"/>
                </a:lnTo>
                <a:lnTo>
                  <a:pt x="74960" y="4690"/>
                </a:lnTo>
                <a:lnTo>
                  <a:pt x="74960" y="4700"/>
                </a:lnTo>
                <a:lnTo>
                  <a:pt x="74970" y="4700"/>
                </a:lnTo>
                <a:lnTo>
                  <a:pt x="75010" y="4710"/>
                </a:lnTo>
                <a:lnTo>
                  <a:pt x="75030" y="4700"/>
                </a:lnTo>
                <a:lnTo>
                  <a:pt x="75040" y="4700"/>
                </a:lnTo>
                <a:lnTo>
                  <a:pt x="75060" y="4690"/>
                </a:lnTo>
                <a:lnTo>
                  <a:pt x="75070" y="4700"/>
                </a:lnTo>
                <a:lnTo>
                  <a:pt x="75070" y="4690"/>
                </a:lnTo>
                <a:lnTo>
                  <a:pt x="75070" y="4680"/>
                </a:lnTo>
                <a:lnTo>
                  <a:pt x="75080" y="4680"/>
                </a:lnTo>
                <a:lnTo>
                  <a:pt x="75090" y="4680"/>
                </a:lnTo>
                <a:lnTo>
                  <a:pt x="75080" y="4670"/>
                </a:lnTo>
                <a:lnTo>
                  <a:pt x="75090" y="4670"/>
                </a:lnTo>
                <a:lnTo>
                  <a:pt x="75100" y="4670"/>
                </a:lnTo>
                <a:lnTo>
                  <a:pt x="75100" y="4680"/>
                </a:lnTo>
                <a:lnTo>
                  <a:pt x="75110" y="4680"/>
                </a:lnTo>
                <a:lnTo>
                  <a:pt x="75130" y="4680"/>
                </a:lnTo>
                <a:lnTo>
                  <a:pt x="75130" y="4670"/>
                </a:lnTo>
                <a:lnTo>
                  <a:pt x="75140" y="4670"/>
                </a:lnTo>
                <a:lnTo>
                  <a:pt x="75150" y="4670"/>
                </a:lnTo>
                <a:lnTo>
                  <a:pt x="75160" y="4670"/>
                </a:lnTo>
                <a:lnTo>
                  <a:pt x="75160" y="4660"/>
                </a:lnTo>
                <a:lnTo>
                  <a:pt x="75160" y="4650"/>
                </a:lnTo>
                <a:lnTo>
                  <a:pt x="75160" y="4640"/>
                </a:lnTo>
                <a:lnTo>
                  <a:pt x="75160" y="4630"/>
                </a:lnTo>
                <a:lnTo>
                  <a:pt x="75150" y="4630"/>
                </a:lnTo>
                <a:lnTo>
                  <a:pt x="75140" y="4620"/>
                </a:lnTo>
                <a:lnTo>
                  <a:pt x="75150" y="4610"/>
                </a:lnTo>
                <a:lnTo>
                  <a:pt x="75160" y="4610"/>
                </a:lnTo>
                <a:lnTo>
                  <a:pt x="75170" y="4610"/>
                </a:lnTo>
                <a:lnTo>
                  <a:pt x="75180" y="4610"/>
                </a:lnTo>
                <a:lnTo>
                  <a:pt x="75180" y="4620"/>
                </a:lnTo>
                <a:lnTo>
                  <a:pt x="75180" y="4610"/>
                </a:lnTo>
                <a:lnTo>
                  <a:pt x="75190" y="4610"/>
                </a:lnTo>
                <a:lnTo>
                  <a:pt x="75190" y="4600"/>
                </a:lnTo>
                <a:lnTo>
                  <a:pt x="75200" y="4600"/>
                </a:lnTo>
                <a:lnTo>
                  <a:pt x="75200" y="4590"/>
                </a:lnTo>
                <a:lnTo>
                  <a:pt x="75200" y="4600"/>
                </a:lnTo>
                <a:lnTo>
                  <a:pt x="75200" y="4610"/>
                </a:lnTo>
                <a:lnTo>
                  <a:pt x="75210" y="4610"/>
                </a:lnTo>
                <a:lnTo>
                  <a:pt x="75220" y="4600"/>
                </a:lnTo>
                <a:lnTo>
                  <a:pt x="75220" y="4610"/>
                </a:lnTo>
                <a:lnTo>
                  <a:pt x="75230" y="4600"/>
                </a:lnTo>
                <a:lnTo>
                  <a:pt x="75230" y="4610"/>
                </a:lnTo>
                <a:lnTo>
                  <a:pt x="75220" y="4610"/>
                </a:lnTo>
                <a:lnTo>
                  <a:pt x="75220" y="4620"/>
                </a:lnTo>
                <a:lnTo>
                  <a:pt x="75220" y="4630"/>
                </a:lnTo>
                <a:lnTo>
                  <a:pt x="75230" y="4630"/>
                </a:lnTo>
                <a:lnTo>
                  <a:pt x="75240" y="4630"/>
                </a:lnTo>
                <a:lnTo>
                  <a:pt x="75250" y="4630"/>
                </a:lnTo>
                <a:lnTo>
                  <a:pt x="75250" y="4620"/>
                </a:lnTo>
                <a:lnTo>
                  <a:pt x="75250" y="4610"/>
                </a:lnTo>
                <a:lnTo>
                  <a:pt x="75250" y="4620"/>
                </a:lnTo>
                <a:lnTo>
                  <a:pt x="75260" y="4620"/>
                </a:lnTo>
                <a:lnTo>
                  <a:pt x="75260" y="4630"/>
                </a:lnTo>
                <a:lnTo>
                  <a:pt x="75250" y="4640"/>
                </a:lnTo>
                <a:lnTo>
                  <a:pt x="75250" y="4650"/>
                </a:lnTo>
                <a:lnTo>
                  <a:pt x="75240" y="4650"/>
                </a:lnTo>
                <a:lnTo>
                  <a:pt x="75240" y="4660"/>
                </a:lnTo>
                <a:lnTo>
                  <a:pt x="75240" y="4670"/>
                </a:lnTo>
                <a:lnTo>
                  <a:pt x="75240" y="4680"/>
                </a:lnTo>
                <a:lnTo>
                  <a:pt x="75230" y="4680"/>
                </a:lnTo>
                <a:lnTo>
                  <a:pt x="75230" y="4690"/>
                </a:lnTo>
                <a:lnTo>
                  <a:pt x="75220" y="4690"/>
                </a:lnTo>
                <a:lnTo>
                  <a:pt x="75220" y="4700"/>
                </a:lnTo>
                <a:lnTo>
                  <a:pt x="75210" y="4700"/>
                </a:lnTo>
                <a:lnTo>
                  <a:pt x="75210" y="4690"/>
                </a:lnTo>
                <a:lnTo>
                  <a:pt x="75220" y="4690"/>
                </a:lnTo>
                <a:lnTo>
                  <a:pt x="75210" y="4690"/>
                </a:lnTo>
                <a:lnTo>
                  <a:pt x="75200" y="4690"/>
                </a:lnTo>
                <a:lnTo>
                  <a:pt x="75200" y="4700"/>
                </a:lnTo>
                <a:lnTo>
                  <a:pt x="75200" y="4710"/>
                </a:lnTo>
                <a:lnTo>
                  <a:pt x="75200" y="4720"/>
                </a:lnTo>
                <a:lnTo>
                  <a:pt x="75210" y="4720"/>
                </a:lnTo>
                <a:lnTo>
                  <a:pt x="75200" y="4720"/>
                </a:lnTo>
                <a:lnTo>
                  <a:pt x="75210" y="4730"/>
                </a:lnTo>
                <a:lnTo>
                  <a:pt x="75210" y="4740"/>
                </a:lnTo>
                <a:lnTo>
                  <a:pt x="75220" y="4740"/>
                </a:lnTo>
                <a:lnTo>
                  <a:pt x="75220" y="4760"/>
                </a:lnTo>
                <a:lnTo>
                  <a:pt x="75240" y="4760"/>
                </a:lnTo>
                <a:lnTo>
                  <a:pt x="75240" y="4770"/>
                </a:lnTo>
                <a:lnTo>
                  <a:pt x="75250" y="4770"/>
                </a:lnTo>
                <a:lnTo>
                  <a:pt x="75250" y="4780"/>
                </a:lnTo>
                <a:lnTo>
                  <a:pt x="75260" y="4790"/>
                </a:lnTo>
                <a:lnTo>
                  <a:pt x="75250" y="4790"/>
                </a:lnTo>
                <a:lnTo>
                  <a:pt x="75260" y="4790"/>
                </a:lnTo>
                <a:lnTo>
                  <a:pt x="75260" y="4800"/>
                </a:lnTo>
                <a:lnTo>
                  <a:pt x="75260" y="4810"/>
                </a:lnTo>
                <a:lnTo>
                  <a:pt x="75270" y="4810"/>
                </a:lnTo>
                <a:lnTo>
                  <a:pt x="75300" y="4810"/>
                </a:lnTo>
                <a:lnTo>
                  <a:pt x="75300" y="4820"/>
                </a:lnTo>
                <a:lnTo>
                  <a:pt x="75300" y="4830"/>
                </a:lnTo>
                <a:lnTo>
                  <a:pt x="75310" y="4830"/>
                </a:lnTo>
                <a:lnTo>
                  <a:pt x="75310" y="4840"/>
                </a:lnTo>
                <a:lnTo>
                  <a:pt x="75330" y="4850"/>
                </a:lnTo>
                <a:lnTo>
                  <a:pt x="75340" y="4850"/>
                </a:lnTo>
                <a:lnTo>
                  <a:pt x="75380" y="4850"/>
                </a:lnTo>
                <a:lnTo>
                  <a:pt x="75390" y="4840"/>
                </a:lnTo>
                <a:lnTo>
                  <a:pt x="75400" y="4840"/>
                </a:lnTo>
                <a:lnTo>
                  <a:pt x="75410" y="4840"/>
                </a:lnTo>
                <a:lnTo>
                  <a:pt x="75420" y="4840"/>
                </a:lnTo>
                <a:lnTo>
                  <a:pt x="75420" y="4830"/>
                </a:lnTo>
                <a:lnTo>
                  <a:pt x="75430" y="4830"/>
                </a:lnTo>
                <a:lnTo>
                  <a:pt x="75430" y="4840"/>
                </a:lnTo>
                <a:lnTo>
                  <a:pt x="75440" y="4830"/>
                </a:lnTo>
                <a:lnTo>
                  <a:pt x="75460" y="4830"/>
                </a:lnTo>
                <a:lnTo>
                  <a:pt x="75460" y="4820"/>
                </a:lnTo>
                <a:lnTo>
                  <a:pt x="75460" y="4830"/>
                </a:lnTo>
                <a:lnTo>
                  <a:pt x="75470" y="4820"/>
                </a:lnTo>
                <a:lnTo>
                  <a:pt x="75470" y="4830"/>
                </a:lnTo>
                <a:lnTo>
                  <a:pt x="75480" y="4830"/>
                </a:lnTo>
                <a:lnTo>
                  <a:pt x="75480" y="4820"/>
                </a:lnTo>
                <a:lnTo>
                  <a:pt x="75490" y="4820"/>
                </a:lnTo>
                <a:lnTo>
                  <a:pt x="75510" y="4820"/>
                </a:lnTo>
                <a:lnTo>
                  <a:pt x="75520" y="4820"/>
                </a:lnTo>
                <a:lnTo>
                  <a:pt x="75530" y="4810"/>
                </a:lnTo>
                <a:lnTo>
                  <a:pt x="75540" y="4810"/>
                </a:lnTo>
                <a:lnTo>
                  <a:pt x="75550" y="4810"/>
                </a:lnTo>
                <a:lnTo>
                  <a:pt x="75570" y="4810"/>
                </a:lnTo>
                <a:lnTo>
                  <a:pt x="75570" y="4800"/>
                </a:lnTo>
                <a:lnTo>
                  <a:pt x="75580" y="4810"/>
                </a:lnTo>
                <a:lnTo>
                  <a:pt x="75590" y="4810"/>
                </a:lnTo>
                <a:lnTo>
                  <a:pt x="75610" y="4810"/>
                </a:lnTo>
                <a:lnTo>
                  <a:pt x="75610" y="4820"/>
                </a:lnTo>
                <a:lnTo>
                  <a:pt x="75630" y="4820"/>
                </a:lnTo>
                <a:lnTo>
                  <a:pt x="75640" y="4820"/>
                </a:lnTo>
                <a:lnTo>
                  <a:pt x="75650" y="4820"/>
                </a:lnTo>
                <a:lnTo>
                  <a:pt x="75650" y="4830"/>
                </a:lnTo>
                <a:lnTo>
                  <a:pt x="75670" y="4830"/>
                </a:lnTo>
                <a:lnTo>
                  <a:pt x="75660" y="4830"/>
                </a:lnTo>
                <a:lnTo>
                  <a:pt x="75710" y="4840"/>
                </a:lnTo>
                <a:lnTo>
                  <a:pt x="75710" y="4830"/>
                </a:lnTo>
                <a:lnTo>
                  <a:pt x="75720" y="4830"/>
                </a:lnTo>
                <a:lnTo>
                  <a:pt x="75730" y="4830"/>
                </a:lnTo>
                <a:lnTo>
                  <a:pt x="75740" y="4830"/>
                </a:lnTo>
                <a:lnTo>
                  <a:pt x="75750" y="4830"/>
                </a:lnTo>
                <a:lnTo>
                  <a:pt x="75760" y="4830"/>
                </a:lnTo>
                <a:lnTo>
                  <a:pt x="75770" y="4830"/>
                </a:lnTo>
                <a:lnTo>
                  <a:pt x="75780" y="4830"/>
                </a:lnTo>
                <a:lnTo>
                  <a:pt x="75790" y="4840"/>
                </a:lnTo>
                <a:lnTo>
                  <a:pt x="75800" y="4850"/>
                </a:lnTo>
                <a:lnTo>
                  <a:pt x="75800" y="4870"/>
                </a:lnTo>
                <a:lnTo>
                  <a:pt x="75810" y="4880"/>
                </a:lnTo>
                <a:lnTo>
                  <a:pt x="75810" y="4900"/>
                </a:lnTo>
                <a:lnTo>
                  <a:pt x="75820" y="4920"/>
                </a:lnTo>
                <a:lnTo>
                  <a:pt x="75830" y="4950"/>
                </a:lnTo>
                <a:lnTo>
                  <a:pt x="75840" y="4960"/>
                </a:lnTo>
                <a:lnTo>
                  <a:pt x="75840" y="4970"/>
                </a:lnTo>
                <a:lnTo>
                  <a:pt x="75850" y="4970"/>
                </a:lnTo>
                <a:lnTo>
                  <a:pt x="75880" y="4980"/>
                </a:lnTo>
                <a:lnTo>
                  <a:pt x="75880" y="4990"/>
                </a:lnTo>
                <a:lnTo>
                  <a:pt x="75890" y="4990"/>
                </a:lnTo>
                <a:lnTo>
                  <a:pt x="75900" y="4990"/>
                </a:lnTo>
                <a:lnTo>
                  <a:pt x="75900" y="5000"/>
                </a:lnTo>
                <a:lnTo>
                  <a:pt x="75910" y="5010"/>
                </a:lnTo>
                <a:lnTo>
                  <a:pt x="75930" y="5020"/>
                </a:lnTo>
                <a:lnTo>
                  <a:pt x="75920" y="5020"/>
                </a:lnTo>
                <a:lnTo>
                  <a:pt x="75940" y="5030"/>
                </a:lnTo>
                <a:lnTo>
                  <a:pt x="75950" y="5030"/>
                </a:lnTo>
                <a:lnTo>
                  <a:pt x="75960" y="5040"/>
                </a:lnTo>
                <a:lnTo>
                  <a:pt x="75970" y="5060"/>
                </a:lnTo>
                <a:lnTo>
                  <a:pt x="75980" y="5080"/>
                </a:lnTo>
                <a:lnTo>
                  <a:pt x="75970" y="5100"/>
                </a:lnTo>
                <a:lnTo>
                  <a:pt x="75980" y="5110"/>
                </a:lnTo>
                <a:lnTo>
                  <a:pt x="75980" y="5100"/>
                </a:lnTo>
                <a:lnTo>
                  <a:pt x="75980" y="5110"/>
                </a:lnTo>
                <a:lnTo>
                  <a:pt x="75990" y="5110"/>
                </a:lnTo>
                <a:lnTo>
                  <a:pt x="76000" y="5120"/>
                </a:lnTo>
                <a:lnTo>
                  <a:pt x="76010" y="5130"/>
                </a:lnTo>
                <a:lnTo>
                  <a:pt x="76010" y="5140"/>
                </a:lnTo>
                <a:lnTo>
                  <a:pt x="76020" y="5140"/>
                </a:lnTo>
                <a:lnTo>
                  <a:pt x="76040" y="5150"/>
                </a:lnTo>
                <a:lnTo>
                  <a:pt x="76050" y="5150"/>
                </a:lnTo>
                <a:lnTo>
                  <a:pt x="76060" y="5160"/>
                </a:lnTo>
                <a:lnTo>
                  <a:pt x="76070" y="5160"/>
                </a:lnTo>
                <a:lnTo>
                  <a:pt x="76070" y="5170"/>
                </a:lnTo>
                <a:lnTo>
                  <a:pt x="76080" y="5170"/>
                </a:lnTo>
                <a:lnTo>
                  <a:pt x="76080" y="5180"/>
                </a:lnTo>
                <a:lnTo>
                  <a:pt x="76090" y="5180"/>
                </a:lnTo>
                <a:lnTo>
                  <a:pt x="76100" y="5180"/>
                </a:lnTo>
                <a:lnTo>
                  <a:pt x="76110" y="5190"/>
                </a:lnTo>
                <a:lnTo>
                  <a:pt x="76120" y="5190"/>
                </a:lnTo>
                <a:lnTo>
                  <a:pt x="76120" y="5210"/>
                </a:lnTo>
                <a:lnTo>
                  <a:pt x="76130" y="5210"/>
                </a:lnTo>
                <a:lnTo>
                  <a:pt x="76150" y="5230"/>
                </a:lnTo>
                <a:lnTo>
                  <a:pt x="76160" y="5230"/>
                </a:lnTo>
                <a:lnTo>
                  <a:pt x="76160" y="5240"/>
                </a:lnTo>
                <a:lnTo>
                  <a:pt x="76170" y="5240"/>
                </a:lnTo>
                <a:lnTo>
                  <a:pt x="76180" y="5240"/>
                </a:lnTo>
                <a:lnTo>
                  <a:pt x="76180" y="5230"/>
                </a:lnTo>
                <a:lnTo>
                  <a:pt x="76190" y="5230"/>
                </a:lnTo>
                <a:lnTo>
                  <a:pt x="76200" y="5230"/>
                </a:lnTo>
                <a:lnTo>
                  <a:pt x="76200" y="5240"/>
                </a:lnTo>
                <a:lnTo>
                  <a:pt x="76210" y="5250"/>
                </a:lnTo>
                <a:lnTo>
                  <a:pt x="76220" y="5260"/>
                </a:lnTo>
                <a:lnTo>
                  <a:pt x="76230" y="5260"/>
                </a:lnTo>
                <a:lnTo>
                  <a:pt x="76230" y="5250"/>
                </a:lnTo>
                <a:lnTo>
                  <a:pt x="76240" y="5260"/>
                </a:lnTo>
                <a:lnTo>
                  <a:pt x="76240" y="5270"/>
                </a:lnTo>
                <a:lnTo>
                  <a:pt x="76250" y="5270"/>
                </a:lnTo>
                <a:lnTo>
                  <a:pt x="76260" y="5270"/>
                </a:lnTo>
                <a:lnTo>
                  <a:pt x="76270" y="5270"/>
                </a:lnTo>
                <a:lnTo>
                  <a:pt x="76280" y="5260"/>
                </a:lnTo>
                <a:lnTo>
                  <a:pt x="76290" y="5260"/>
                </a:lnTo>
                <a:lnTo>
                  <a:pt x="76280" y="5250"/>
                </a:lnTo>
                <a:lnTo>
                  <a:pt x="76290" y="5250"/>
                </a:lnTo>
                <a:lnTo>
                  <a:pt x="76300" y="5250"/>
                </a:lnTo>
                <a:lnTo>
                  <a:pt x="76290" y="5260"/>
                </a:lnTo>
                <a:lnTo>
                  <a:pt x="76300" y="5260"/>
                </a:lnTo>
                <a:lnTo>
                  <a:pt x="76300" y="5250"/>
                </a:lnTo>
                <a:lnTo>
                  <a:pt x="76300" y="5260"/>
                </a:lnTo>
                <a:lnTo>
                  <a:pt x="76310" y="5250"/>
                </a:lnTo>
                <a:lnTo>
                  <a:pt x="76310" y="5260"/>
                </a:lnTo>
                <a:lnTo>
                  <a:pt x="76320" y="5260"/>
                </a:lnTo>
                <a:lnTo>
                  <a:pt x="76330" y="5260"/>
                </a:lnTo>
                <a:lnTo>
                  <a:pt x="76340" y="5260"/>
                </a:lnTo>
                <a:lnTo>
                  <a:pt x="76350" y="5260"/>
                </a:lnTo>
                <a:lnTo>
                  <a:pt x="76350" y="5250"/>
                </a:lnTo>
                <a:lnTo>
                  <a:pt x="76360" y="5250"/>
                </a:lnTo>
                <a:lnTo>
                  <a:pt x="76360" y="5240"/>
                </a:lnTo>
                <a:lnTo>
                  <a:pt x="76370" y="5240"/>
                </a:lnTo>
                <a:lnTo>
                  <a:pt x="76380" y="5240"/>
                </a:lnTo>
                <a:lnTo>
                  <a:pt x="76380" y="5220"/>
                </a:lnTo>
                <a:lnTo>
                  <a:pt x="76390" y="5220"/>
                </a:lnTo>
                <a:lnTo>
                  <a:pt x="76390" y="5230"/>
                </a:lnTo>
                <a:lnTo>
                  <a:pt x="76390" y="5210"/>
                </a:lnTo>
                <a:lnTo>
                  <a:pt x="76400" y="5210"/>
                </a:lnTo>
                <a:lnTo>
                  <a:pt x="76390" y="5210"/>
                </a:lnTo>
                <a:lnTo>
                  <a:pt x="76390" y="5200"/>
                </a:lnTo>
                <a:lnTo>
                  <a:pt x="76400" y="5200"/>
                </a:lnTo>
                <a:lnTo>
                  <a:pt x="76410" y="5200"/>
                </a:lnTo>
                <a:lnTo>
                  <a:pt x="76410" y="5190"/>
                </a:lnTo>
                <a:lnTo>
                  <a:pt x="76400" y="5180"/>
                </a:lnTo>
                <a:lnTo>
                  <a:pt x="76410" y="5180"/>
                </a:lnTo>
                <a:lnTo>
                  <a:pt x="76410" y="5190"/>
                </a:lnTo>
                <a:lnTo>
                  <a:pt x="76420" y="5180"/>
                </a:lnTo>
                <a:lnTo>
                  <a:pt x="76420" y="5200"/>
                </a:lnTo>
                <a:lnTo>
                  <a:pt x="76420" y="5210"/>
                </a:lnTo>
                <a:lnTo>
                  <a:pt x="76430" y="5210"/>
                </a:lnTo>
                <a:lnTo>
                  <a:pt x="76430" y="5220"/>
                </a:lnTo>
                <a:lnTo>
                  <a:pt x="76420" y="5220"/>
                </a:lnTo>
                <a:lnTo>
                  <a:pt x="76420" y="5230"/>
                </a:lnTo>
                <a:lnTo>
                  <a:pt x="76420" y="5240"/>
                </a:lnTo>
                <a:lnTo>
                  <a:pt x="76430" y="5230"/>
                </a:lnTo>
                <a:lnTo>
                  <a:pt x="76430" y="5240"/>
                </a:lnTo>
                <a:lnTo>
                  <a:pt x="76440" y="5240"/>
                </a:lnTo>
                <a:lnTo>
                  <a:pt x="76440" y="5250"/>
                </a:lnTo>
                <a:lnTo>
                  <a:pt x="76450" y="5250"/>
                </a:lnTo>
                <a:lnTo>
                  <a:pt x="76460" y="5250"/>
                </a:lnTo>
                <a:lnTo>
                  <a:pt x="76470" y="5250"/>
                </a:lnTo>
                <a:lnTo>
                  <a:pt x="76480" y="5250"/>
                </a:lnTo>
                <a:lnTo>
                  <a:pt x="76470" y="5240"/>
                </a:lnTo>
                <a:lnTo>
                  <a:pt x="76480" y="5240"/>
                </a:lnTo>
                <a:lnTo>
                  <a:pt x="76480" y="5250"/>
                </a:lnTo>
                <a:lnTo>
                  <a:pt x="76500" y="5240"/>
                </a:lnTo>
                <a:lnTo>
                  <a:pt x="76490" y="5230"/>
                </a:lnTo>
                <a:lnTo>
                  <a:pt x="76500" y="5230"/>
                </a:lnTo>
                <a:lnTo>
                  <a:pt x="76490" y="5230"/>
                </a:lnTo>
                <a:lnTo>
                  <a:pt x="76490" y="5220"/>
                </a:lnTo>
                <a:lnTo>
                  <a:pt x="76500" y="5220"/>
                </a:lnTo>
                <a:lnTo>
                  <a:pt x="76500" y="5230"/>
                </a:lnTo>
                <a:lnTo>
                  <a:pt x="76500" y="5220"/>
                </a:lnTo>
                <a:lnTo>
                  <a:pt x="76510" y="5220"/>
                </a:lnTo>
                <a:lnTo>
                  <a:pt x="76520" y="5220"/>
                </a:lnTo>
                <a:lnTo>
                  <a:pt x="76510" y="5230"/>
                </a:lnTo>
                <a:lnTo>
                  <a:pt x="76520" y="5230"/>
                </a:lnTo>
                <a:lnTo>
                  <a:pt x="76520" y="5240"/>
                </a:lnTo>
                <a:lnTo>
                  <a:pt x="76530" y="5250"/>
                </a:lnTo>
                <a:lnTo>
                  <a:pt x="76540" y="5250"/>
                </a:lnTo>
                <a:lnTo>
                  <a:pt x="76540" y="5260"/>
                </a:lnTo>
                <a:lnTo>
                  <a:pt x="76550" y="5260"/>
                </a:lnTo>
                <a:lnTo>
                  <a:pt x="76550" y="5270"/>
                </a:lnTo>
                <a:lnTo>
                  <a:pt x="76560" y="5270"/>
                </a:lnTo>
                <a:lnTo>
                  <a:pt x="76560" y="5280"/>
                </a:lnTo>
                <a:lnTo>
                  <a:pt x="76570" y="5280"/>
                </a:lnTo>
                <a:lnTo>
                  <a:pt x="76580" y="5280"/>
                </a:lnTo>
                <a:lnTo>
                  <a:pt x="76580" y="5270"/>
                </a:lnTo>
                <a:lnTo>
                  <a:pt x="76590" y="5280"/>
                </a:lnTo>
                <a:lnTo>
                  <a:pt x="76600" y="5270"/>
                </a:lnTo>
                <a:lnTo>
                  <a:pt x="76600" y="5280"/>
                </a:lnTo>
                <a:lnTo>
                  <a:pt x="76600" y="5270"/>
                </a:lnTo>
                <a:lnTo>
                  <a:pt x="76610" y="5260"/>
                </a:lnTo>
                <a:lnTo>
                  <a:pt x="76610" y="5270"/>
                </a:lnTo>
                <a:lnTo>
                  <a:pt x="76620" y="5270"/>
                </a:lnTo>
                <a:lnTo>
                  <a:pt x="76620" y="5280"/>
                </a:lnTo>
                <a:lnTo>
                  <a:pt x="76610" y="5280"/>
                </a:lnTo>
                <a:lnTo>
                  <a:pt x="76610" y="5290"/>
                </a:lnTo>
                <a:lnTo>
                  <a:pt x="76610" y="5300"/>
                </a:lnTo>
                <a:lnTo>
                  <a:pt x="76610" y="5310"/>
                </a:lnTo>
                <a:lnTo>
                  <a:pt x="76610" y="5320"/>
                </a:lnTo>
                <a:lnTo>
                  <a:pt x="76600" y="5320"/>
                </a:lnTo>
                <a:lnTo>
                  <a:pt x="76610" y="5330"/>
                </a:lnTo>
                <a:lnTo>
                  <a:pt x="76620" y="5330"/>
                </a:lnTo>
                <a:lnTo>
                  <a:pt x="76620" y="5340"/>
                </a:lnTo>
                <a:lnTo>
                  <a:pt x="76630" y="5340"/>
                </a:lnTo>
                <a:lnTo>
                  <a:pt x="76640" y="5340"/>
                </a:lnTo>
                <a:lnTo>
                  <a:pt x="76650" y="5340"/>
                </a:lnTo>
                <a:lnTo>
                  <a:pt x="76660" y="5340"/>
                </a:lnTo>
                <a:lnTo>
                  <a:pt x="76660" y="5330"/>
                </a:lnTo>
                <a:lnTo>
                  <a:pt x="76650" y="5330"/>
                </a:lnTo>
                <a:lnTo>
                  <a:pt x="76660" y="5330"/>
                </a:lnTo>
                <a:lnTo>
                  <a:pt x="76670" y="5320"/>
                </a:lnTo>
                <a:lnTo>
                  <a:pt x="76660" y="5320"/>
                </a:lnTo>
                <a:lnTo>
                  <a:pt x="76670" y="5320"/>
                </a:lnTo>
                <a:lnTo>
                  <a:pt x="76680" y="5320"/>
                </a:lnTo>
                <a:lnTo>
                  <a:pt x="76690" y="5320"/>
                </a:lnTo>
                <a:lnTo>
                  <a:pt x="76690" y="5310"/>
                </a:lnTo>
                <a:lnTo>
                  <a:pt x="76700" y="5310"/>
                </a:lnTo>
                <a:lnTo>
                  <a:pt x="76720" y="5310"/>
                </a:lnTo>
                <a:lnTo>
                  <a:pt x="76730" y="5310"/>
                </a:lnTo>
                <a:lnTo>
                  <a:pt x="76730" y="5300"/>
                </a:lnTo>
                <a:lnTo>
                  <a:pt x="76730" y="5310"/>
                </a:lnTo>
                <a:lnTo>
                  <a:pt x="76750" y="5310"/>
                </a:lnTo>
                <a:lnTo>
                  <a:pt x="76750" y="5300"/>
                </a:lnTo>
                <a:lnTo>
                  <a:pt x="76760" y="5300"/>
                </a:lnTo>
                <a:lnTo>
                  <a:pt x="76760" y="5290"/>
                </a:lnTo>
                <a:lnTo>
                  <a:pt x="76770" y="5290"/>
                </a:lnTo>
                <a:lnTo>
                  <a:pt x="76790" y="5290"/>
                </a:lnTo>
                <a:lnTo>
                  <a:pt x="76790" y="5300"/>
                </a:lnTo>
                <a:lnTo>
                  <a:pt x="76800" y="5300"/>
                </a:lnTo>
                <a:lnTo>
                  <a:pt x="76800" y="5290"/>
                </a:lnTo>
                <a:lnTo>
                  <a:pt x="76810" y="5290"/>
                </a:lnTo>
                <a:lnTo>
                  <a:pt x="76810" y="5300"/>
                </a:lnTo>
                <a:lnTo>
                  <a:pt x="76820" y="5290"/>
                </a:lnTo>
                <a:lnTo>
                  <a:pt x="76830" y="5290"/>
                </a:lnTo>
                <a:lnTo>
                  <a:pt x="76830" y="5300"/>
                </a:lnTo>
                <a:lnTo>
                  <a:pt x="76840" y="5290"/>
                </a:lnTo>
                <a:lnTo>
                  <a:pt x="76840" y="5300"/>
                </a:lnTo>
                <a:lnTo>
                  <a:pt x="76860" y="5300"/>
                </a:lnTo>
                <a:lnTo>
                  <a:pt x="76850" y="5290"/>
                </a:lnTo>
                <a:lnTo>
                  <a:pt x="76860" y="5290"/>
                </a:lnTo>
                <a:lnTo>
                  <a:pt x="76870" y="5290"/>
                </a:lnTo>
                <a:lnTo>
                  <a:pt x="76880" y="5290"/>
                </a:lnTo>
                <a:lnTo>
                  <a:pt x="76880" y="5280"/>
                </a:lnTo>
                <a:lnTo>
                  <a:pt x="76890" y="5290"/>
                </a:lnTo>
                <a:lnTo>
                  <a:pt x="76900" y="5290"/>
                </a:lnTo>
                <a:lnTo>
                  <a:pt x="76900" y="5280"/>
                </a:lnTo>
                <a:lnTo>
                  <a:pt x="76900" y="5290"/>
                </a:lnTo>
                <a:lnTo>
                  <a:pt x="76910" y="5280"/>
                </a:lnTo>
                <a:lnTo>
                  <a:pt x="76920" y="5270"/>
                </a:lnTo>
                <a:lnTo>
                  <a:pt x="76930" y="5270"/>
                </a:lnTo>
                <a:lnTo>
                  <a:pt x="76930" y="5260"/>
                </a:lnTo>
                <a:lnTo>
                  <a:pt x="76940" y="5260"/>
                </a:lnTo>
                <a:lnTo>
                  <a:pt x="76930" y="5250"/>
                </a:lnTo>
                <a:lnTo>
                  <a:pt x="76940" y="5250"/>
                </a:lnTo>
                <a:lnTo>
                  <a:pt x="76930" y="5250"/>
                </a:lnTo>
                <a:lnTo>
                  <a:pt x="76930" y="5240"/>
                </a:lnTo>
                <a:lnTo>
                  <a:pt x="76940" y="5240"/>
                </a:lnTo>
                <a:lnTo>
                  <a:pt x="76950" y="5240"/>
                </a:lnTo>
                <a:lnTo>
                  <a:pt x="76950" y="5250"/>
                </a:lnTo>
                <a:lnTo>
                  <a:pt x="76950" y="5240"/>
                </a:lnTo>
                <a:lnTo>
                  <a:pt x="76950" y="5250"/>
                </a:lnTo>
                <a:lnTo>
                  <a:pt x="76960" y="5250"/>
                </a:lnTo>
                <a:lnTo>
                  <a:pt x="76960" y="5240"/>
                </a:lnTo>
                <a:lnTo>
                  <a:pt x="76960" y="5230"/>
                </a:lnTo>
                <a:lnTo>
                  <a:pt x="76970" y="5230"/>
                </a:lnTo>
                <a:lnTo>
                  <a:pt x="76970" y="5240"/>
                </a:lnTo>
                <a:lnTo>
                  <a:pt x="76970" y="5230"/>
                </a:lnTo>
                <a:lnTo>
                  <a:pt x="76980" y="5230"/>
                </a:lnTo>
                <a:lnTo>
                  <a:pt x="76990" y="5240"/>
                </a:lnTo>
                <a:lnTo>
                  <a:pt x="77000" y="5240"/>
                </a:lnTo>
                <a:lnTo>
                  <a:pt x="76990" y="5240"/>
                </a:lnTo>
                <a:lnTo>
                  <a:pt x="77000" y="5240"/>
                </a:lnTo>
                <a:lnTo>
                  <a:pt x="77000" y="5230"/>
                </a:lnTo>
                <a:lnTo>
                  <a:pt x="77010" y="5230"/>
                </a:lnTo>
                <a:lnTo>
                  <a:pt x="77000" y="5230"/>
                </a:lnTo>
                <a:lnTo>
                  <a:pt x="77000" y="5240"/>
                </a:lnTo>
                <a:lnTo>
                  <a:pt x="77010" y="5240"/>
                </a:lnTo>
                <a:lnTo>
                  <a:pt x="77010" y="5250"/>
                </a:lnTo>
                <a:lnTo>
                  <a:pt x="77010" y="5240"/>
                </a:lnTo>
                <a:lnTo>
                  <a:pt x="77000" y="5240"/>
                </a:lnTo>
                <a:lnTo>
                  <a:pt x="77000" y="5250"/>
                </a:lnTo>
                <a:lnTo>
                  <a:pt x="77010" y="5250"/>
                </a:lnTo>
                <a:lnTo>
                  <a:pt x="77000" y="5250"/>
                </a:lnTo>
                <a:lnTo>
                  <a:pt x="76990" y="5260"/>
                </a:lnTo>
                <a:lnTo>
                  <a:pt x="76990" y="5250"/>
                </a:lnTo>
                <a:lnTo>
                  <a:pt x="76990" y="5260"/>
                </a:lnTo>
                <a:lnTo>
                  <a:pt x="76980" y="5260"/>
                </a:lnTo>
                <a:lnTo>
                  <a:pt x="76980" y="5270"/>
                </a:lnTo>
                <a:lnTo>
                  <a:pt x="76970" y="5270"/>
                </a:lnTo>
                <a:lnTo>
                  <a:pt x="76970" y="5280"/>
                </a:lnTo>
                <a:lnTo>
                  <a:pt x="76960" y="5280"/>
                </a:lnTo>
                <a:lnTo>
                  <a:pt x="76960" y="5290"/>
                </a:lnTo>
                <a:lnTo>
                  <a:pt x="76950" y="5290"/>
                </a:lnTo>
                <a:lnTo>
                  <a:pt x="76950" y="5300"/>
                </a:lnTo>
                <a:lnTo>
                  <a:pt x="76960" y="5300"/>
                </a:lnTo>
                <a:lnTo>
                  <a:pt x="76960" y="5310"/>
                </a:lnTo>
                <a:lnTo>
                  <a:pt x="76960" y="5320"/>
                </a:lnTo>
                <a:lnTo>
                  <a:pt x="76960" y="5330"/>
                </a:lnTo>
                <a:lnTo>
                  <a:pt x="76950" y="5340"/>
                </a:lnTo>
                <a:lnTo>
                  <a:pt x="76940" y="5340"/>
                </a:lnTo>
                <a:lnTo>
                  <a:pt x="76930" y="5340"/>
                </a:lnTo>
                <a:lnTo>
                  <a:pt x="76930" y="5350"/>
                </a:lnTo>
                <a:lnTo>
                  <a:pt x="76930" y="5360"/>
                </a:lnTo>
                <a:lnTo>
                  <a:pt x="76920" y="5350"/>
                </a:lnTo>
                <a:lnTo>
                  <a:pt x="76910" y="5350"/>
                </a:lnTo>
                <a:lnTo>
                  <a:pt x="76910" y="5360"/>
                </a:lnTo>
                <a:lnTo>
                  <a:pt x="76900" y="5360"/>
                </a:lnTo>
                <a:lnTo>
                  <a:pt x="76900" y="5370"/>
                </a:lnTo>
                <a:lnTo>
                  <a:pt x="76900" y="5380"/>
                </a:lnTo>
                <a:lnTo>
                  <a:pt x="76900" y="5390"/>
                </a:lnTo>
                <a:lnTo>
                  <a:pt x="76890" y="5390"/>
                </a:lnTo>
                <a:lnTo>
                  <a:pt x="76900" y="5390"/>
                </a:lnTo>
                <a:lnTo>
                  <a:pt x="76890" y="5400"/>
                </a:lnTo>
                <a:lnTo>
                  <a:pt x="76900" y="5400"/>
                </a:lnTo>
                <a:lnTo>
                  <a:pt x="76890" y="5400"/>
                </a:lnTo>
                <a:lnTo>
                  <a:pt x="76890" y="5410"/>
                </a:lnTo>
                <a:lnTo>
                  <a:pt x="76900" y="5410"/>
                </a:lnTo>
                <a:lnTo>
                  <a:pt x="76900" y="5420"/>
                </a:lnTo>
                <a:lnTo>
                  <a:pt x="76890" y="5420"/>
                </a:lnTo>
                <a:lnTo>
                  <a:pt x="76890" y="5430"/>
                </a:lnTo>
                <a:lnTo>
                  <a:pt x="76890" y="5420"/>
                </a:lnTo>
                <a:lnTo>
                  <a:pt x="76880" y="5420"/>
                </a:lnTo>
                <a:lnTo>
                  <a:pt x="76880" y="5430"/>
                </a:lnTo>
                <a:lnTo>
                  <a:pt x="76870" y="5430"/>
                </a:lnTo>
                <a:lnTo>
                  <a:pt x="76880" y="5430"/>
                </a:lnTo>
                <a:lnTo>
                  <a:pt x="76870" y="5430"/>
                </a:lnTo>
                <a:lnTo>
                  <a:pt x="76870" y="5440"/>
                </a:lnTo>
                <a:lnTo>
                  <a:pt x="76870" y="5450"/>
                </a:lnTo>
                <a:lnTo>
                  <a:pt x="76870" y="5460"/>
                </a:lnTo>
                <a:lnTo>
                  <a:pt x="76870" y="5470"/>
                </a:lnTo>
                <a:lnTo>
                  <a:pt x="76880" y="5470"/>
                </a:lnTo>
                <a:lnTo>
                  <a:pt x="76880" y="5480"/>
                </a:lnTo>
                <a:lnTo>
                  <a:pt x="76880" y="5490"/>
                </a:lnTo>
                <a:lnTo>
                  <a:pt x="76880" y="5500"/>
                </a:lnTo>
                <a:lnTo>
                  <a:pt x="76900" y="5510"/>
                </a:lnTo>
                <a:lnTo>
                  <a:pt x="76900" y="5520"/>
                </a:lnTo>
                <a:lnTo>
                  <a:pt x="76910" y="5520"/>
                </a:lnTo>
                <a:lnTo>
                  <a:pt x="76910" y="5530"/>
                </a:lnTo>
                <a:lnTo>
                  <a:pt x="76910" y="5540"/>
                </a:lnTo>
                <a:lnTo>
                  <a:pt x="76920" y="5540"/>
                </a:lnTo>
                <a:lnTo>
                  <a:pt x="76920" y="5550"/>
                </a:lnTo>
                <a:lnTo>
                  <a:pt x="76920" y="5560"/>
                </a:lnTo>
                <a:lnTo>
                  <a:pt x="76930" y="5560"/>
                </a:lnTo>
                <a:lnTo>
                  <a:pt x="76930" y="5570"/>
                </a:lnTo>
                <a:lnTo>
                  <a:pt x="76940" y="5570"/>
                </a:lnTo>
                <a:lnTo>
                  <a:pt x="76940" y="5560"/>
                </a:lnTo>
                <a:lnTo>
                  <a:pt x="76950" y="5560"/>
                </a:lnTo>
                <a:lnTo>
                  <a:pt x="76950" y="5570"/>
                </a:lnTo>
                <a:lnTo>
                  <a:pt x="76960" y="5580"/>
                </a:lnTo>
                <a:lnTo>
                  <a:pt x="76960" y="5590"/>
                </a:lnTo>
                <a:lnTo>
                  <a:pt x="76960" y="5580"/>
                </a:lnTo>
                <a:lnTo>
                  <a:pt x="76960" y="5570"/>
                </a:lnTo>
                <a:lnTo>
                  <a:pt x="76950" y="5570"/>
                </a:lnTo>
                <a:lnTo>
                  <a:pt x="76950" y="5560"/>
                </a:lnTo>
                <a:lnTo>
                  <a:pt x="76940" y="5570"/>
                </a:lnTo>
                <a:lnTo>
                  <a:pt x="76930" y="5580"/>
                </a:lnTo>
                <a:lnTo>
                  <a:pt x="76930" y="5590"/>
                </a:lnTo>
                <a:lnTo>
                  <a:pt x="76920" y="5590"/>
                </a:lnTo>
                <a:lnTo>
                  <a:pt x="76910" y="5590"/>
                </a:lnTo>
                <a:lnTo>
                  <a:pt x="76900" y="5610"/>
                </a:lnTo>
                <a:lnTo>
                  <a:pt x="76890" y="5620"/>
                </a:lnTo>
                <a:lnTo>
                  <a:pt x="76890" y="5630"/>
                </a:lnTo>
                <a:lnTo>
                  <a:pt x="76880" y="5630"/>
                </a:lnTo>
                <a:lnTo>
                  <a:pt x="76870" y="5630"/>
                </a:lnTo>
                <a:lnTo>
                  <a:pt x="76870" y="5640"/>
                </a:lnTo>
                <a:lnTo>
                  <a:pt x="76900" y="5640"/>
                </a:lnTo>
                <a:lnTo>
                  <a:pt x="76900" y="5630"/>
                </a:lnTo>
                <a:lnTo>
                  <a:pt x="76910" y="5620"/>
                </a:lnTo>
                <a:lnTo>
                  <a:pt x="76920" y="5620"/>
                </a:lnTo>
                <a:lnTo>
                  <a:pt x="76930" y="5610"/>
                </a:lnTo>
                <a:lnTo>
                  <a:pt x="76930" y="5600"/>
                </a:lnTo>
                <a:lnTo>
                  <a:pt x="76940" y="5590"/>
                </a:lnTo>
                <a:lnTo>
                  <a:pt x="76950" y="5600"/>
                </a:lnTo>
                <a:lnTo>
                  <a:pt x="76930" y="5610"/>
                </a:lnTo>
                <a:lnTo>
                  <a:pt x="76930" y="5620"/>
                </a:lnTo>
                <a:lnTo>
                  <a:pt x="76940" y="5620"/>
                </a:lnTo>
                <a:lnTo>
                  <a:pt x="76940" y="5610"/>
                </a:lnTo>
                <a:lnTo>
                  <a:pt x="76940" y="5620"/>
                </a:lnTo>
                <a:lnTo>
                  <a:pt x="76920" y="5630"/>
                </a:lnTo>
                <a:lnTo>
                  <a:pt x="76900" y="5650"/>
                </a:lnTo>
                <a:lnTo>
                  <a:pt x="76900" y="5660"/>
                </a:lnTo>
                <a:lnTo>
                  <a:pt x="76880" y="5680"/>
                </a:lnTo>
                <a:lnTo>
                  <a:pt x="76880" y="5690"/>
                </a:lnTo>
                <a:lnTo>
                  <a:pt x="76870" y="5700"/>
                </a:lnTo>
                <a:lnTo>
                  <a:pt x="76880" y="5700"/>
                </a:lnTo>
                <a:lnTo>
                  <a:pt x="76870" y="5710"/>
                </a:lnTo>
                <a:lnTo>
                  <a:pt x="76880" y="5720"/>
                </a:lnTo>
                <a:lnTo>
                  <a:pt x="76880" y="5730"/>
                </a:lnTo>
                <a:lnTo>
                  <a:pt x="76880" y="5740"/>
                </a:lnTo>
                <a:lnTo>
                  <a:pt x="76900" y="5730"/>
                </a:lnTo>
                <a:lnTo>
                  <a:pt x="76880" y="5740"/>
                </a:lnTo>
                <a:lnTo>
                  <a:pt x="76900" y="5730"/>
                </a:lnTo>
                <a:lnTo>
                  <a:pt x="76890" y="5740"/>
                </a:lnTo>
                <a:lnTo>
                  <a:pt x="76890" y="5750"/>
                </a:lnTo>
                <a:lnTo>
                  <a:pt x="76900" y="5760"/>
                </a:lnTo>
                <a:lnTo>
                  <a:pt x="76900" y="5770"/>
                </a:lnTo>
                <a:lnTo>
                  <a:pt x="76910" y="5770"/>
                </a:lnTo>
                <a:lnTo>
                  <a:pt x="76910" y="5780"/>
                </a:lnTo>
                <a:lnTo>
                  <a:pt x="76920" y="5780"/>
                </a:lnTo>
                <a:lnTo>
                  <a:pt x="76920" y="5790"/>
                </a:lnTo>
                <a:lnTo>
                  <a:pt x="76910" y="5790"/>
                </a:lnTo>
                <a:lnTo>
                  <a:pt x="76910" y="5800"/>
                </a:lnTo>
                <a:lnTo>
                  <a:pt x="76900" y="5810"/>
                </a:lnTo>
                <a:lnTo>
                  <a:pt x="76900" y="5820"/>
                </a:lnTo>
                <a:lnTo>
                  <a:pt x="76900" y="5810"/>
                </a:lnTo>
                <a:lnTo>
                  <a:pt x="76910" y="5810"/>
                </a:lnTo>
                <a:lnTo>
                  <a:pt x="76910" y="5800"/>
                </a:lnTo>
                <a:lnTo>
                  <a:pt x="76920" y="5800"/>
                </a:lnTo>
                <a:lnTo>
                  <a:pt x="76920" y="5790"/>
                </a:lnTo>
                <a:lnTo>
                  <a:pt x="76930" y="5790"/>
                </a:lnTo>
                <a:lnTo>
                  <a:pt x="76940" y="5800"/>
                </a:lnTo>
                <a:lnTo>
                  <a:pt x="76940" y="5810"/>
                </a:lnTo>
                <a:lnTo>
                  <a:pt x="76950" y="5810"/>
                </a:lnTo>
                <a:lnTo>
                  <a:pt x="76960" y="5820"/>
                </a:lnTo>
                <a:lnTo>
                  <a:pt x="76980" y="5830"/>
                </a:lnTo>
                <a:lnTo>
                  <a:pt x="77000" y="5840"/>
                </a:lnTo>
                <a:lnTo>
                  <a:pt x="77020" y="5850"/>
                </a:lnTo>
                <a:lnTo>
                  <a:pt x="77030" y="5860"/>
                </a:lnTo>
                <a:lnTo>
                  <a:pt x="77040" y="5860"/>
                </a:lnTo>
                <a:lnTo>
                  <a:pt x="77050" y="5870"/>
                </a:lnTo>
                <a:lnTo>
                  <a:pt x="77060" y="5880"/>
                </a:lnTo>
                <a:lnTo>
                  <a:pt x="77070" y="5880"/>
                </a:lnTo>
                <a:lnTo>
                  <a:pt x="77090" y="5890"/>
                </a:lnTo>
                <a:lnTo>
                  <a:pt x="77110" y="5890"/>
                </a:lnTo>
                <a:lnTo>
                  <a:pt x="77120" y="5900"/>
                </a:lnTo>
                <a:lnTo>
                  <a:pt x="77130" y="5900"/>
                </a:lnTo>
                <a:close/>
                <a:moveTo>
                  <a:pt x="74980" y="4590"/>
                </a:moveTo>
                <a:lnTo>
                  <a:pt x="74990" y="4590"/>
                </a:lnTo>
                <a:lnTo>
                  <a:pt x="74990" y="4600"/>
                </a:lnTo>
                <a:lnTo>
                  <a:pt x="74980" y="4600"/>
                </a:lnTo>
                <a:lnTo>
                  <a:pt x="74970" y="4600"/>
                </a:lnTo>
                <a:lnTo>
                  <a:pt x="74970" y="4590"/>
                </a:lnTo>
                <a:lnTo>
                  <a:pt x="74980" y="4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