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Alger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Alg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230" y="6310"/>
                </a:moveTo>
                <a:lnTo>
                  <a:pt x="56230" y="6320"/>
                </a:lnTo>
                <a:lnTo>
                  <a:pt x="56240" y="6350"/>
                </a:lnTo>
                <a:lnTo>
                  <a:pt x="56270" y="6340"/>
                </a:lnTo>
                <a:lnTo>
                  <a:pt x="56270" y="6350"/>
                </a:lnTo>
                <a:lnTo>
                  <a:pt x="56280" y="6350"/>
                </a:lnTo>
                <a:lnTo>
                  <a:pt x="56280" y="6360"/>
                </a:lnTo>
                <a:lnTo>
                  <a:pt x="56290" y="6360"/>
                </a:lnTo>
                <a:lnTo>
                  <a:pt x="56290" y="6370"/>
                </a:lnTo>
                <a:lnTo>
                  <a:pt x="56290" y="6360"/>
                </a:lnTo>
                <a:lnTo>
                  <a:pt x="56280" y="6360"/>
                </a:lnTo>
                <a:lnTo>
                  <a:pt x="56270" y="6350"/>
                </a:lnTo>
                <a:lnTo>
                  <a:pt x="56270" y="6340"/>
                </a:lnTo>
                <a:lnTo>
                  <a:pt x="56260" y="6340"/>
                </a:lnTo>
                <a:lnTo>
                  <a:pt x="56260" y="6350"/>
                </a:lnTo>
                <a:lnTo>
                  <a:pt x="56250" y="6350"/>
                </a:lnTo>
                <a:lnTo>
                  <a:pt x="56240" y="6350"/>
                </a:lnTo>
                <a:lnTo>
                  <a:pt x="56230" y="6350"/>
                </a:lnTo>
                <a:lnTo>
                  <a:pt x="56240" y="6350"/>
                </a:lnTo>
                <a:lnTo>
                  <a:pt x="56240" y="6340"/>
                </a:lnTo>
                <a:lnTo>
                  <a:pt x="56230" y="6320"/>
                </a:lnTo>
                <a:lnTo>
                  <a:pt x="56220" y="6320"/>
                </a:lnTo>
                <a:lnTo>
                  <a:pt x="56230" y="6320"/>
                </a:lnTo>
                <a:lnTo>
                  <a:pt x="56220" y="6320"/>
                </a:lnTo>
                <a:lnTo>
                  <a:pt x="56230" y="6310"/>
                </a:lnTo>
                <a:lnTo>
                  <a:pt x="56230" y="6300"/>
                </a:lnTo>
                <a:lnTo>
                  <a:pt x="56230" y="6290"/>
                </a:lnTo>
                <a:lnTo>
                  <a:pt x="56240" y="6290"/>
                </a:lnTo>
                <a:lnTo>
                  <a:pt x="56240" y="6280"/>
                </a:lnTo>
                <a:lnTo>
                  <a:pt x="56240" y="6290"/>
                </a:lnTo>
                <a:lnTo>
                  <a:pt x="56230" y="6300"/>
                </a:lnTo>
                <a:lnTo>
                  <a:pt x="56230" y="6310"/>
                </a:lnTo>
                <a:close/>
                <a:moveTo>
                  <a:pt x="57520" y="6260"/>
                </a:moveTo>
                <a:lnTo>
                  <a:pt x="57480" y="6380"/>
                </a:lnTo>
                <a:lnTo>
                  <a:pt x="57590" y="6330"/>
                </a:lnTo>
                <a:lnTo>
                  <a:pt x="57620" y="6330"/>
                </a:lnTo>
                <a:lnTo>
                  <a:pt x="57610" y="6430"/>
                </a:lnTo>
                <a:lnTo>
                  <a:pt x="57610" y="6440"/>
                </a:lnTo>
                <a:lnTo>
                  <a:pt x="57600" y="6490"/>
                </a:lnTo>
                <a:lnTo>
                  <a:pt x="57630" y="6500"/>
                </a:lnTo>
                <a:lnTo>
                  <a:pt x="57620" y="6550"/>
                </a:lnTo>
                <a:lnTo>
                  <a:pt x="57560" y="6560"/>
                </a:lnTo>
                <a:lnTo>
                  <a:pt x="57480" y="6560"/>
                </a:lnTo>
                <a:lnTo>
                  <a:pt x="57420" y="6580"/>
                </a:lnTo>
                <a:lnTo>
                  <a:pt x="57330" y="6590"/>
                </a:lnTo>
                <a:lnTo>
                  <a:pt x="57330" y="6610"/>
                </a:lnTo>
                <a:lnTo>
                  <a:pt x="57330" y="6620"/>
                </a:lnTo>
                <a:lnTo>
                  <a:pt x="57310" y="6630"/>
                </a:lnTo>
                <a:lnTo>
                  <a:pt x="57210" y="6670"/>
                </a:lnTo>
                <a:lnTo>
                  <a:pt x="57130" y="6700"/>
                </a:lnTo>
                <a:lnTo>
                  <a:pt x="57120" y="6660"/>
                </a:lnTo>
                <a:lnTo>
                  <a:pt x="57060" y="6580"/>
                </a:lnTo>
                <a:lnTo>
                  <a:pt x="57040" y="6590"/>
                </a:lnTo>
                <a:lnTo>
                  <a:pt x="57000" y="6590"/>
                </a:lnTo>
                <a:lnTo>
                  <a:pt x="57000" y="6600"/>
                </a:lnTo>
                <a:lnTo>
                  <a:pt x="57010" y="6610"/>
                </a:lnTo>
                <a:lnTo>
                  <a:pt x="57050" y="6600"/>
                </a:lnTo>
                <a:lnTo>
                  <a:pt x="57060" y="6610"/>
                </a:lnTo>
                <a:lnTo>
                  <a:pt x="57070" y="6620"/>
                </a:lnTo>
                <a:lnTo>
                  <a:pt x="57050" y="6640"/>
                </a:lnTo>
                <a:lnTo>
                  <a:pt x="57050" y="6660"/>
                </a:lnTo>
                <a:lnTo>
                  <a:pt x="57060" y="6700"/>
                </a:lnTo>
                <a:lnTo>
                  <a:pt x="57080" y="6730"/>
                </a:lnTo>
                <a:lnTo>
                  <a:pt x="57070" y="6740"/>
                </a:lnTo>
                <a:lnTo>
                  <a:pt x="57080" y="6750"/>
                </a:lnTo>
                <a:lnTo>
                  <a:pt x="56930" y="6860"/>
                </a:lnTo>
                <a:lnTo>
                  <a:pt x="56890" y="6890"/>
                </a:lnTo>
                <a:lnTo>
                  <a:pt x="56860" y="6850"/>
                </a:lnTo>
                <a:lnTo>
                  <a:pt x="56850" y="6850"/>
                </a:lnTo>
                <a:lnTo>
                  <a:pt x="56840" y="6870"/>
                </a:lnTo>
                <a:lnTo>
                  <a:pt x="56850" y="6890"/>
                </a:lnTo>
                <a:lnTo>
                  <a:pt x="56840" y="6920"/>
                </a:lnTo>
                <a:lnTo>
                  <a:pt x="56830" y="6940"/>
                </a:lnTo>
                <a:lnTo>
                  <a:pt x="56840" y="6940"/>
                </a:lnTo>
                <a:lnTo>
                  <a:pt x="56790" y="6950"/>
                </a:lnTo>
                <a:lnTo>
                  <a:pt x="56760" y="6950"/>
                </a:lnTo>
                <a:lnTo>
                  <a:pt x="56730" y="6960"/>
                </a:lnTo>
                <a:lnTo>
                  <a:pt x="56710" y="7020"/>
                </a:lnTo>
                <a:lnTo>
                  <a:pt x="56590" y="6950"/>
                </a:lnTo>
                <a:lnTo>
                  <a:pt x="56600" y="6970"/>
                </a:lnTo>
                <a:lnTo>
                  <a:pt x="56600" y="7050"/>
                </a:lnTo>
                <a:lnTo>
                  <a:pt x="56570" y="7050"/>
                </a:lnTo>
                <a:lnTo>
                  <a:pt x="56570" y="7060"/>
                </a:lnTo>
                <a:lnTo>
                  <a:pt x="56560" y="7060"/>
                </a:lnTo>
                <a:lnTo>
                  <a:pt x="56560" y="7080"/>
                </a:lnTo>
                <a:lnTo>
                  <a:pt x="56550" y="7080"/>
                </a:lnTo>
                <a:lnTo>
                  <a:pt x="56540" y="7080"/>
                </a:lnTo>
                <a:lnTo>
                  <a:pt x="56530" y="7110"/>
                </a:lnTo>
                <a:lnTo>
                  <a:pt x="56490" y="7130"/>
                </a:lnTo>
                <a:lnTo>
                  <a:pt x="56520" y="7210"/>
                </a:lnTo>
                <a:lnTo>
                  <a:pt x="56510" y="7220"/>
                </a:lnTo>
                <a:lnTo>
                  <a:pt x="56480" y="7240"/>
                </a:lnTo>
                <a:lnTo>
                  <a:pt x="56490" y="7250"/>
                </a:lnTo>
                <a:lnTo>
                  <a:pt x="56480" y="7260"/>
                </a:lnTo>
                <a:lnTo>
                  <a:pt x="56490" y="7270"/>
                </a:lnTo>
                <a:lnTo>
                  <a:pt x="56470" y="7280"/>
                </a:lnTo>
                <a:lnTo>
                  <a:pt x="56480" y="7320"/>
                </a:lnTo>
                <a:lnTo>
                  <a:pt x="56450" y="7300"/>
                </a:lnTo>
                <a:lnTo>
                  <a:pt x="56430" y="7340"/>
                </a:lnTo>
                <a:lnTo>
                  <a:pt x="56420" y="7330"/>
                </a:lnTo>
                <a:lnTo>
                  <a:pt x="56420" y="7320"/>
                </a:lnTo>
                <a:lnTo>
                  <a:pt x="56400" y="7320"/>
                </a:lnTo>
                <a:lnTo>
                  <a:pt x="56390" y="7320"/>
                </a:lnTo>
                <a:lnTo>
                  <a:pt x="56370" y="7300"/>
                </a:lnTo>
                <a:lnTo>
                  <a:pt x="56360" y="7280"/>
                </a:lnTo>
                <a:lnTo>
                  <a:pt x="56340" y="7260"/>
                </a:lnTo>
                <a:lnTo>
                  <a:pt x="56340" y="7270"/>
                </a:lnTo>
                <a:lnTo>
                  <a:pt x="56340" y="7290"/>
                </a:lnTo>
                <a:lnTo>
                  <a:pt x="56200" y="7350"/>
                </a:lnTo>
                <a:lnTo>
                  <a:pt x="56200" y="7330"/>
                </a:lnTo>
                <a:lnTo>
                  <a:pt x="56190" y="7310"/>
                </a:lnTo>
                <a:lnTo>
                  <a:pt x="56200" y="7290"/>
                </a:lnTo>
                <a:lnTo>
                  <a:pt x="56190" y="7280"/>
                </a:lnTo>
                <a:lnTo>
                  <a:pt x="56190" y="7250"/>
                </a:lnTo>
                <a:lnTo>
                  <a:pt x="56200" y="7220"/>
                </a:lnTo>
                <a:lnTo>
                  <a:pt x="56210" y="7200"/>
                </a:lnTo>
                <a:lnTo>
                  <a:pt x="56210" y="7180"/>
                </a:lnTo>
                <a:lnTo>
                  <a:pt x="56220" y="7170"/>
                </a:lnTo>
                <a:lnTo>
                  <a:pt x="56210" y="7150"/>
                </a:lnTo>
                <a:lnTo>
                  <a:pt x="56220" y="7120"/>
                </a:lnTo>
                <a:lnTo>
                  <a:pt x="56140" y="7120"/>
                </a:lnTo>
                <a:lnTo>
                  <a:pt x="56140" y="7140"/>
                </a:lnTo>
                <a:lnTo>
                  <a:pt x="56090" y="7140"/>
                </a:lnTo>
                <a:lnTo>
                  <a:pt x="56090" y="7170"/>
                </a:lnTo>
                <a:lnTo>
                  <a:pt x="56060" y="7200"/>
                </a:lnTo>
                <a:lnTo>
                  <a:pt x="56070" y="7220"/>
                </a:lnTo>
                <a:lnTo>
                  <a:pt x="56020" y="7250"/>
                </a:lnTo>
                <a:lnTo>
                  <a:pt x="55980" y="7270"/>
                </a:lnTo>
                <a:lnTo>
                  <a:pt x="55980" y="7300"/>
                </a:lnTo>
                <a:lnTo>
                  <a:pt x="55930" y="7300"/>
                </a:lnTo>
                <a:lnTo>
                  <a:pt x="55910" y="7320"/>
                </a:lnTo>
                <a:lnTo>
                  <a:pt x="55900" y="7340"/>
                </a:lnTo>
                <a:lnTo>
                  <a:pt x="55890" y="7290"/>
                </a:lnTo>
                <a:lnTo>
                  <a:pt x="55870" y="7300"/>
                </a:lnTo>
                <a:lnTo>
                  <a:pt x="55850" y="7300"/>
                </a:lnTo>
                <a:lnTo>
                  <a:pt x="55840" y="7270"/>
                </a:lnTo>
                <a:lnTo>
                  <a:pt x="55810" y="7270"/>
                </a:lnTo>
                <a:lnTo>
                  <a:pt x="55800" y="7260"/>
                </a:lnTo>
                <a:lnTo>
                  <a:pt x="55760" y="7300"/>
                </a:lnTo>
                <a:lnTo>
                  <a:pt x="55750" y="7280"/>
                </a:lnTo>
                <a:lnTo>
                  <a:pt x="55740" y="7240"/>
                </a:lnTo>
                <a:lnTo>
                  <a:pt x="55760" y="7240"/>
                </a:lnTo>
                <a:lnTo>
                  <a:pt x="55740" y="7180"/>
                </a:lnTo>
                <a:lnTo>
                  <a:pt x="55690" y="7190"/>
                </a:lnTo>
                <a:lnTo>
                  <a:pt x="55700" y="7210"/>
                </a:lnTo>
                <a:lnTo>
                  <a:pt x="55690" y="7260"/>
                </a:lnTo>
                <a:lnTo>
                  <a:pt x="55650" y="7240"/>
                </a:lnTo>
                <a:lnTo>
                  <a:pt x="55620" y="7220"/>
                </a:lnTo>
                <a:lnTo>
                  <a:pt x="55600" y="7260"/>
                </a:lnTo>
                <a:lnTo>
                  <a:pt x="55580" y="7240"/>
                </a:lnTo>
                <a:lnTo>
                  <a:pt x="55560" y="7220"/>
                </a:lnTo>
                <a:lnTo>
                  <a:pt x="55540" y="7230"/>
                </a:lnTo>
                <a:lnTo>
                  <a:pt x="55510" y="7190"/>
                </a:lnTo>
                <a:lnTo>
                  <a:pt x="55480" y="7170"/>
                </a:lnTo>
                <a:lnTo>
                  <a:pt x="55490" y="7160"/>
                </a:lnTo>
                <a:lnTo>
                  <a:pt x="55470" y="7160"/>
                </a:lnTo>
                <a:lnTo>
                  <a:pt x="55450" y="7140"/>
                </a:lnTo>
                <a:lnTo>
                  <a:pt x="55450" y="7130"/>
                </a:lnTo>
                <a:lnTo>
                  <a:pt x="55410" y="7130"/>
                </a:lnTo>
                <a:lnTo>
                  <a:pt x="55440" y="7070"/>
                </a:lnTo>
                <a:lnTo>
                  <a:pt x="55430" y="7060"/>
                </a:lnTo>
                <a:lnTo>
                  <a:pt x="55410" y="7060"/>
                </a:lnTo>
                <a:lnTo>
                  <a:pt x="55320" y="7040"/>
                </a:lnTo>
                <a:lnTo>
                  <a:pt x="55290" y="7040"/>
                </a:lnTo>
                <a:lnTo>
                  <a:pt x="55280" y="7030"/>
                </a:lnTo>
                <a:lnTo>
                  <a:pt x="55250" y="7030"/>
                </a:lnTo>
                <a:lnTo>
                  <a:pt x="55230" y="7020"/>
                </a:lnTo>
                <a:lnTo>
                  <a:pt x="55150" y="7010"/>
                </a:lnTo>
                <a:lnTo>
                  <a:pt x="55120" y="7000"/>
                </a:lnTo>
                <a:lnTo>
                  <a:pt x="55110" y="7000"/>
                </a:lnTo>
                <a:lnTo>
                  <a:pt x="55110" y="6980"/>
                </a:lnTo>
                <a:lnTo>
                  <a:pt x="55090" y="6970"/>
                </a:lnTo>
                <a:lnTo>
                  <a:pt x="55080" y="6970"/>
                </a:lnTo>
                <a:lnTo>
                  <a:pt x="55070" y="6970"/>
                </a:lnTo>
                <a:lnTo>
                  <a:pt x="55060" y="6970"/>
                </a:lnTo>
                <a:lnTo>
                  <a:pt x="55060" y="6950"/>
                </a:lnTo>
                <a:lnTo>
                  <a:pt x="55070" y="6940"/>
                </a:lnTo>
                <a:lnTo>
                  <a:pt x="55080" y="6910"/>
                </a:lnTo>
                <a:lnTo>
                  <a:pt x="55090" y="6920"/>
                </a:lnTo>
                <a:lnTo>
                  <a:pt x="55110" y="6910"/>
                </a:lnTo>
                <a:lnTo>
                  <a:pt x="55130" y="6930"/>
                </a:lnTo>
                <a:lnTo>
                  <a:pt x="55140" y="6920"/>
                </a:lnTo>
                <a:lnTo>
                  <a:pt x="55120" y="6900"/>
                </a:lnTo>
                <a:lnTo>
                  <a:pt x="55140" y="6900"/>
                </a:lnTo>
                <a:lnTo>
                  <a:pt x="55160" y="6910"/>
                </a:lnTo>
                <a:lnTo>
                  <a:pt x="55170" y="6910"/>
                </a:lnTo>
                <a:lnTo>
                  <a:pt x="55170" y="6880"/>
                </a:lnTo>
                <a:lnTo>
                  <a:pt x="55160" y="6870"/>
                </a:lnTo>
                <a:lnTo>
                  <a:pt x="55140" y="6880"/>
                </a:lnTo>
                <a:lnTo>
                  <a:pt x="55140" y="6860"/>
                </a:lnTo>
                <a:lnTo>
                  <a:pt x="55120" y="6840"/>
                </a:lnTo>
                <a:lnTo>
                  <a:pt x="55080" y="6830"/>
                </a:lnTo>
                <a:lnTo>
                  <a:pt x="55080" y="6820"/>
                </a:lnTo>
                <a:lnTo>
                  <a:pt x="55100" y="6790"/>
                </a:lnTo>
                <a:lnTo>
                  <a:pt x="55090" y="6710"/>
                </a:lnTo>
                <a:lnTo>
                  <a:pt x="55090" y="6700"/>
                </a:lnTo>
                <a:lnTo>
                  <a:pt x="55100" y="6680"/>
                </a:lnTo>
                <a:lnTo>
                  <a:pt x="55110" y="6680"/>
                </a:lnTo>
                <a:lnTo>
                  <a:pt x="55110" y="6670"/>
                </a:lnTo>
                <a:lnTo>
                  <a:pt x="55120" y="6670"/>
                </a:lnTo>
                <a:lnTo>
                  <a:pt x="55120" y="6660"/>
                </a:lnTo>
                <a:lnTo>
                  <a:pt x="55130" y="6660"/>
                </a:lnTo>
                <a:lnTo>
                  <a:pt x="55130" y="6650"/>
                </a:lnTo>
                <a:lnTo>
                  <a:pt x="55140" y="6650"/>
                </a:lnTo>
                <a:lnTo>
                  <a:pt x="55140" y="6640"/>
                </a:lnTo>
                <a:lnTo>
                  <a:pt x="55150" y="6640"/>
                </a:lnTo>
                <a:lnTo>
                  <a:pt x="55150" y="6630"/>
                </a:lnTo>
                <a:lnTo>
                  <a:pt x="55160" y="6630"/>
                </a:lnTo>
                <a:lnTo>
                  <a:pt x="55160" y="6620"/>
                </a:lnTo>
                <a:lnTo>
                  <a:pt x="55170" y="6610"/>
                </a:lnTo>
                <a:lnTo>
                  <a:pt x="55170" y="6600"/>
                </a:lnTo>
                <a:lnTo>
                  <a:pt x="55180" y="6600"/>
                </a:lnTo>
                <a:lnTo>
                  <a:pt x="55180" y="6590"/>
                </a:lnTo>
                <a:lnTo>
                  <a:pt x="55190" y="6590"/>
                </a:lnTo>
                <a:lnTo>
                  <a:pt x="55190" y="6580"/>
                </a:lnTo>
                <a:lnTo>
                  <a:pt x="55200" y="6580"/>
                </a:lnTo>
                <a:lnTo>
                  <a:pt x="55200" y="6570"/>
                </a:lnTo>
                <a:lnTo>
                  <a:pt x="55190" y="6570"/>
                </a:lnTo>
                <a:lnTo>
                  <a:pt x="55200" y="6560"/>
                </a:lnTo>
                <a:lnTo>
                  <a:pt x="55200" y="6570"/>
                </a:lnTo>
                <a:lnTo>
                  <a:pt x="55190" y="6570"/>
                </a:lnTo>
                <a:lnTo>
                  <a:pt x="55200" y="6570"/>
                </a:lnTo>
                <a:lnTo>
                  <a:pt x="55200" y="6560"/>
                </a:lnTo>
                <a:lnTo>
                  <a:pt x="55210" y="6560"/>
                </a:lnTo>
                <a:lnTo>
                  <a:pt x="55210" y="6550"/>
                </a:lnTo>
                <a:lnTo>
                  <a:pt x="55200" y="6550"/>
                </a:lnTo>
                <a:lnTo>
                  <a:pt x="55210" y="6550"/>
                </a:lnTo>
                <a:lnTo>
                  <a:pt x="55210" y="6540"/>
                </a:lnTo>
                <a:lnTo>
                  <a:pt x="55210" y="6550"/>
                </a:lnTo>
                <a:lnTo>
                  <a:pt x="55210" y="6540"/>
                </a:lnTo>
                <a:lnTo>
                  <a:pt x="55220" y="6540"/>
                </a:lnTo>
                <a:lnTo>
                  <a:pt x="55220" y="6530"/>
                </a:lnTo>
                <a:lnTo>
                  <a:pt x="55230" y="6520"/>
                </a:lnTo>
                <a:lnTo>
                  <a:pt x="55230" y="6510"/>
                </a:lnTo>
                <a:lnTo>
                  <a:pt x="55240" y="6500"/>
                </a:lnTo>
                <a:lnTo>
                  <a:pt x="55240" y="6490"/>
                </a:lnTo>
                <a:lnTo>
                  <a:pt x="55250" y="6480"/>
                </a:lnTo>
                <a:lnTo>
                  <a:pt x="55250" y="6470"/>
                </a:lnTo>
                <a:lnTo>
                  <a:pt x="55250" y="6460"/>
                </a:lnTo>
                <a:lnTo>
                  <a:pt x="55250" y="6450"/>
                </a:lnTo>
                <a:lnTo>
                  <a:pt x="55240" y="6440"/>
                </a:lnTo>
                <a:lnTo>
                  <a:pt x="55250" y="6440"/>
                </a:lnTo>
                <a:lnTo>
                  <a:pt x="55250" y="6430"/>
                </a:lnTo>
                <a:lnTo>
                  <a:pt x="55250" y="6420"/>
                </a:lnTo>
                <a:lnTo>
                  <a:pt x="55250" y="6410"/>
                </a:lnTo>
                <a:lnTo>
                  <a:pt x="55250" y="6400"/>
                </a:lnTo>
                <a:lnTo>
                  <a:pt x="55250" y="6390"/>
                </a:lnTo>
                <a:lnTo>
                  <a:pt x="55240" y="6390"/>
                </a:lnTo>
                <a:lnTo>
                  <a:pt x="55240" y="6380"/>
                </a:lnTo>
                <a:lnTo>
                  <a:pt x="55230" y="6380"/>
                </a:lnTo>
                <a:lnTo>
                  <a:pt x="55230" y="6370"/>
                </a:lnTo>
                <a:lnTo>
                  <a:pt x="55220" y="6370"/>
                </a:lnTo>
                <a:lnTo>
                  <a:pt x="55230" y="6370"/>
                </a:lnTo>
                <a:lnTo>
                  <a:pt x="55220" y="6360"/>
                </a:lnTo>
                <a:lnTo>
                  <a:pt x="55230" y="6360"/>
                </a:lnTo>
                <a:lnTo>
                  <a:pt x="55220" y="6360"/>
                </a:lnTo>
                <a:lnTo>
                  <a:pt x="55220" y="6370"/>
                </a:lnTo>
                <a:lnTo>
                  <a:pt x="55220" y="6360"/>
                </a:lnTo>
                <a:lnTo>
                  <a:pt x="55230" y="6360"/>
                </a:lnTo>
                <a:lnTo>
                  <a:pt x="55240" y="6360"/>
                </a:lnTo>
                <a:lnTo>
                  <a:pt x="55240" y="6350"/>
                </a:lnTo>
                <a:lnTo>
                  <a:pt x="55250" y="6350"/>
                </a:lnTo>
                <a:lnTo>
                  <a:pt x="55260" y="6350"/>
                </a:lnTo>
                <a:lnTo>
                  <a:pt x="55270" y="6350"/>
                </a:lnTo>
                <a:lnTo>
                  <a:pt x="55270" y="6360"/>
                </a:lnTo>
                <a:lnTo>
                  <a:pt x="55270" y="6350"/>
                </a:lnTo>
                <a:lnTo>
                  <a:pt x="55260" y="6350"/>
                </a:lnTo>
                <a:lnTo>
                  <a:pt x="55260" y="6360"/>
                </a:lnTo>
                <a:lnTo>
                  <a:pt x="55270" y="6360"/>
                </a:lnTo>
                <a:lnTo>
                  <a:pt x="55260" y="6360"/>
                </a:lnTo>
                <a:lnTo>
                  <a:pt x="55260" y="6350"/>
                </a:lnTo>
                <a:lnTo>
                  <a:pt x="55260" y="6360"/>
                </a:lnTo>
                <a:lnTo>
                  <a:pt x="55260" y="6350"/>
                </a:lnTo>
                <a:lnTo>
                  <a:pt x="55260" y="6360"/>
                </a:lnTo>
                <a:lnTo>
                  <a:pt x="55250" y="6360"/>
                </a:lnTo>
                <a:lnTo>
                  <a:pt x="55260" y="6360"/>
                </a:lnTo>
                <a:lnTo>
                  <a:pt x="55260" y="6370"/>
                </a:lnTo>
                <a:lnTo>
                  <a:pt x="55260" y="6360"/>
                </a:lnTo>
                <a:lnTo>
                  <a:pt x="55270" y="6360"/>
                </a:lnTo>
                <a:lnTo>
                  <a:pt x="55260" y="6370"/>
                </a:lnTo>
                <a:lnTo>
                  <a:pt x="55270" y="6370"/>
                </a:lnTo>
                <a:lnTo>
                  <a:pt x="55270" y="6380"/>
                </a:lnTo>
                <a:lnTo>
                  <a:pt x="55280" y="6380"/>
                </a:lnTo>
                <a:lnTo>
                  <a:pt x="55280" y="6370"/>
                </a:lnTo>
                <a:lnTo>
                  <a:pt x="55280" y="6380"/>
                </a:lnTo>
                <a:lnTo>
                  <a:pt x="55290" y="6380"/>
                </a:lnTo>
                <a:lnTo>
                  <a:pt x="55300" y="6380"/>
                </a:lnTo>
                <a:lnTo>
                  <a:pt x="55300" y="6370"/>
                </a:lnTo>
                <a:lnTo>
                  <a:pt x="55300" y="6380"/>
                </a:lnTo>
                <a:lnTo>
                  <a:pt x="55300" y="6370"/>
                </a:lnTo>
                <a:lnTo>
                  <a:pt x="55300" y="6380"/>
                </a:lnTo>
                <a:lnTo>
                  <a:pt x="55310" y="6380"/>
                </a:lnTo>
                <a:lnTo>
                  <a:pt x="55320" y="6380"/>
                </a:lnTo>
                <a:lnTo>
                  <a:pt x="55320" y="6370"/>
                </a:lnTo>
                <a:lnTo>
                  <a:pt x="55330" y="6370"/>
                </a:lnTo>
                <a:lnTo>
                  <a:pt x="55340" y="6370"/>
                </a:lnTo>
                <a:lnTo>
                  <a:pt x="55350" y="6370"/>
                </a:lnTo>
                <a:lnTo>
                  <a:pt x="55350" y="6360"/>
                </a:lnTo>
                <a:lnTo>
                  <a:pt x="55360" y="6360"/>
                </a:lnTo>
                <a:lnTo>
                  <a:pt x="55370" y="6350"/>
                </a:lnTo>
                <a:lnTo>
                  <a:pt x="55380" y="6350"/>
                </a:lnTo>
                <a:lnTo>
                  <a:pt x="55380" y="6340"/>
                </a:lnTo>
                <a:lnTo>
                  <a:pt x="55390" y="6340"/>
                </a:lnTo>
                <a:lnTo>
                  <a:pt x="55400" y="6330"/>
                </a:lnTo>
                <a:lnTo>
                  <a:pt x="55410" y="6330"/>
                </a:lnTo>
                <a:lnTo>
                  <a:pt x="55410" y="6320"/>
                </a:lnTo>
                <a:lnTo>
                  <a:pt x="55420" y="6320"/>
                </a:lnTo>
                <a:lnTo>
                  <a:pt x="55420" y="6310"/>
                </a:lnTo>
                <a:lnTo>
                  <a:pt x="55430" y="6300"/>
                </a:lnTo>
                <a:lnTo>
                  <a:pt x="55430" y="6290"/>
                </a:lnTo>
                <a:lnTo>
                  <a:pt x="55440" y="6290"/>
                </a:lnTo>
                <a:lnTo>
                  <a:pt x="55440" y="6280"/>
                </a:lnTo>
                <a:lnTo>
                  <a:pt x="55450" y="6280"/>
                </a:lnTo>
                <a:lnTo>
                  <a:pt x="55450" y="6270"/>
                </a:lnTo>
                <a:lnTo>
                  <a:pt x="55460" y="6270"/>
                </a:lnTo>
                <a:lnTo>
                  <a:pt x="55460" y="6260"/>
                </a:lnTo>
                <a:lnTo>
                  <a:pt x="55470" y="6250"/>
                </a:lnTo>
                <a:lnTo>
                  <a:pt x="55470" y="6240"/>
                </a:lnTo>
                <a:lnTo>
                  <a:pt x="55480" y="6240"/>
                </a:lnTo>
                <a:lnTo>
                  <a:pt x="55480" y="6230"/>
                </a:lnTo>
                <a:lnTo>
                  <a:pt x="55480" y="6220"/>
                </a:lnTo>
                <a:lnTo>
                  <a:pt x="55490" y="6220"/>
                </a:lnTo>
                <a:lnTo>
                  <a:pt x="55480" y="6220"/>
                </a:lnTo>
                <a:lnTo>
                  <a:pt x="55490" y="6210"/>
                </a:lnTo>
                <a:lnTo>
                  <a:pt x="55490" y="6200"/>
                </a:lnTo>
                <a:lnTo>
                  <a:pt x="55480" y="6190"/>
                </a:lnTo>
                <a:lnTo>
                  <a:pt x="55490" y="6190"/>
                </a:lnTo>
                <a:lnTo>
                  <a:pt x="55490" y="6180"/>
                </a:lnTo>
                <a:lnTo>
                  <a:pt x="55490" y="6170"/>
                </a:lnTo>
                <a:lnTo>
                  <a:pt x="55490" y="6160"/>
                </a:lnTo>
                <a:lnTo>
                  <a:pt x="55480" y="6160"/>
                </a:lnTo>
                <a:lnTo>
                  <a:pt x="55490" y="6160"/>
                </a:lnTo>
                <a:lnTo>
                  <a:pt x="55490" y="6150"/>
                </a:lnTo>
                <a:lnTo>
                  <a:pt x="55480" y="6150"/>
                </a:lnTo>
                <a:lnTo>
                  <a:pt x="55480" y="6160"/>
                </a:lnTo>
                <a:lnTo>
                  <a:pt x="55480" y="6150"/>
                </a:lnTo>
                <a:lnTo>
                  <a:pt x="55470" y="6140"/>
                </a:lnTo>
                <a:lnTo>
                  <a:pt x="55470" y="6130"/>
                </a:lnTo>
                <a:lnTo>
                  <a:pt x="55480" y="6140"/>
                </a:lnTo>
                <a:lnTo>
                  <a:pt x="55480" y="6130"/>
                </a:lnTo>
                <a:lnTo>
                  <a:pt x="55490" y="6140"/>
                </a:lnTo>
                <a:lnTo>
                  <a:pt x="55490" y="6130"/>
                </a:lnTo>
                <a:lnTo>
                  <a:pt x="55500" y="6130"/>
                </a:lnTo>
                <a:lnTo>
                  <a:pt x="55510" y="6130"/>
                </a:lnTo>
                <a:lnTo>
                  <a:pt x="55510" y="6120"/>
                </a:lnTo>
                <a:lnTo>
                  <a:pt x="55510" y="6130"/>
                </a:lnTo>
                <a:lnTo>
                  <a:pt x="55520" y="6130"/>
                </a:lnTo>
                <a:lnTo>
                  <a:pt x="55530" y="6130"/>
                </a:lnTo>
                <a:lnTo>
                  <a:pt x="55540" y="6130"/>
                </a:lnTo>
                <a:lnTo>
                  <a:pt x="55550" y="6130"/>
                </a:lnTo>
                <a:lnTo>
                  <a:pt x="55560" y="6130"/>
                </a:lnTo>
                <a:lnTo>
                  <a:pt x="55570" y="6130"/>
                </a:lnTo>
                <a:lnTo>
                  <a:pt x="55570" y="6140"/>
                </a:lnTo>
                <a:lnTo>
                  <a:pt x="55580" y="6130"/>
                </a:lnTo>
                <a:lnTo>
                  <a:pt x="55590" y="6130"/>
                </a:lnTo>
                <a:lnTo>
                  <a:pt x="55600" y="6130"/>
                </a:lnTo>
                <a:lnTo>
                  <a:pt x="55610" y="6130"/>
                </a:lnTo>
                <a:lnTo>
                  <a:pt x="55620" y="6130"/>
                </a:lnTo>
                <a:lnTo>
                  <a:pt x="55630" y="6130"/>
                </a:lnTo>
                <a:lnTo>
                  <a:pt x="55640" y="6120"/>
                </a:lnTo>
                <a:lnTo>
                  <a:pt x="55650" y="6130"/>
                </a:lnTo>
                <a:lnTo>
                  <a:pt x="55650" y="6120"/>
                </a:lnTo>
                <a:lnTo>
                  <a:pt x="55660" y="6120"/>
                </a:lnTo>
                <a:lnTo>
                  <a:pt x="55670" y="6120"/>
                </a:lnTo>
                <a:lnTo>
                  <a:pt x="55680" y="6110"/>
                </a:lnTo>
                <a:lnTo>
                  <a:pt x="55690" y="6120"/>
                </a:lnTo>
                <a:lnTo>
                  <a:pt x="55690" y="6110"/>
                </a:lnTo>
                <a:lnTo>
                  <a:pt x="55700" y="6110"/>
                </a:lnTo>
                <a:lnTo>
                  <a:pt x="55700" y="6100"/>
                </a:lnTo>
                <a:lnTo>
                  <a:pt x="55710" y="6100"/>
                </a:lnTo>
                <a:lnTo>
                  <a:pt x="55710" y="6110"/>
                </a:lnTo>
                <a:lnTo>
                  <a:pt x="55710" y="6100"/>
                </a:lnTo>
                <a:lnTo>
                  <a:pt x="55720" y="6100"/>
                </a:lnTo>
                <a:lnTo>
                  <a:pt x="55720" y="6090"/>
                </a:lnTo>
                <a:lnTo>
                  <a:pt x="55720" y="6080"/>
                </a:lnTo>
                <a:lnTo>
                  <a:pt x="55720" y="6090"/>
                </a:lnTo>
                <a:lnTo>
                  <a:pt x="55730" y="6090"/>
                </a:lnTo>
                <a:lnTo>
                  <a:pt x="55740" y="6090"/>
                </a:lnTo>
                <a:lnTo>
                  <a:pt x="55750" y="6090"/>
                </a:lnTo>
                <a:lnTo>
                  <a:pt x="55760" y="6090"/>
                </a:lnTo>
                <a:lnTo>
                  <a:pt x="55770" y="6090"/>
                </a:lnTo>
                <a:lnTo>
                  <a:pt x="55770" y="6080"/>
                </a:lnTo>
                <a:lnTo>
                  <a:pt x="55780" y="6080"/>
                </a:lnTo>
                <a:lnTo>
                  <a:pt x="55790" y="6080"/>
                </a:lnTo>
                <a:lnTo>
                  <a:pt x="55780" y="6080"/>
                </a:lnTo>
                <a:lnTo>
                  <a:pt x="55790" y="6080"/>
                </a:lnTo>
                <a:lnTo>
                  <a:pt x="55790" y="6070"/>
                </a:lnTo>
                <a:lnTo>
                  <a:pt x="55790" y="6080"/>
                </a:lnTo>
                <a:lnTo>
                  <a:pt x="55790" y="6070"/>
                </a:lnTo>
                <a:lnTo>
                  <a:pt x="55800" y="6070"/>
                </a:lnTo>
                <a:lnTo>
                  <a:pt x="55800" y="6080"/>
                </a:lnTo>
                <a:lnTo>
                  <a:pt x="55800" y="6070"/>
                </a:lnTo>
                <a:lnTo>
                  <a:pt x="55800" y="6080"/>
                </a:lnTo>
                <a:lnTo>
                  <a:pt x="55810" y="6080"/>
                </a:lnTo>
                <a:lnTo>
                  <a:pt x="55820" y="6080"/>
                </a:lnTo>
                <a:lnTo>
                  <a:pt x="55830" y="6080"/>
                </a:lnTo>
                <a:lnTo>
                  <a:pt x="55840" y="6080"/>
                </a:lnTo>
                <a:lnTo>
                  <a:pt x="55850" y="6080"/>
                </a:lnTo>
                <a:lnTo>
                  <a:pt x="55840" y="6080"/>
                </a:lnTo>
                <a:lnTo>
                  <a:pt x="55850" y="6080"/>
                </a:lnTo>
                <a:lnTo>
                  <a:pt x="55850" y="6090"/>
                </a:lnTo>
                <a:lnTo>
                  <a:pt x="55850" y="6080"/>
                </a:lnTo>
                <a:lnTo>
                  <a:pt x="55860" y="6080"/>
                </a:lnTo>
                <a:lnTo>
                  <a:pt x="55870" y="6080"/>
                </a:lnTo>
                <a:lnTo>
                  <a:pt x="55860" y="6080"/>
                </a:lnTo>
                <a:lnTo>
                  <a:pt x="55870" y="6080"/>
                </a:lnTo>
                <a:lnTo>
                  <a:pt x="55860" y="6080"/>
                </a:lnTo>
                <a:lnTo>
                  <a:pt x="55870" y="6080"/>
                </a:lnTo>
                <a:lnTo>
                  <a:pt x="55870" y="6090"/>
                </a:lnTo>
                <a:lnTo>
                  <a:pt x="55870" y="6080"/>
                </a:lnTo>
                <a:lnTo>
                  <a:pt x="55870" y="6090"/>
                </a:lnTo>
                <a:lnTo>
                  <a:pt x="55880" y="6090"/>
                </a:lnTo>
                <a:lnTo>
                  <a:pt x="55890" y="6080"/>
                </a:lnTo>
                <a:lnTo>
                  <a:pt x="55880" y="6080"/>
                </a:lnTo>
                <a:lnTo>
                  <a:pt x="55890" y="6080"/>
                </a:lnTo>
                <a:lnTo>
                  <a:pt x="55900" y="6080"/>
                </a:lnTo>
                <a:lnTo>
                  <a:pt x="55900" y="6070"/>
                </a:lnTo>
                <a:lnTo>
                  <a:pt x="55910" y="6070"/>
                </a:lnTo>
                <a:lnTo>
                  <a:pt x="55900" y="6070"/>
                </a:lnTo>
                <a:lnTo>
                  <a:pt x="55910" y="6070"/>
                </a:lnTo>
                <a:lnTo>
                  <a:pt x="55910" y="6080"/>
                </a:lnTo>
                <a:lnTo>
                  <a:pt x="55910" y="6070"/>
                </a:lnTo>
                <a:lnTo>
                  <a:pt x="55910" y="6080"/>
                </a:lnTo>
                <a:lnTo>
                  <a:pt x="55910" y="6070"/>
                </a:lnTo>
                <a:lnTo>
                  <a:pt x="55910" y="6080"/>
                </a:lnTo>
                <a:lnTo>
                  <a:pt x="55910" y="6070"/>
                </a:lnTo>
                <a:lnTo>
                  <a:pt x="55920" y="6070"/>
                </a:lnTo>
                <a:lnTo>
                  <a:pt x="55920" y="6080"/>
                </a:lnTo>
                <a:lnTo>
                  <a:pt x="55920" y="6070"/>
                </a:lnTo>
                <a:lnTo>
                  <a:pt x="55920" y="6080"/>
                </a:lnTo>
                <a:lnTo>
                  <a:pt x="55920" y="6070"/>
                </a:lnTo>
                <a:lnTo>
                  <a:pt x="55930" y="6070"/>
                </a:lnTo>
                <a:lnTo>
                  <a:pt x="55940" y="6070"/>
                </a:lnTo>
                <a:lnTo>
                  <a:pt x="55950" y="6070"/>
                </a:lnTo>
                <a:lnTo>
                  <a:pt x="55950" y="6060"/>
                </a:lnTo>
                <a:lnTo>
                  <a:pt x="55960" y="6060"/>
                </a:lnTo>
                <a:lnTo>
                  <a:pt x="55950" y="6060"/>
                </a:lnTo>
                <a:lnTo>
                  <a:pt x="55960" y="6060"/>
                </a:lnTo>
                <a:lnTo>
                  <a:pt x="55950" y="6060"/>
                </a:lnTo>
                <a:lnTo>
                  <a:pt x="55960" y="6060"/>
                </a:lnTo>
                <a:lnTo>
                  <a:pt x="55960" y="6070"/>
                </a:lnTo>
                <a:lnTo>
                  <a:pt x="55960" y="6060"/>
                </a:lnTo>
                <a:lnTo>
                  <a:pt x="55960" y="6070"/>
                </a:lnTo>
                <a:lnTo>
                  <a:pt x="55960" y="6060"/>
                </a:lnTo>
                <a:lnTo>
                  <a:pt x="55970" y="6060"/>
                </a:lnTo>
                <a:lnTo>
                  <a:pt x="55960" y="6060"/>
                </a:lnTo>
                <a:lnTo>
                  <a:pt x="55970" y="6060"/>
                </a:lnTo>
                <a:lnTo>
                  <a:pt x="55970" y="6050"/>
                </a:lnTo>
                <a:lnTo>
                  <a:pt x="55980" y="6050"/>
                </a:lnTo>
                <a:lnTo>
                  <a:pt x="55970" y="6050"/>
                </a:lnTo>
                <a:lnTo>
                  <a:pt x="55980" y="6050"/>
                </a:lnTo>
                <a:lnTo>
                  <a:pt x="55990" y="6050"/>
                </a:lnTo>
                <a:lnTo>
                  <a:pt x="55990" y="6060"/>
                </a:lnTo>
                <a:lnTo>
                  <a:pt x="56000" y="6060"/>
                </a:lnTo>
                <a:lnTo>
                  <a:pt x="55990" y="6060"/>
                </a:lnTo>
                <a:lnTo>
                  <a:pt x="56000" y="6060"/>
                </a:lnTo>
                <a:lnTo>
                  <a:pt x="56000" y="6070"/>
                </a:lnTo>
                <a:lnTo>
                  <a:pt x="56000" y="6060"/>
                </a:lnTo>
                <a:lnTo>
                  <a:pt x="56000" y="6070"/>
                </a:lnTo>
                <a:lnTo>
                  <a:pt x="56000" y="6060"/>
                </a:lnTo>
                <a:lnTo>
                  <a:pt x="56010" y="6060"/>
                </a:lnTo>
                <a:lnTo>
                  <a:pt x="56010" y="6070"/>
                </a:lnTo>
                <a:lnTo>
                  <a:pt x="56010" y="6060"/>
                </a:lnTo>
                <a:lnTo>
                  <a:pt x="56010" y="6070"/>
                </a:lnTo>
                <a:lnTo>
                  <a:pt x="56020" y="6070"/>
                </a:lnTo>
                <a:lnTo>
                  <a:pt x="56020" y="6080"/>
                </a:lnTo>
                <a:lnTo>
                  <a:pt x="56020" y="6070"/>
                </a:lnTo>
                <a:lnTo>
                  <a:pt x="56020" y="6080"/>
                </a:lnTo>
                <a:lnTo>
                  <a:pt x="56030" y="6080"/>
                </a:lnTo>
                <a:lnTo>
                  <a:pt x="56030" y="6090"/>
                </a:lnTo>
                <a:lnTo>
                  <a:pt x="56040" y="6090"/>
                </a:lnTo>
                <a:lnTo>
                  <a:pt x="56050" y="6090"/>
                </a:lnTo>
                <a:lnTo>
                  <a:pt x="56060" y="6090"/>
                </a:lnTo>
                <a:lnTo>
                  <a:pt x="56060" y="6100"/>
                </a:lnTo>
                <a:lnTo>
                  <a:pt x="56070" y="6100"/>
                </a:lnTo>
                <a:lnTo>
                  <a:pt x="56060" y="6100"/>
                </a:lnTo>
                <a:lnTo>
                  <a:pt x="56070" y="6100"/>
                </a:lnTo>
                <a:lnTo>
                  <a:pt x="56060" y="6100"/>
                </a:lnTo>
                <a:lnTo>
                  <a:pt x="56070" y="6100"/>
                </a:lnTo>
                <a:lnTo>
                  <a:pt x="56070" y="6110"/>
                </a:lnTo>
                <a:lnTo>
                  <a:pt x="56080" y="6110"/>
                </a:lnTo>
                <a:lnTo>
                  <a:pt x="56080" y="6100"/>
                </a:lnTo>
                <a:lnTo>
                  <a:pt x="56080" y="6110"/>
                </a:lnTo>
                <a:lnTo>
                  <a:pt x="56080" y="6100"/>
                </a:lnTo>
                <a:lnTo>
                  <a:pt x="56080" y="6110"/>
                </a:lnTo>
                <a:lnTo>
                  <a:pt x="56080" y="6100"/>
                </a:lnTo>
                <a:lnTo>
                  <a:pt x="56080" y="6110"/>
                </a:lnTo>
                <a:lnTo>
                  <a:pt x="56080" y="6100"/>
                </a:lnTo>
                <a:lnTo>
                  <a:pt x="56090" y="6100"/>
                </a:lnTo>
                <a:lnTo>
                  <a:pt x="56080" y="6110"/>
                </a:lnTo>
                <a:lnTo>
                  <a:pt x="56090" y="6110"/>
                </a:lnTo>
                <a:lnTo>
                  <a:pt x="56090" y="6100"/>
                </a:lnTo>
                <a:lnTo>
                  <a:pt x="56090" y="6110"/>
                </a:lnTo>
                <a:lnTo>
                  <a:pt x="56100" y="6110"/>
                </a:lnTo>
                <a:lnTo>
                  <a:pt x="56100" y="6100"/>
                </a:lnTo>
                <a:lnTo>
                  <a:pt x="56100" y="6110"/>
                </a:lnTo>
                <a:lnTo>
                  <a:pt x="56110" y="6110"/>
                </a:lnTo>
                <a:lnTo>
                  <a:pt x="56110" y="6120"/>
                </a:lnTo>
                <a:lnTo>
                  <a:pt x="56120" y="6120"/>
                </a:lnTo>
                <a:lnTo>
                  <a:pt x="56120" y="6130"/>
                </a:lnTo>
                <a:lnTo>
                  <a:pt x="56130" y="6130"/>
                </a:lnTo>
                <a:lnTo>
                  <a:pt x="56140" y="6140"/>
                </a:lnTo>
                <a:lnTo>
                  <a:pt x="56140" y="6150"/>
                </a:lnTo>
                <a:lnTo>
                  <a:pt x="56150" y="6150"/>
                </a:lnTo>
                <a:lnTo>
                  <a:pt x="56150" y="6160"/>
                </a:lnTo>
                <a:lnTo>
                  <a:pt x="56150" y="6170"/>
                </a:lnTo>
                <a:lnTo>
                  <a:pt x="56160" y="6170"/>
                </a:lnTo>
                <a:lnTo>
                  <a:pt x="56160" y="6180"/>
                </a:lnTo>
                <a:lnTo>
                  <a:pt x="56170" y="6180"/>
                </a:lnTo>
                <a:lnTo>
                  <a:pt x="56170" y="6190"/>
                </a:lnTo>
                <a:lnTo>
                  <a:pt x="56170" y="6200"/>
                </a:lnTo>
                <a:lnTo>
                  <a:pt x="56180" y="6200"/>
                </a:lnTo>
                <a:lnTo>
                  <a:pt x="56190" y="6200"/>
                </a:lnTo>
                <a:lnTo>
                  <a:pt x="56200" y="6200"/>
                </a:lnTo>
                <a:lnTo>
                  <a:pt x="56200" y="6190"/>
                </a:lnTo>
                <a:lnTo>
                  <a:pt x="56200" y="6200"/>
                </a:lnTo>
                <a:lnTo>
                  <a:pt x="56200" y="6210"/>
                </a:lnTo>
                <a:lnTo>
                  <a:pt x="56210" y="6210"/>
                </a:lnTo>
                <a:lnTo>
                  <a:pt x="56200" y="6210"/>
                </a:lnTo>
                <a:lnTo>
                  <a:pt x="56210" y="6210"/>
                </a:lnTo>
                <a:lnTo>
                  <a:pt x="56210" y="6220"/>
                </a:lnTo>
                <a:lnTo>
                  <a:pt x="56220" y="6220"/>
                </a:lnTo>
                <a:lnTo>
                  <a:pt x="56230" y="6230"/>
                </a:lnTo>
                <a:lnTo>
                  <a:pt x="56230" y="6220"/>
                </a:lnTo>
                <a:lnTo>
                  <a:pt x="56240" y="6220"/>
                </a:lnTo>
                <a:lnTo>
                  <a:pt x="56240" y="6230"/>
                </a:lnTo>
                <a:lnTo>
                  <a:pt x="56240" y="6240"/>
                </a:lnTo>
                <a:lnTo>
                  <a:pt x="56230" y="6240"/>
                </a:lnTo>
                <a:lnTo>
                  <a:pt x="56230" y="6250"/>
                </a:lnTo>
                <a:lnTo>
                  <a:pt x="56240" y="6250"/>
                </a:lnTo>
                <a:lnTo>
                  <a:pt x="56240" y="6260"/>
                </a:lnTo>
                <a:lnTo>
                  <a:pt x="56270" y="6280"/>
                </a:lnTo>
                <a:lnTo>
                  <a:pt x="56280" y="6290"/>
                </a:lnTo>
                <a:lnTo>
                  <a:pt x="56270" y="6290"/>
                </a:lnTo>
                <a:lnTo>
                  <a:pt x="56260" y="6280"/>
                </a:lnTo>
                <a:lnTo>
                  <a:pt x="56250" y="6270"/>
                </a:lnTo>
                <a:lnTo>
                  <a:pt x="56240" y="6260"/>
                </a:lnTo>
                <a:lnTo>
                  <a:pt x="56230" y="6260"/>
                </a:lnTo>
                <a:lnTo>
                  <a:pt x="56230" y="6250"/>
                </a:lnTo>
                <a:lnTo>
                  <a:pt x="56230" y="6240"/>
                </a:lnTo>
                <a:lnTo>
                  <a:pt x="56230" y="6230"/>
                </a:lnTo>
                <a:lnTo>
                  <a:pt x="56220" y="6230"/>
                </a:lnTo>
                <a:lnTo>
                  <a:pt x="56220" y="6240"/>
                </a:lnTo>
                <a:lnTo>
                  <a:pt x="56220" y="6250"/>
                </a:lnTo>
                <a:lnTo>
                  <a:pt x="56210" y="6260"/>
                </a:lnTo>
                <a:lnTo>
                  <a:pt x="56220" y="6270"/>
                </a:lnTo>
                <a:lnTo>
                  <a:pt x="56210" y="6270"/>
                </a:lnTo>
                <a:lnTo>
                  <a:pt x="56210" y="6280"/>
                </a:lnTo>
                <a:lnTo>
                  <a:pt x="56220" y="6280"/>
                </a:lnTo>
                <a:lnTo>
                  <a:pt x="56220" y="6290"/>
                </a:lnTo>
                <a:lnTo>
                  <a:pt x="56210" y="6290"/>
                </a:lnTo>
                <a:lnTo>
                  <a:pt x="56210" y="6300"/>
                </a:lnTo>
                <a:lnTo>
                  <a:pt x="56210" y="6310"/>
                </a:lnTo>
                <a:lnTo>
                  <a:pt x="56220" y="6320"/>
                </a:lnTo>
                <a:lnTo>
                  <a:pt x="56210" y="6320"/>
                </a:lnTo>
                <a:lnTo>
                  <a:pt x="56200" y="6330"/>
                </a:lnTo>
                <a:lnTo>
                  <a:pt x="56210" y="6330"/>
                </a:lnTo>
                <a:lnTo>
                  <a:pt x="56210" y="6340"/>
                </a:lnTo>
                <a:lnTo>
                  <a:pt x="56200" y="6330"/>
                </a:lnTo>
                <a:lnTo>
                  <a:pt x="56200" y="6340"/>
                </a:lnTo>
                <a:lnTo>
                  <a:pt x="56220" y="6350"/>
                </a:lnTo>
                <a:lnTo>
                  <a:pt x="56230" y="6350"/>
                </a:lnTo>
                <a:lnTo>
                  <a:pt x="56230" y="6360"/>
                </a:lnTo>
                <a:lnTo>
                  <a:pt x="56220" y="6360"/>
                </a:lnTo>
                <a:lnTo>
                  <a:pt x="56210" y="6350"/>
                </a:lnTo>
                <a:lnTo>
                  <a:pt x="56200" y="6360"/>
                </a:lnTo>
                <a:lnTo>
                  <a:pt x="56220" y="6370"/>
                </a:lnTo>
                <a:lnTo>
                  <a:pt x="56240" y="6370"/>
                </a:lnTo>
                <a:lnTo>
                  <a:pt x="56240" y="6380"/>
                </a:lnTo>
                <a:lnTo>
                  <a:pt x="56240" y="6390"/>
                </a:lnTo>
                <a:lnTo>
                  <a:pt x="56250" y="6390"/>
                </a:lnTo>
                <a:lnTo>
                  <a:pt x="56250" y="6370"/>
                </a:lnTo>
                <a:lnTo>
                  <a:pt x="56260" y="6370"/>
                </a:lnTo>
                <a:lnTo>
                  <a:pt x="56260" y="6400"/>
                </a:lnTo>
                <a:lnTo>
                  <a:pt x="56260" y="6370"/>
                </a:lnTo>
                <a:lnTo>
                  <a:pt x="56260" y="6400"/>
                </a:lnTo>
                <a:lnTo>
                  <a:pt x="56260" y="6410"/>
                </a:lnTo>
                <a:lnTo>
                  <a:pt x="56270" y="6410"/>
                </a:lnTo>
                <a:lnTo>
                  <a:pt x="56270" y="6420"/>
                </a:lnTo>
                <a:lnTo>
                  <a:pt x="56280" y="6420"/>
                </a:lnTo>
                <a:lnTo>
                  <a:pt x="56290" y="6420"/>
                </a:lnTo>
                <a:lnTo>
                  <a:pt x="56290" y="6430"/>
                </a:lnTo>
                <a:lnTo>
                  <a:pt x="56300" y="6430"/>
                </a:lnTo>
                <a:lnTo>
                  <a:pt x="56300" y="6440"/>
                </a:lnTo>
                <a:lnTo>
                  <a:pt x="56310" y="6440"/>
                </a:lnTo>
                <a:lnTo>
                  <a:pt x="56320" y="6440"/>
                </a:lnTo>
                <a:lnTo>
                  <a:pt x="56330" y="6440"/>
                </a:lnTo>
                <a:lnTo>
                  <a:pt x="56330" y="6450"/>
                </a:lnTo>
                <a:lnTo>
                  <a:pt x="56340" y="6450"/>
                </a:lnTo>
                <a:lnTo>
                  <a:pt x="56350" y="6450"/>
                </a:lnTo>
                <a:lnTo>
                  <a:pt x="56360" y="6450"/>
                </a:lnTo>
                <a:lnTo>
                  <a:pt x="56370" y="6450"/>
                </a:lnTo>
                <a:lnTo>
                  <a:pt x="56380" y="6450"/>
                </a:lnTo>
                <a:lnTo>
                  <a:pt x="56380" y="6460"/>
                </a:lnTo>
                <a:lnTo>
                  <a:pt x="56390" y="6460"/>
                </a:lnTo>
                <a:lnTo>
                  <a:pt x="56400" y="6460"/>
                </a:lnTo>
                <a:lnTo>
                  <a:pt x="56410" y="6460"/>
                </a:lnTo>
                <a:lnTo>
                  <a:pt x="56420" y="6470"/>
                </a:lnTo>
                <a:lnTo>
                  <a:pt x="56430" y="6470"/>
                </a:lnTo>
                <a:lnTo>
                  <a:pt x="56440" y="6470"/>
                </a:lnTo>
                <a:lnTo>
                  <a:pt x="56450" y="6470"/>
                </a:lnTo>
                <a:lnTo>
                  <a:pt x="56460" y="6470"/>
                </a:lnTo>
                <a:lnTo>
                  <a:pt x="56460" y="6480"/>
                </a:lnTo>
                <a:lnTo>
                  <a:pt x="56470" y="6480"/>
                </a:lnTo>
                <a:lnTo>
                  <a:pt x="56480" y="6480"/>
                </a:lnTo>
                <a:lnTo>
                  <a:pt x="56490" y="6470"/>
                </a:lnTo>
                <a:lnTo>
                  <a:pt x="56500" y="6470"/>
                </a:lnTo>
                <a:lnTo>
                  <a:pt x="56510" y="6470"/>
                </a:lnTo>
                <a:lnTo>
                  <a:pt x="56520" y="6470"/>
                </a:lnTo>
                <a:lnTo>
                  <a:pt x="56520" y="6480"/>
                </a:lnTo>
                <a:lnTo>
                  <a:pt x="56520" y="6470"/>
                </a:lnTo>
                <a:lnTo>
                  <a:pt x="56520" y="6480"/>
                </a:lnTo>
                <a:lnTo>
                  <a:pt x="56530" y="6480"/>
                </a:lnTo>
                <a:lnTo>
                  <a:pt x="56540" y="6480"/>
                </a:lnTo>
                <a:lnTo>
                  <a:pt x="56550" y="6480"/>
                </a:lnTo>
                <a:lnTo>
                  <a:pt x="56560" y="6480"/>
                </a:lnTo>
                <a:lnTo>
                  <a:pt x="56570" y="6480"/>
                </a:lnTo>
                <a:lnTo>
                  <a:pt x="56580" y="6480"/>
                </a:lnTo>
                <a:lnTo>
                  <a:pt x="56590" y="6480"/>
                </a:lnTo>
                <a:lnTo>
                  <a:pt x="56600" y="6480"/>
                </a:lnTo>
                <a:lnTo>
                  <a:pt x="56610" y="6480"/>
                </a:lnTo>
                <a:lnTo>
                  <a:pt x="56620" y="6480"/>
                </a:lnTo>
                <a:lnTo>
                  <a:pt x="56630" y="6480"/>
                </a:lnTo>
                <a:lnTo>
                  <a:pt x="56640" y="6480"/>
                </a:lnTo>
                <a:lnTo>
                  <a:pt x="56650" y="6480"/>
                </a:lnTo>
                <a:lnTo>
                  <a:pt x="56650" y="6470"/>
                </a:lnTo>
                <a:lnTo>
                  <a:pt x="56660" y="6470"/>
                </a:lnTo>
                <a:lnTo>
                  <a:pt x="56670" y="6470"/>
                </a:lnTo>
                <a:lnTo>
                  <a:pt x="56680" y="6470"/>
                </a:lnTo>
                <a:lnTo>
                  <a:pt x="56690" y="6470"/>
                </a:lnTo>
                <a:lnTo>
                  <a:pt x="56700" y="6460"/>
                </a:lnTo>
                <a:lnTo>
                  <a:pt x="56710" y="6460"/>
                </a:lnTo>
                <a:lnTo>
                  <a:pt x="56720" y="6460"/>
                </a:lnTo>
                <a:lnTo>
                  <a:pt x="56720" y="6450"/>
                </a:lnTo>
                <a:lnTo>
                  <a:pt x="56730" y="6450"/>
                </a:lnTo>
                <a:lnTo>
                  <a:pt x="56740" y="6450"/>
                </a:lnTo>
                <a:lnTo>
                  <a:pt x="56740" y="6440"/>
                </a:lnTo>
                <a:lnTo>
                  <a:pt x="56740" y="6450"/>
                </a:lnTo>
                <a:lnTo>
                  <a:pt x="56730" y="6440"/>
                </a:lnTo>
                <a:lnTo>
                  <a:pt x="56740" y="6440"/>
                </a:lnTo>
                <a:lnTo>
                  <a:pt x="56740" y="6450"/>
                </a:lnTo>
                <a:lnTo>
                  <a:pt x="56750" y="6450"/>
                </a:lnTo>
                <a:lnTo>
                  <a:pt x="56750" y="6440"/>
                </a:lnTo>
                <a:lnTo>
                  <a:pt x="56740" y="6440"/>
                </a:lnTo>
                <a:lnTo>
                  <a:pt x="56750" y="6440"/>
                </a:lnTo>
                <a:lnTo>
                  <a:pt x="56760" y="6440"/>
                </a:lnTo>
                <a:lnTo>
                  <a:pt x="56750" y="6440"/>
                </a:lnTo>
                <a:lnTo>
                  <a:pt x="56750" y="6430"/>
                </a:lnTo>
                <a:lnTo>
                  <a:pt x="56760" y="6430"/>
                </a:lnTo>
                <a:lnTo>
                  <a:pt x="56760" y="6440"/>
                </a:lnTo>
                <a:lnTo>
                  <a:pt x="56770" y="6440"/>
                </a:lnTo>
                <a:lnTo>
                  <a:pt x="56770" y="6430"/>
                </a:lnTo>
                <a:lnTo>
                  <a:pt x="56780" y="6430"/>
                </a:lnTo>
                <a:lnTo>
                  <a:pt x="56790" y="6430"/>
                </a:lnTo>
                <a:lnTo>
                  <a:pt x="56790" y="6420"/>
                </a:lnTo>
                <a:lnTo>
                  <a:pt x="56790" y="6430"/>
                </a:lnTo>
                <a:lnTo>
                  <a:pt x="56790" y="6420"/>
                </a:lnTo>
                <a:lnTo>
                  <a:pt x="56800" y="6420"/>
                </a:lnTo>
                <a:lnTo>
                  <a:pt x="56810" y="6420"/>
                </a:lnTo>
                <a:lnTo>
                  <a:pt x="56810" y="6410"/>
                </a:lnTo>
                <a:lnTo>
                  <a:pt x="56820" y="6410"/>
                </a:lnTo>
                <a:lnTo>
                  <a:pt x="56820" y="6400"/>
                </a:lnTo>
                <a:lnTo>
                  <a:pt x="56830" y="6400"/>
                </a:lnTo>
                <a:lnTo>
                  <a:pt x="56840" y="6400"/>
                </a:lnTo>
                <a:lnTo>
                  <a:pt x="56840" y="6390"/>
                </a:lnTo>
                <a:lnTo>
                  <a:pt x="56850" y="6390"/>
                </a:lnTo>
                <a:lnTo>
                  <a:pt x="56840" y="6390"/>
                </a:lnTo>
                <a:lnTo>
                  <a:pt x="56850" y="6390"/>
                </a:lnTo>
                <a:lnTo>
                  <a:pt x="56860" y="6390"/>
                </a:lnTo>
                <a:lnTo>
                  <a:pt x="56860" y="6380"/>
                </a:lnTo>
                <a:lnTo>
                  <a:pt x="56870" y="6380"/>
                </a:lnTo>
                <a:lnTo>
                  <a:pt x="56870" y="6370"/>
                </a:lnTo>
                <a:lnTo>
                  <a:pt x="56880" y="6370"/>
                </a:lnTo>
                <a:lnTo>
                  <a:pt x="56880" y="6360"/>
                </a:lnTo>
                <a:lnTo>
                  <a:pt x="56890" y="6360"/>
                </a:lnTo>
                <a:lnTo>
                  <a:pt x="56890" y="6350"/>
                </a:lnTo>
                <a:lnTo>
                  <a:pt x="56890" y="6340"/>
                </a:lnTo>
                <a:lnTo>
                  <a:pt x="56900" y="6340"/>
                </a:lnTo>
                <a:lnTo>
                  <a:pt x="56910" y="6340"/>
                </a:lnTo>
                <a:lnTo>
                  <a:pt x="56910" y="6330"/>
                </a:lnTo>
                <a:lnTo>
                  <a:pt x="56920" y="6330"/>
                </a:lnTo>
                <a:lnTo>
                  <a:pt x="56920" y="6320"/>
                </a:lnTo>
                <a:lnTo>
                  <a:pt x="56930" y="6310"/>
                </a:lnTo>
                <a:lnTo>
                  <a:pt x="56940" y="6310"/>
                </a:lnTo>
                <a:lnTo>
                  <a:pt x="56940" y="6300"/>
                </a:lnTo>
                <a:lnTo>
                  <a:pt x="56950" y="6300"/>
                </a:lnTo>
                <a:lnTo>
                  <a:pt x="56950" y="6290"/>
                </a:lnTo>
                <a:lnTo>
                  <a:pt x="56950" y="6280"/>
                </a:lnTo>
                <a:lnTo>
                  <a:pt x="56950" y="6270"/>
                </a:lnTo>
                <a:lnTo>
                  <a:pt x="56950" y="6260"/>
                </a:lnTo>
                <a:lnTo>
                  <a:pt x="56950" y="6250"/>
                </a:lnTo>
                <a:lnTo>
                  <a:pt x="56950" y="6240"/>
                </a:lnTo>
                <a:lnTo>
                  <a:pt x="56960" y="6240"/>
                </a:lnTo>
                <a:lnTo>
                  <a:pt x="56960" y="6230"/>
                </a:lnTo>
                <a:lnTo>
                  <a:pt x="56960" y="6220"/>
                </a:lnTo>
                <a:lnTo>
                  <a:pt x="56970" y="6220"/>
                </a:lnTo>
                <a:lnTo>
                  <a:pt x="56970" y="6210"/>
                </a:lnTo>
                <a:lnTo>
                  <a:pt x="56970" y="6200"/>
                </a:lnTo>
                <a:lnTo>
                  <a:pt x="56960" y="6200"/>
                </a:lnTo>
                <a:lnTo>
                  <a:pt x="56960" y="6210"/>
                </a:lnTo>
                <a:lnTo>
                  <a:pt x="56960" y="6200"/>
                </a:lnTo>
                <a:lnTo>
                  <a:pt x="56970" y="6200"/>
                </a:lnTo>
                <a:lnTo>
                  <a:pt x="56970" y="6190"/>
                </a:lnTo>
                <a:lnTo>
                  <a:pt x="56960" y="6190"/>
                </a:lnTo>
                <a:lnTo>
                  <a:pt x="56970" y="6190"/>
                </a:lnTo>
                <a:lnTo>
                  <a:pt x="56970" y="6180"/>
                </a:lnTo>
                <a:lnTo>
                  <a:pt x="56960" y="6180"/>
                </a:lnTo>
                <a:lnTo>
                  <a:pt x="56970" y="6180"/>
                </a:lnTo>
                <a:lnTo>
                  <a:pt x="56960" y="6180"/>
                </a:lnTo>
                <a:lnTo>
                  <a:pt x="56970" y="6180"/>
                </a:lnTo>
                <a:lnTo>
                  <a:pt x="56960" y="6180"/>
                </a:lnTo>
                <a:lnTo>
                  <a:pt x="56970" y="6180"/>
                </a:lnTo>
                <a:lnTo>
                  <a:pt x="56970" y="6170"/>
                </a:lnTo>
                <a:lnTo>
                  <a:pt x="56970" y="6160"/>
                </a:lnTo>
                <a:lnTo>
                  <a:pt x="56970" y="6150"/>
                </a:lnTo>
                <a:lnTo>
                  <a:pt x="56970" y="6140"/>
                </a:lnTo>
                <a:lnTo>
                  <a:pt x="56970" y="6130"/>
                </a:lnTo>
                <a:lnTo>
                  <a:pt x="56960" y="6130"/>
                </a:lnTo>
                <a:lnTo>
                  <a:pt x="56960" y="6120"/>
                </a:lnTo>
                <a:lnTo>
                  <a:pt x="56960" y="6130"/>
                </a:lnTo>
                <a:lnTo>
                  <a:pt x="56950" y="6120"/>
                </a:lnTo>
                <a:lnTo>
                  <a:pt x="56950" y="6130"/>
                </a:lnTo>
                <a:lnTo>
                  <a:pt x="56940" y="6130"/>
                </a:lnTo>
                <a:lnTo>
                  <a:pt x="56940" y="6120"/>
                </a:lnTo>
                <a:lnTo>
                  <a:pt x="56940" y="6110"/>
                </a:lnTo>
                <a:lnTo>
                  <a:pt x="56930" y="6110"/>
                </a:lnTo>
                <a:lnTo>
                  <a:pt x="56930" y="6100"/>
                </a:lnTo>
                <a:lnTo>
                  <a:pt x="56920" y="6100"/>
                </a:lnTo>
                <a:lnTo>
                  <a:pt x="56910" y="6100"/>
                </a:lnTo>
                <a:lnTo>
                  <a:pt x="56910" y="6090"/>
                </a:lnTo>
                <a:lnTo>
                  <a:pt x="56920" y="6090"/>
                </a:lnTo>
                <a:lnTo>
                  <a:pt x="56930" y="6090"/>
                </a:lnTo>
                <a:lnTo>
                  <a:pt x="56930" y="6080"/>
                </a:lnTo>
                <a:lnTo>
                  <a:pt x="56930" y="6090"/>
                </a:lnTo>
                <a:lnTo>
                  <a:pt x="56930" y="6080"/>
                </a:lnTo>
                <a:lnTo>
                  <a:pt x="56940" y="6080"/>
                </a:lnTo>
                <a:lnTo>
                  <a:pt x="56950" y="6080"/>
                </a:lnTo>
                <a:lnTo>
                  <a:pt x="56950" y="6070"/>
                </a:lnTo>
                <a:lnTo>
                  <a:pt x="56950" y="6080"/>
                </a:lnTo>
                <a:lnTo>
                  <a:pt x="56960" y="6080"/>
                </a:lnTo>
                <a:lnTo>
                  <a:pt x="56970" y="6080"/>
                </a:lnTo>
                <a:lnTo>
                  <a:pt x="56980" y="6080"/>
                </a:lnTo>
                <a:lnTo>
                  <a:pt x="56990" y="6080"/>
                </a:lnTo>
                <a:lnTo>
                  <a:pt x="57000" y="6080"/>
                </a:lnTo>
                <a:lnTo>
                  <a:pt x="57010" y="6080"/>
                </a:lnTo>
                <a:lnTo>
                  <a:pt x="57010" y="6090"/>
                </a:lnTo>
                <a:lnTo>
                  <a:pt x="57020" y="6090"/>
                </a:lnTo>
                <a:lnTo>
                  <a:pt x="57010" y="6090"/>
                </a:lnTo>
                <a:lnTo>
                  <a:pt x="57020" y="6090"/>
                </a:lnTo>
                <a:lnTo>
                  <a:pt x="57030" y="6090"/>
                </a:lnTo>
                <a:lnTo>
                  <a:pt x="57040" y="6090"/>
                </a:lnTo>
                <a:lnTo>
                  <a:pt x="57050" y="6090"/>
                </a:lnTo>
                <a:lnTo>
                  <a:pt x="57060" y="6090"/>
                </a:lnTo>
                <a:lnTo>
                  <a:pt x="57060" y="6100"/>
                </a:lnTo>
                <a:lnTo>
                  <a:pt x="57070" y="6100"/>
                </a:lnTo>
                <a:lnTo>
                  <a:pt x="57070" y="6090"/>
                </a:lnTo>
                <a:lnTo>
                  <a:pt x="57070" y="6100"/>
                </a:lnTo>
                <a:lnTo>
                  <a:pt x="57070" y="6090"/>
                </a:lnTo>
                <a:lnTo>
                  <a:pt x="57070" y="6100"/>
                </a:lnTo>
                <a:lnTo>
                  <a:pt x="57070" y="6110"/>
                </a:lnTo>
                <a:lnTo>
                  <a:pt x="57080" y="6110"/>
                </a:lnTo>
                <a:lnTo>
                  <a:pt x="57080" y="6120"/>
                </a:lnTo>
                <a:lnTo>
                  <a:pt x="57090" y="6130"/>
                </a:lnTo>
                <a:lnTo>
                  <a:pt x="57100" y="6130"/>
                </a:lnTo>
                <a:lnTo>
                  <a:pt x="57100" y="6140"/>
                </a:lnTo>
                <a:lnTo>
                  <a:pt x="57110" y="6140"/>
                </a:lnTo>
                <a:lnTo>
                  <a:pt x="57120" y="6140"/>
                </a:lnTo>
                <a:lnTo>
                  <a:pt x="57120" y="6150"/>
                </a:lnTo>
                <a:lnTo>
                  <a:pt x="57130" y="6150"/>
                </a:lnTo>
                <a:lnTo>
                  <a:pt x="57140" y="6160"/>
                </a:lnTo>
                <a:lnTo>
                  <a:pt x="57150" y="6160"/>
                </a:lnTo>
                <a:lnTo>
                  <a:pt x="57160" y="6160"/>
                </a:lnTo>
                <a:lnTo>
                  <a:pt x="57170" y="6160"/>
                </a:lnTo>
                <a:lnTo>
                  <a:pt x="57180" y="6160"/>
                </a:lnTo>
                <a:lnTo>
                  <a:pt x="57180" y="6170"/>
                </a:lnTo>
                <a:lnTo>
                  <a:pt x="57190" y="6170"/>
                </a:lnTo>
                <a:lnTo>
                  <a:pt x="57200" y="6180"/>
                </a:lnTo>
                <a:lnTo>
                  <a:pt x="57210" y="6190"/>
                </a:lnTo>
                <a:lnTo>
                  <a:pt x="57220" y="6190"/>
                </a:lnTo>
                <a:lnTo>
                  <a:pt x="57230" y="6200"/>
                </a:lnTo>
                <a:lnTo>
                  <a:pt x="57230" y="6190"/>
                </a:lnTo>
                <a:lnTo>
                  <a:pt x="57240" y="6190"/>
                </a:lnTo>
                <a:lnTo>
                  <a:pt x="57240" y="6200"/>
                </a:lnTo>
                <a:lnTo>
                  <a:pt x="57250" y="6200"/>
                </a:lnTo>
                <a:lnTo>
                  <a:pt x="57260" y="6200"/>
                </a:lnTo>
                <a:lnTo>
                  <a:pt x="57270" y="6200"/>
                </a:lnTo>
                <a:lnTo>
                  <a:pt x="57270" y="6190"/>
                </a:lnTo>
                <a:lnTo>
                  <a:pt x="57270" y="6200"/>
                </a:lnTo>
                <a:lnTo>
                  <a:pt x="57270" y="6190"/>
                </a:lnTo>
                <a:lnTo>
                  <a:pt x="57280" y="6190"/>
                </a:lnTo>
                <a:lnTo>
                  <a:pt x="57280" y="6200"/>
                </a:lnTo>
                <a:lnTo>
                  <a:pt x="57290" y="6210"/>
                </a:lnTo>
                <a:lnTo>
                  <a:pt x="57290" y="6220"/>
                </a:lnTo>
                <a:lnTo>
                  <a:pt x="57300" y="6210"/>
                </a:lnTo>
                <a:lnTo>
                  <a:pt x="57290" y="6210"/>
                </a:lnTo>
                <a:lnTo>
                  <a:pt x="57300" y="6210"/>
                </a:lnTo>
                <a:lnTo>
                  <a:pt x="57300" y="6220"/>
                </a:lnTo>
                <a:lnTo>
                  <a:pt x="57300" y="6210"/>
                </a:lnTo>
                <a:lnTo>
                  <a:pt x="57300" y="6220"/>
                </a:lnTo>
                <a:lnTo>
                  <a:pt x="57310" y="6220"/>
                </a:lnTo>
                <a:lnTo>
                  <a:pt x="57320" y="6220"/>
                </a:lnTo>
                <a:lnTo>
                  <a:pt x="57320" y="6230"/>
                </a:lnTo>
                <a:lnTo>
                  <a:pt x="57330" y="6230"/>
                </a:lnTo>
                <a:lnTo>
                  <a:pt x="57340" y="6230"/>
                </a:lnTo>
                <a:lnTo>
                  <a:pt x="57350" y="6230"/>
                </a:lnTo>
                <a:lnTo>
                  <a:pt x="57360" y="6230"/>
                </a:lnTo>
                <a:lnTo>
                  <a:pt x="57360" y="6240"/>
                </a:lnTo>
                <a:lnTo>
                  <a:pt x="57370" y="6240"/>
                </a:lnTo>
                <a:lnTo>
                  <a:pt x="57380" y="6240"/>
                </a:lnTo>
                <a:lnTo>
                  <a:pt x="57390" y="6240"/>
                </a:lnTo>
                <a:lnTo>
                  <a:pt x="57400" y="6240"/>
                </a:lnTo>
                <a:lnTo>
                  <a:pt x="57410" y="6240"/>
                </a:lnTo>
                <a:lnTo>
                  <a:pt x="57420" y="6250"/>
                </a:lnTo>
                <a:lnTo>
                  <a:pt x="57430" y="6250"/>
                </a:lnTo>
                <a:lnTo>
                  <a:pt x="57440" y="6250"/>
                </a:lnTo>
                <a:lnTo>
                  <a:pt x="57450" y="6250"/>
                </a:lnTo>
                <a:lnTo>
                  <a:pt x="57450" y="6240"/>
                </a:lnTo>
                <a:lnTo>
                  <a:pt x="57450" y="6250"/>
                </a:lnTo>
                <a:lnTo>
                  <a:pt x="57460" y="6250"/>
                </a:lnTo>
                <a:lnTo>
                  <a:pt x="57470" y="6250"/>
                </a:lnTo>
                <a:lnTo>
                  <a:pt x="57480" y="6250"/>
                </a:lnTo>
                <a:lnTo>
                  <a:pt x="57500" y="6260"/>
                </a:lnTo>
                <a:lnTo>
                  <a:pt x="57520" y="6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