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Ain-Temouchent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Algeria • State Map | Fully Editable Vector Shape</a:t>
            </a:r>
          </a:p>
        </p:txBody>
      </p:sp>
      <p:sp>
        <p:nvSpPr>
          <p:cNvPr id="101" name="Ain-Temouchen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6230" y="14180"/>
                </a:moveTo>
                <a:lnTo>
                  <a:pt x="36230" y="14190"/>
                </a:lnTo>
                <a:lnTo>
                  <a:pt x="36240" y="14190"/>
                </a:lnTo>
                <a:lnTo>
                  <a:pt x="36240" y="14200"/>
                </a:lnTo>
                <a:lnTo>
                  <a:pt x="36240" y="14210"/>
                </a:lnTo>
                <a:lnTo>
                  <a:pt x="36250" y="14210"/>
                </a:lnTo>
                <a:lnTo>
                  <a:pt x="36240" y="14210"/>
                </a:lnTo>
                <a:lnTo>
                  <a:pt x="36250" y="14210"/>
                </a:lnTo>
                <a:lnTo>
                  <a:pt x="36240" y="14210"/>
                </a:lnTo>
                <a:lnTo>
                  <a:pt x="36250" y="14210"/>
                </a:lnTo>
                <a:lnTo>
                  <a:pt x="36240" y="14210"/>
                </a:lnTo>
                <a:lnTo>
                  <a:pt x="36250" y="14210"/>
                </a:lnTo>
                <a:lnTo>
                  <a:pt x="36250" y="14220"/>
                </a:lnTo>
                <a:lnTo>
                  <a:pt x="36240" y="14220"/>
                </a:lnTo>
                <a:lnTo>
                  <a:pt x="36230" y="14220"/>
                </a:lnTo>
                <a:lnTo>
                  <a:pt x="36230" y="14210"/>
                </a:lnTo>
                <a:lnTo>
                  <a:pt x="36220" y="14210"/>
                </a:lnTo>
                <a:lnTo>
                  <a:pt x="36220" y="14200"/>
                </a:lnTo>
                <a:lnTo>
                  <a:pt x="36220" y="14190"/>
                </a:lnTo>
                <a:lnTo>
                  <a:pt x="36220" y="14180"/>
                </a:lnTo>
                <a:lnTo>
                  <a:pt x="36230" y="14180"/>
                </a:lnTo>
                <a:close/>
                <a:moveTo>
                  <a:pt x="37470" y="12950"/>
                </a:moveTo>
                <a:lnTo>
                  <a:pt x="37470" y="12960"/>
                </a:lnTo>
                <a:lnTo>
                  <a:pt x="37460" y="12960"/>
                </a:lnTo>
                <a:lnTo>
                  <a:pt x="37460" y="12950"/>
                </a:lnTo>
                <a:lnTo>
                  <a:pt x="37470" y="12950"/>
                </a:lnTo>
                <a:close/>
                <a:moveTo>
                  <a:pt x="38030" y="12490"/>
                </a:moveTo>
                <a:lnTo>
                  <a:pt x="38020" y="12490"/>
                </a:lnTo>
                <a:lnTo>
                  <a:pt x="38020" y="12480"/>
                </a:lnTo>
                <a:lnTo>
                  <a:pt x="38030" y="12480"/>
                </a:lnTo>
                <a:lnTo>
                  <a:pt x="38030" y="12490"/>
                </a:lnTo>
                <a:close/>
                <a:moveTo>
                  <a:pt x="40010" y="13980"/>
                </a:moveTo>
                <a:lnTo>
                  <a:pt x="39980" y="13990"/>
                </a:lnTo>
                <a:lnTo>
                  <a:pt x="39900" y="13970"/>
                </a:lnTo>
                <a:lnTo>
                  <a:pt x="39870" y="14000"/>
                </a:lnTo>
                <a:lnTo>
                  <a:pt x="39820" y="14010"/>
                </a:lnTo>
                <a:lnTo>
                  <a:pt x="39790" y="14040"/>
                </a:lnTo>
                <a:lnTo>
                  <a:pt x="39750" y="14060"/>
                </a:lnTo>
                <a:lnTo>
                  <a:pt x="39730" y="14040"/>
                </a:lnTo>
                <a:lnTo>
                  <a:pt x="39680" y="14070"/>
                </a:lnTo>
                <a:lnTo>
                  <a:pt x="39630" y="14070"/>
                </a:lnTo>
                <a:lnTo>
                  <a:pt x="39610" y="14080"/>
                </a:lnTo>
                <a:lnTo>
                  <a:pt x="39580" y="14080"/>
                </a:lnTo>
                <a:lnTo>
                  <a:pt x="39530" y="14090"/>
                </a:lnTo>
                <a:lnTo>
                  <a:pt x="39520" y="14100"/>
                </a:lnTo>
                <a:lnTo>
                  <a:pt x="39470" y="14080"/>
                </a:lnTo>
                <a:lnTo>
                  <a:pt x="39440" y="14100"/>
                </a:lnTo>
                <a:lnTo>
                  <a:pt x="39420" y="14100"/>
                </a:lnTo>
                <a:lnTo>
                  <a:pt x="39420" y="14110"/>
                </a:lnTo>
                <a:lnTo>
                  <a:pt x="39420" y="14150"/>
                </a:lnTo>
                <a:lnTo>
                  <a:pt x="39430" y="14170"/>
                </a:lnTo>
                <a:lnTo>
                  <a:pt x="39430" y="14190"/>
                </a:lnTo>
                <a:lnTo>
                  <a:pt x="39420" y="14210"/>
                </a:lnTo>
                <a:lnTo>
                  <a:pt x="39410" y="14220"/>
                </a:lnTo>
                <a:lnTo>
                  <a:pt x="39410" y="14250"/>
                </a:lnTo>
                <a:lnTo>
                  <a:pt x="39400" y="14260"/>
                </a:lnTo>
                <a:lnTo>
                  <a:pt x="39380" y="14280"/>
                </a:lnTo>
                <a:lnTo>
                  <a:pt x="39230" y="14330"/>
                </a:lnTo>
                <a:lnTo>
                  <a:pt x="39210" y="14350"/>
                </a:lnTo>
                <a:lnTo>
                  <a:pt x="39200" y="14350"/>
                </a:lnTo>
                <a:lnTo>
                  <a:pt x="39190" y="14320"/>
                </a:lnTo>
                <a:lnTo>
                  <a:pt x="39180" y="14310"/>
                </a:lnTo>
                <a:lnTo>
                  <a:pt x="39160" y="14310"/>
                </a:lnTo>
                <a:lnTo>
                  <a:pt x="39140" y="14320"/>
                </a:lnTo>
                <a:lnTo>
                  <a:pt x="39130" y="14320"/>
                </a:lnTo>
                <a:lnTo>
                  <a:pt x="39100" y="14280"/>
                </a:lnTo>
                <a:lnTo>
                  <a:pt x="39090" y="14250"/>
                </a:lnTo>
                <a:lnTo>
                  <a:pt x="39080" y="14240"/>
                </a:lnTo>
                <a:lnTo>
                  <a:pt x="39060" y="14230"/>
                </a:lnTo>
                <a:lnTo>
                  <a:pt x="39050" y="14240"/>
                </a:lnTo>
                <a:lnTo>
                  <a:pt x="39030" y="14240"/>
                </a:lnTo>
                <a:lnTo>
                  <a:pt x="39030" y="14250"/>
                </a:lnTo>
                <a:lnTo>
                  <a:pt x="39030" y="14260"/>
                </a:lnTo>
                <a:lnTo>
                  <a:pt x="39030" y="14270"/>
                </a:lnTo>
                <a:lnTo>
                  <a:pt x="39020" y="14270"/>
                </a:lnTo>
                <a:lnTo>
                  <a:pt x="39020" y="14280"/>
                </a:lnTo>
                <a:lnTo>
                  <a:pt x="39010" y="14280"/>
                </a:lnTo>
                <a:lnTo>
                  <a:pt x="38980" y="14320"/>
                </a:lnTo>
                <a:lnTo>
                  <a:pt x="38960" y="14310"/>
                </a:lnTo>
                <a:lnTo>
                  <a:pt x="38960" y="14320"/>
                </a:lnTo>
                <a:lnTo>
                  <a:pt x="38950" y="14340"/>
                </a:lnTo>
                <a:lnTo>
                  <a:pt x="38930" y="14350"/>
                </a:lnTo>
                <a:lnTo>
                  <a:pt x="38920" y="14350"/>
                </a:lnTo>
                <a:lnTo>
                  <a:pt x="38920" y="14370"/>
                </a:lnTo>
                <a:lnTo>
                  <a:pt x="38920" y="14380"/>
                </a:lnTo>
                <a:lnTo>
                  <a:pt x="38920" y="14390"/>
                </a:lnTo>
                <a:lnTo>
                  <a:pt x="38880" y="14420"/>
                </a:lnTo>
                <a:lnTo>
                  <a:pt x="38890" y="14440"/>
                </a:lnTo>
                <a:lnTo>
                  <a:pt x="38870" y="14460"/>
                </a:lnTo>
                <a:lnTo>
                  <a:pt x="38880" y="14490"/>
                </a:lnTo>
                <a:lnTo>
                  <a:pt x="38880" y="14540"/>
                </a:lnTo>
                <a:lnTo>
                  <a:pt x="38870" y="14530"/>
                </a:lnTo>
                <a:lnTo>
                  <a:pt x="38850" y="14530"/>
                </a:lnTo>
                <a:lnTo>
                  <a:pt x="38850" y="14550"/>
                </a:lnTo>
                <a:lnTo>
                  <a:pt x="38830" y="14540"/>
                </a:lnTo>
                <a:lnTo>
                  <a:pt x="38810" y="14540"/>
                </a:lnTo>
                <a:lnTo>
                  <a:pt x="38810" y="14530"/>
                </a:lnTo>
                <a:lnTo>
                  <a:pt x="38780" y="14510"/>
                </a:lnTo>
                <a:lnTo>
                  <a:pt x="38760" y="14480"/>
                </a:lnTo>
                <a:lnTo>
                  <a:pt x="38760" y="14490"/>
                </a:lnTo>
                <a:lnTo>
                  <a:pt x="38750" y="14500"/>
                </a:lnTo>
                <a:lnTo>
                  <a:pt x="38740" y="14500"/>
                </a:lnTo>
                <a:lnTo>
                  <a:pt x="38750" y="14510"/>
                </a:lnTo>
                <a:lnTo>
                  <a:pt x="38750" y="14520"/>
                </a:lnTo>
                <a:lnTo>
                  <a:pt x="38760" y="14530"/>
                </a:lnTo>
                <a:lnTo>
                  <a:pt x="38750" y="14540"/>
                </a:lnTo>
                <a:lnTo>
                  <a:pt x="38740" y="14570"/>
                </a:lnTo>
                <a:lnTo>
                  <a:pt x="38750" y="14580"/>
                </a:lnTo>
                <a:lnTo>
                  <a:pt x="38750" y="14600"/>
                </a:lnTo>
                <a:lnTo>
                  <a:pt x="38760" y="14630"/>
                </a:lnTo>
                <a:lnTo>
                  <a:pt x="38760" y="14660"/>
                </a:lnTo>
                <a:lnTo>
                  <a:pt x="38780" y="14680"/>
                </a:lnTo>
                <a:lnTo>
                  <a:pt x="38800" y="14690"/>
                </a:lnTo>
                <a:lnTo>
                  <a:pt x="38810" y="14740"/>
                </a:lnTo>
                <a:lnTo>
                  <a:pt x="38830" y="14790"/>
                </a:lnTo>
                <a:lnTo>
                  <a:pt x="38830" y="14830"/>
                </a:lnTo>
                <a:lnTo>
                  <a:pt x="38830" y="14820"/>
                </a:lnTo>
                <a:lnTo>
                  <a:pt x="38790" y="14830"/>
                </a:lnTo>
                <a:lnTo>
                  <a:pt x="38780" y="14840"/>
                </a:lnTo>
                <a:lnTo>
                  <a:pt x="38790" y="14850"/>
                </a:lnTo>
                <a:lnTo>
                  <a:pt x="38780" y="14880"/>
                </a:lnTo>
                <a:lnTo>
                  <a:pt x="38800" y="14900"/>
                </a:lnTo>
                <a:lnTo>
                  <a:pt x="38790" y="14900"/>
                </a:lnTo>
                <a:lnTo>
                  <a:pt x="38780" y="14900"/>
                </a:lnTo>
                <a:lnTo>
                  <a:pt x="38800" y="14900"/>
                </a:lnTo>
                <a:lnTo>
                  <a:pt x="38810" y="14910"/>
                </a:lnTo>
                <a:lnTo>
                  <a:pt x="38790" y="14910"/>
                </a:lnTo>
                <a:lnTo>
                  <a:pt x="38760" y="14920"/>
                </a:lnTo>
                <a:lnTo>
                  <a:pt x="38740" y="14920"/>
                </a:lnTo>
                <a:lnTo>
                  <a:pt x="38720" y="14910"/>
                </a:lnTo>
                <a:lnTo>
                  <a:pt x="38690" y="14930"/>
                </a:lnTo>
                <a:lnTo>
                  <a:pt x="38660" y="14930"/>
                </a:lnTo>
                <a:lnTo>
                  <a:pt x="38650" y="14940"/>
                </a:lnTo>
                <a:lnTo>
                  <a:pt x="38650" y="14950"/>
                </a:lnTo>
                <a:lnTo>
                  <a:pt x="38610" y="14960"/>
                </a:lnTo>
                <a:lnTo>
                  <a:pt x="38600" y="14990"/>
                </a:lnTo>
                <a:lnTo>
                  <a:pt x="38570" y="14980"/>
                </a:lnTo>
                <a:lnTo>
                  <a:pt x="38560" y="14990"/>
                </a:lnTo>
                <a:lnTo>
                  <a:pt x="38560" y="15000"/>
                </a:lnTo>
                <a:lnTo>
                  <a:pt x="38550" y="15000"/>
                </a:lnTo>
                <a:lnTo>
                  <a:pt x="38540" y="15000"/>
                </a:lnTo>
                <a:lnTo>
                  <a:pt x="38520" y="15010"/>
                </a:lnTo>
                <a:lnTo>
                  <a:pt x="38530" y="15020"/>
                </a:lnTo>
                <a:lnTo>
                  <a:pt x="38560" y="15030"/>
                </a:lnTo>
                <a:lnTo>
                  <a:pt x="38560" y="15050"/>
                </a:lnTo>
                <a:lnTo>
                  <a:pt x="38550" y="15070"/>
                </a:lnTo>
                <a:lnTo>
                  <a:pt x="38550" y="15090"/>
                </a:lnTo>
                <a:lnTo>
                  <a:pt x="38530" y="15120"/>
                </a:lnTo>
                <a:lnTo>
                  <a:pt x="38540" y="15130"/>
                </a:lnTo>
                <a:lnTo>
                  <a:pt x="38530" y="15150"/>
                </a:lnTo>
                <a:lnTo>
                  <a:pt x="38490" y="15160"/>
                </a:lnTo>
                <a:lnTo>
                  <a:pt x="38490" y="15190"/>
                </a:lnTo>
                <a:lnTo>
                  <a:pt x="38490" y="15260"/>
                </a:lnTo>
                <a:lnTo>
                  <a:pt x="38480" y="15290"/>
                </a:lnTo>
                <a:lnTo>
                  <a:pt x="38470" y="15310"/>
                </a:lnTo>
                <a:lnTo>
                  <a:pt x="38420" y="15310"/>
                </a:lnTo>
                <a:lnTo>
                  <a:pt x="38380" y="15330"/>
                </a:lnTo>
                <a:lnTo>
                  <a:pt x="38360" y="15360"/>
                </a:lnTo>
                <a:lnTo>
                  <a:pt x="38350" y="15360"/>
                </a:lnTo>
                <a:lnTo>
                  <a:pt x="38340" y="15380"/>
                </a:lnTo>
                <a:lnTo>
                  <a:pt x="38330" y="15390"/>
                </a:lnTo>
                <a:lnTo>
                  <a:pt x="38330" y="15400"/>
                </a:lnTo>
                <a:lnTo>
                  <a:pt x="38310" y="15420"/>
                </a:lnTo>
                <a:lnTo>
                  <a:pt x="38300" y="15420"/>
                </a:lnTo>
                <a:lnTo>
                  <a:pt x="38280" y="15410"/>
                </a:lnTo>
                <a:lnTo>
                  <a:pt x="38260" y="15430"/>
                </a:lnTo>
                <a:lnTo>
                  <a:pt x="38230" y="15410"/>
                </a:lnTo>
                <a:lnTo>
                  <a:pt x="38210" y="15420"/>
                </a:lnTo>
                <a:lnTo>
                  <a:pt x="38180" y="15420"/>
                </a:lnTo>
                <a:lnTo>
                  <a:pt x="38160" y="15430"/>
                </a:lnTo>
                <a:lnTo>
                  <a:pt x="38130" y="15410"/>
                </a:lnTo>
                <a:lnTo>
                  <a:pt x="38130" y="15400"/>
                </a:lnTo>
                <a:lnTo>
                  <a:pt x="38150" y="15400"/>
                </a:lnTo>
                <a:lnTo>
                  <a:pt x="38140" y="15390"/>
                </a:lnTo>
                <a:lnTo>
                  <a:pt x="38150" y="15390"/>
                </a:lnTo>
                <a:lnTo>
                  <a:pt x="38140" y="15380"/>
                </a:lnTo>
                <a:lnTo>
                  <a:pt x="38130" y="15360"/>
                </a:lnTo>
                <a:lnTo>
                  <a:pt x="38130" y="15350"/>
                </a:lnTo>
                <a:lnTo>
                  <a:pt x="38120" y="15350"/>
                </a:lnTo>
                <a:lnTo>
                  <a:pt x="38120" y="15310"/>
                </a:lnTo>
                <a:lnTo>
                  <a:pt x="38130" y="15280"/>
                </a:lnTo>
                <a:lnTo>
                  <a:pt x="38120" y="15260"/>
                </a:lnTo>
                <a:lnTo>
                  <a:pt x="38110" y="15240"/>
                </a:lnTo>
                <a:lnTo>
                  <a:pt x="38090" y="15260"/>
                </a:lnTo>
                <a:lnTo>
                  <a:pt x="38080" y="15250"/>
                </a:lnTo>
                <a:lnTo>
                  <a:pt x="38080" y="15240"/>
                </a:lnTo>
                <a:lnTo>
                  <a:pt x="38070" y="15250"/>
                </a:lnTo>
                <a:lnTo>
                  <a:pt x="38030" y="15250"/>
                </a:lnTo>
                <a:lnTo>
                  <a:pt x="38020" y="15260"/>
                </a:lnTo>
                <a:lnTo>
                  <a:pt x="38030" y="15230"/>
                </a:lnTo>
                <a:lnTo>
                  <a:pt x="37990" y="15200"/>
                </a:lnTo>
                <a:lnTo>
                  <a:pt x="37940" y="15210"/>
                </a:lnTo>
                <a:lnTo>
                  <a:pt x="37920" y="15190"/>
                </a:lnTo>
                <a:lnTo>
                  <a:pt x="37910" y="15200"/>
                </a:lnTo>
                <a:lnTo>
                  <a:pt x="37880" y="15200"/>
                </a:lnTo>
                <a:lnTo>
                  <a:pt x="37840" y="15180"/>
                </a:lnTo>
                <a:lnTo>
                  <a:pt x="37840" y="15170"/>
                </a:lnTo>
                <a:lnTo>
                  <a:pt x="37830" y="15170"/>
                </a:lnTo>
                <a:lnTo>
                  <a:pt x="37820" y="15160"/>
                </a:lnTo>
                <a:lnTo>
                  <a:pt x="37820" y="15140"/>
                </a:lnTo>
                <a:lnTo>
                  <a:pt x="37800" y="15140"/>
                </a:lnTo>
                <a:lnTo>
                  <a:pt x="37800" y="15130"/>
                </a:lnTo>
                <a:lnTo>
                  <a:pt x="37790" y="15130"/>
                </a:lnTo>
                <a:lnTo>
                  <a:pt x="37750" y="15130"/>
                </a:lnTo>
                <a:lnTo>
                  <a:pt x="37760" y="15120"/>
                </a:lnTo>
                <a:lnTo>
                  <a:pt x="37750" y="15110"/>
                </a:lnTo>
                <a:lnTo>
                  <a:pt x="37760" y="15090"/>
                </a:lnTo>
                <a:lnTo>
                  <a:pt x="37770" y="15080"/>
                </a:lnTo>
                <a:lnTo>
                  <a:pt x="37760" y="15070"/>
                </a:lnTo>
                <a:lnTo>
                  <a:pt x="37680" y="15070"/>
                </a:lnTo>
                <a:lnTo>
                  <a:pt x="37660" y="15060"/>
                </a:lnTo>
                <a:lnTo>
                  <a:pt x="37640" y="15080"/>
                </a:lnTo>
                <a:lnTo>
                  <a:pt x="37620" y="15070"/>
                </a:lnTo>
                <a:lnTo>
                  <a:pt x="37610" y="15070"/>
                </a:lnTo>
                <a:lnTo>
                  <a:pt x="37590" y="15080"/>
                </a:lnTo>
                <a:lnTo>
                  <a:pt x="37590" y="15030"/>
                </a:lnTo>
                <a:lnTo>
                  <a:pt x="37560" y="15010"/>
                </a:lnTo>
                <a:lnTo>
                  <a:pt x="37550" y="15020"/>
                </a:lnTo>
                <a:lnTo>
                  <a:pt x="37530" y="14990"/>
                </a:lnTo>
                <a:lnTo>
                  <a:pt x="37500" y="15000"/>
                </a:lnTo>
                <a:lnTo>
                  <a:pt x="37470" y="15010"/>
                </a:lnTo>
                <a:lnTo>
                  <a:pt x="37450" y="15000"/>
                </a:lnTo>
                <a:lnTo>
                  <a:pt x="37430" y="14970"/>
                </a:lnTo>
                <a:lnTo>
                  <a:pt x="37420" y="14940"/>
                </a:lnTo>
                <a:lnTo>
                  <a:pt x="37400" y="14940"/>
                </a:lnTo>
                <a:lnTo>
                  <a:pt x="37400" y="14930"/>
                </a:lnTo>
                <a:lnTo>
                  <a:pt x="37380" y="14920"/>
                </a:lnTo>
                <a:lnTo>
                  <a:pt x="37380" y="14900"/>
                </a:lnTo>
                <a:lnTo>
                  <a:pt x="37370" y="14900"/>
                </a:lnTo>
                <a:lnTo>
                  <a:pt x="37360" y="14910"/>
                </a:lnTo>
                <a:lnTo>
                  <a:pt x="37370" y="14930"/>
                </a:lnTo>
                <a:lnTo>
                  <a:pt x="37350" y="14950"/>
                </a:lnTo>
                <a:lnTo>
                  <a:pt x="37320" y="14950"/>
                </a:lnTo>
                <a:lnTo>
                  <a:pt x="37300" y="14970"/>
                </a:lnTo>
                <a:lnTo>
                  <a:pt x="37280" y="14930"/>
                </a:lnTo>
                <a:lnTo>
                  <a:pt x="37250" y="14930"/>
                </a:lnTo>
                <a:lnTo>
                  <a:pt x="37230" y="14860"/>
                </a:lnTo>
                <a:lnTo>
                  <a:pt x="37200" y="14840"/>
                </a:lnTo>
                <a:lnTo>
                  <a:pt x="37210" y="14830"/>
                </a:lnTo>
                <a:lnTo>
                  <a:pt x="37250" y="14820"/>
                </a:lnTo>
                <a:lnTo>
                  <a:pt x="37210" y="14810"/>
                </a:lnTo>
                <a:lnTo>
                  <a:pt x="37180" y="14810"/>
                </a:lnTo>
                <a:lnTo>
                  <a:pt x="37150" y="14820"/>
                </a:lnTo>
                <a:lnTo>
                  <a:pt x="37130" y="14810"/>
                </a:lnTo>
                <a:lnTo>
                  <a:pt x="37130" y="14820"/>
                </a:lnTo>
                <a:lnTo>
                  <a:pt x="37120" y="14820"/>
                </a:lnTo>
                <a:lnTo>
                  <a:pt x="37110" y="14820"/>
                </a:lnTo>
                <a:lnTo>
                  <a:pt x="37100" y="14830"/>
                </a:lnTo>
                <a:lnTo>
                  <a:pt x="37100" y="14840"/>
                </a:lnTo>
                <a:lnTo>
                  <a:pt x="37090" y="14840"/>
                </a:lnTo>
                <a:lnTo>
                  <a:pt x="37080" y="14840"/>
                </a:lnTo>
                <a:lnTo>
                  <a:pt x="37080" y="14830"/>
                </a:lnTo>
                <a:lnTo>
                  <a:pt x="37050" y="14830"/>
                </a:lnTo>
                <a:lnTo>
                  <a:pt x="37000" y="14850"/>
                </a:lnTo>
                <a:lnTo>
                  <a:pt x="37000" y="14860"/>
                </a:lnTo>
                <a:lnTo>
                  <a:pt x="37000" y="14870"/>
                </a:lnTo>
                <a:lnTo>
                  <a:pt x="37000" y="14910"/>
                </a:lnTo>
                <a:lnTo>
                  <a:pt x="37000" y="14890"/>
                </a:lnTo>
                <a:lnTo>
                  <a:pt x="36990" y="14880"/>
                </a:lnTo>
                <a:lnTo>
                  <a:pt x="36990" y="14860"/>
                </a:lnTo>
                <a:lnTo>
                  <a:pt x="36970" y="14850"/>
                </a:lnTo>
                <a:lnTo>
                  <a:pt x="36940" y="14840"/>
                </a:lnTo>
                <a:lnTo>
                  <a:pt x="36930" y="14850"/>
                </a:lnTo>
                <a:lnTo>
                  <a:pt x="36910" y="14840"/>
                </a:lnTo>
                <a:lnTo>
                  <a:pt x="36900" y="14830"/>
                </a:lnTo>
                <a:lnTo>
                  <a:pt x="36880" y="14840"/>
                </a:lnTo>
                <a:lnTo>
                  <a:pt x="36870" y="14840"/>
                </a:lnTo>
                <a:lnTo>
                  <a:pt x="36850" y="14840"/>
                </a:lnTo>
                <a:lnTo>
                  <a:pt x="36820" y="14840"/>
                </a:lnTo>
                <a:lnTo>
                  <a:pt x="36810" y="14820"/>
                </a:lnTo>
                <a:lnTo>
                  <a:pt x="36780" y="14840"/>
                </a:lnTo>
                <a:lnTo>
                  <a:pt x="36760" y="14850"/>
                </a:lnTo>
                <a:lnTo>
                  <a:pt x="36720" y="14780"/>
                </a:lnTo>
                <a:lnTo>
                  <a:pt x="36680" y="14780"/>
                </a:lnTo>
                <a:lnTo>
                  <a:pt x="36640" y="14800"/>
                </a:lnTo>
                <a:lnTo>
                  <a:pt x="36620" y="14800"/>
                </a:lnTo>
                <a:lnTo>
                  <a:pt x="36600" y="14800"/>
                </a:lnTo>
                <a:lnTo>
                  <a:pt x="36600" y="14790"/>
                </a:lnTo>
                <a:lnTo>
                  <a:pt x="36570" y="14800"/>
                </a:lnTo>
                <a:lnTo>
                  <a:pt x="36550" y="14800"/>
                </a:lnTo>
                <a:lnTo>
                  <a:pt x="36530" y="14790"/>
                </a:lnTo>
                <a:lnTo>
                  <a:pt x="36520" y="14760"/>
                </a:lnTo>
                <a:lnTo>
                  <a:pt x="36510" y="14750"/>
                </a:lnTo>
                <a:lnTo>
                  <a:pt x="36510" y="14770"/>
                </a:lnTo>
                <a:lnTo>
                  <a:pt x="36500" y="14780"/>
                </a:lnTo>
                <a:lnTo>
                  <a:pt x="36490" y="14780"/>
                </a:lnTo>
                <a:lnTo>
                  <a:pt x="36490" y="14770"/>
                </a:lnTo>
                <a:lnTo>
                  <a:pt x="36480" y="14770"/>
                </a:lnTo>
                <a:lnTo>
                  <a:pt x="36490" y="14800"/>
                </a:lnTo>
                <a:lnTo>
                  <a:pt x="36460" y="14820"/>
                </a:lnTo>
                <a:lnTo>
                  <a:pt x="36470" y="14860"/>
                </a:lnTo>
                <a:lnTo>
                  <a:pt x="36460" y="14880"/>
                </a:lnTo>
                <a:lnTo>
                  <a:pt x="36440" y="14880"/>
                </a:lnTo>
                <a:lnTo>
                  <a:pt x="36440" y="14870"/>
                </a:lnTo>
                <a:lnTo>
                  <a:pt x="36420" y="14870"/>
                </a:lnTo>
                <a:lnTo>
                  <a:pt x="36420" y="14900"/>
                </a:lnTo>
                <a:lnTo>
                  <a:pt x="36410" y="14910"/>
                </a:lnTo>
                <a:lnTo>
                  <a:pt x="36390" y="14920"/>
                </a:lnTo>
                <a:lnTo>
                  <a:pt x="36390" y="14940"/>
                </a:lnTo>
                <a:lnTo>
                  <a:pt x="36380" y="14950"/>
                </a:lnTo>
                <a:lnTo>
                  <a:pt x="36350" y="14960"/>
                </a:lnTo>
                <a:lnTo>
                  <a:pt x="36340" y="14980"/>
                </a:lnTo>
                <a:lnTo>
                  <a:pt x="36340" y="14990"/>
                </a:lnTo>
                <a:lnTo>
                  <a:pt x="36350" y="14990"/>
                </a:lnTo>
                <a:lnTo>
                  <a:pt x="36360" y="14990"/>
                </a:lnTo>
                <a:lnTo>
                  <a:pt x="36360" y="15010"/>
                </a:lnTo>
                <a:lnTo>
                  <a:pt x="36340" y="15020"/>
                </a:lnTo>
                <a:lnTo>
                  <a:pt x="36320" y="15040"/>
                </a:lnTo>
                <a:lnTo>
                  <a:pt x="36310" y="15030"/>
                </a:lnTo>
                <a:lnTo>
                  <a:pt x="36300" y="15040"/>
                </a:lnTo>
                <a:lnTo>
                  <a:pt x="36290" y="15050"/>
                </a:lnTo>
                <a:lnTo>
                  <a:pt x="36280" y="15070"/>
                </a:lnTo>
                <a:lnTo>
                  <a:pt x="36260" y="15080"/>
                </a:lnTo>
                <a:lnTo>
                  <a:pt x="36250" y="15090"/>
                </a:lnTo>
                <a:lnTo>
                  <a:pt x="36240" y="15100"/>
                </a:lnTo>
                <a:lnTo>
                  <a:pt x="36230" y="15090"/>
                </a:lnTo>
                <a:lnTo>
                  <a:pt x="36220" y="15090"/>
                </a:lnTo>
                <a:lnTo>
                  <a:pt x="36200" y="15090"/>
                </a:lnTo>
                <a:lnTo>
                  <a:pt x="36200" y="15100"/>
                </a:lnTo>
                <a:lnTo>
                  <a:pt x="36190" y="15100"/>
                </a:lnTo>
                <a:lnTo>
                  <a:pt x="36180" y="15100"/>
                </a:lnTo>
                <a:lnTo>
                  <a:pt x="36170" y="15090"/>
                </a:lnTo>
                <a:lnTo>
                  <a:pt x="36150" y="15100"/>
                </a:lnTo>
                <a:lnTo>
                  <a:pt x="36130" y="15090"/>
                </a:lnTo>
                <a:lnTo>
                  <a:pt x="36130" y="15100"/>
                </a:lnTo>
                <a:lnTo>
                  <a:pt x="36110" y="15100"/>
                </a:lnTo>
                <a:lnTo>
                  <a:pt x="36100" y="15100"/>
                </a:lnTo>
                <a:lnTo>
                  <a:pt x="36100" y="15050"/>
                </a:lnTo>
                <a:lnTo>
                  <a:pt x="36080" y="15030"/>
                </a:lnTo>
                <a:lnTo>
                  <a:pt x="36060" y="15020"/>
                </a:lnTo>
                <a:lnTo>
                  <a:pt x="36050" y="15020"/>
                </a:lnTo>
                <a:lnTo>
                  <a:pt x="36040" y="15010"/>
                </a:lnTo>
                <a:lnTo>
                  <a:pt x="36030" y="15020"/>
                </a:lnTo>
                <a:lnTo>
                  <a:pt x="36000" y="15000"/>
                </a:lnTo>
                <a:lnTo>
                  <a:pt x="35990" y="15000"/>
                </a:lnTo>
                <a:lnTo>
                  <a:pt x="35980" y="15000"/>
                </a:lnTo>
                <a:lnTo>
                  <a:pt x="35990" y="14990"/>
                </a:lnTo>
                <a:lnTo>
                  <a:pt x="36000" y="14980"/>
                </a:lnTo>
                <a:lnTo>
                  <a:pt x="35990" y="14970"/>
                </a:lnTo>
                <a:lnTo>
                  <a:pt x="35950" y="14960"/>
                </a:lnTo>
                <a:lnTo>
                  <a:pt x="35910" y="14970"/>
                </a:lnTo>
                <a:lnTo>
                  <a:pt x="35880" y="14970"/>
                </a:lnTo>
                <a:lnTo>
                  <a:pt x="35890" y="14900"/>
                </a:lnTo>
                <a:lnTo>
                  <a:pt x="35880" y="14890"/>
                </a:lnTo>
                <a:lnTo>
                  <a:pt x="35900" y="14870"/>
                </a:lnTo>
                <a:lnTo>
                  <a:pt x="35890" y="14860"/>
                </a:lnTo>
                <a:lnTo>
                  <a:pt x="35920" y="14830"/>
                </a:lnTo>
                <a:lnTo>
                  <a:pt x="35920" y="14810"/>
                </a:lnTo>
                <a:lnTo>
                  <a:pt x="35930" y="14800"/>
                </a:lnTo>
                <a:lnTo>
                  <a:pt x="35920" y="14780"/>
                </a:lnTo>
                <a:lnTo>
                  <a:pt x="35910" y="14760"/>
                </a:lnTo>
                <a:lnTo>
                  <a:pt x="35890" y="14760"/>
                </a:lnTo>
                <a:lnTo>
                  <a:pt x="35880" y="14750"/>
                </a:lnTo>
                <a:lnTo>
                  <a:pt x="35800" y="14720"/>
                </a:lnTo>
                <a:lnTo>
                  <a:pt x="35760" y="14650"/>
                </a:lnTo>
                <a:lnTo>
                  <a:pt x="35760" y="14640"/>
                </a:lnTo>
                <a:lnTo>
                  <a:pt x="35770" y="14640"/>
                </a:lnTo>
                <a:lnTo>
                  <a:pt x="35770" y="14650"/>
                </a:lnTo>
                <a:lnTo>
                  <a:pt x="35780" y="14650"/>
                </a:lnTo>
                <a:lnTo>
                  <a:pt x="35800" y="14650"/>
                </a:lnTo>
                <a:lnTo>
                  <a:pt x="35820" y="14630"/>
                </a:lnTo>
                <a:lnTo>
                  <a:pt x="35820" y="14620"/>
                </a:lnTo>
                <a:lnTo>
                  <a:pt x="35820" y="14610"/>
                </a:lnTo>
                <a:lnTo>
                  <a:pt x="35820" y="14600"/>
                </a:lnTo>
                <a:lnTo>
                  <a:pt x="35820" y="14590"/>
                </a:lnTo>
                <a:lnTo>
                  <a:pt x="35830" y="14580"/>
                </a:lnTo>
                <a:lnTo>
                  <a:pt x="35840" y="14580"/>
                </a:lnTo>
                <a:lnTo>
                  <a:pt x="35840" y="14570"/>
                </a:lnTo>
                <a:lnTo>
                  <a:pt x="35850" y="14570"/>
                </a:lnTo>
                <a:lnTo>
                  <a:pt x="35850" y="14560"/>
                </a:lnTo>
                <a:lnTo>
                  <a:pt x="35860" y="14560"/>
                </a:lnTo>
                <a:lnTo>
                  <a:pt x="35860" y="14550"/>
                </a:lnTo>
                <a:lnTo>
                  <a:pt x="35870" y="14550"/>
                </a:lnTo>
                <a:lnTo>
                  <a:pt x="35880" y="14540"/>
                </a:lnTo>
                <a:lnTo>
                  <a:pt x="35880" y="14530"/>
                </a:lnTo>
                <a:lnTo>
                  <a:pt x="35880" y="14520"/>
                </a:lnTo>
                <a:lnTo>
                  <a:pt x="35890" y="14520"/>
                </a:lnTo>
                <a:lnTo>
                  <a:pt x="35900" y="14520"/>
                </a:lnTo>
                <a:lnTo>
                  <a:pt x="35890" y="14510"/>
                </a:lnTo>
                <a:lnTo>
                  <a:pt x="35900" y="14510"/>
                </a:lnTo>
                <a:lnTo>
                  <a:pt x="35900" y="14500"/>
                </a:lnTo>
                <a:lnTo>
                  <a:pt x="35900" y="14480"/>
                </a:lnTo>
                <a:lnTo>
                  <a:pt x="35920" y="14480"/>
                </a:lnTo>
                <a:lnTo>
                  <a:pt x="35930" y="14480"/>
                </a:lnTo>
                <a:lnTo>
                  <a:pt x="35960" y="14470"/>
                </a:lnTo>
                <a:lnTo>
                  <a:pt x="36000" y="14480"/>
                </a:lnTo>
                <a:lnTo>
                  <a:pt x="36010" y="14470"/>
                </a:lnTo>
                <a:lnTo>
                  <a:pt x="36020" y="14470"/>
                </a:lnTo>
                <a:lnTo>
                  <a:pt x="36050" y="14470"/>
                </a:lnTo>
                <a:lnTo>
                  <a:pt x="36050" y="14460"/>
                </a:lnTo>
                <a:lnTo>
                  <a:pt x="36050" y="14470"/>
                </a:lnTo>
                <a:lnTo>
                  <a:pt x="36050" y="14460"/>
                </a:lnTo>
                <a:lnTo>
                  <a:pt x="36060" y="14460"/>
                </a:lnTo>
                <a:lnTo>
                  <a:pt x="36070" y="14450"/>
                </a:lnTo>
                <a:lnTo>
                  <a:pt x="36070" y="14440"/>
                </a:lnTo>
                <a:lnTo>
                  <a:pt x="36080" y="14440"/>
                </a:lnTo>
                <a:lnTo>
                  <a:pt x="36080" y="14450"/>
                </a:lnTo>
                <a:lnTo>
                  <a:pt x="36090" y="14440"/>
                </a:lnTo>
                <a:lnTo>
                  <a:pt x="36100" y="14440"/>
                </a:lnTo>
                <a:lnTo>
                  <a:pt x="36110" y="14440"/>
                </a:lnTo>
                <a:lnTo>
                  <a:pt x="36110" y="14430"/>
                </a:lnTo>
                <a:lnTo>
                  <a:pt x="36110" y="14420"/>
                </a:lnTo>
                <a:lnTo>
                  <a:pt x="36110" y="14410"/>
                </a:lnTo>
                <a:lnTo>
                  <a:pt x="36120" y="14410"/>
                </a:lnTo>
                <a:lnTo>
                  <a:pt x="36120" y="14420"/>
                </a:lnTo>
                <a:lnTo>
                  <a:pt x="36130" y="14410"/>
                </a:lnTo>
                <a:lnTo>
                  <a:pt x="36130" y="14420"/>
                </a:lnTo>
                <a:lnTo>
                  <a:pt x="36140" y="14410"/>
                </a:lnTo>
                <a:lnTo>
                  <a:pt x="36140" y="14400"/>
                </a:lnTo>
                <a:lnTo>
                  <a:pt x="36140" y="14390"/>
                </a:lnTo>
                <a:lnTo>
                  <a:pt x="36150" y="14390"/>
                </a:lnTo>
                <a:lnTo>
                  <a:pt x="36150" y="14380"/>
                </a:lnTo>
                <a:lnTo>
                  <a:pt x="36160" y="14390"/>
                </a:lnTo>
                <a:lnTo>
                  <a:pt x="36160" y="14380"/>
                </a:lnTo>
                <a:lnTo>
                  <a:pt x="36160" y="14390"/>
                </a:lnTo>
                <a:lnTo>
                  <a:pt x="36170" y="14390"/>
                </a:lnTo>
                <a:lnTo>
                  <a:pt x="36180" y="14380"/>
                </a:lnTo>
                <a:lnTo>
                  <a:pt x="36190" y="14380"/>
                </a:lnTo>
                <a:lnTo>
                  <a:pt x="36200" y="14380"/>
                </a:lnTo>
                <a:lnTo>
                  <a:pt x="36200" y="14370"/>
                </a:lnTo>
                <a:lnTo>
                  <a:pt x="36210" y="14370"/>
                </a:lnTo>
                <a:lnTo>
                  <a:pt x="36210" y="14360"/>
                </a:lnTo>
                <a:lnTo>
                  <a:pt x="36220" y="14360"/>
                </a:lnTo>
                <a:lnTo>
                  <a:pt x="36220" y="14350"/>
                </a:lnTo>
                <a:lnTo>
                  <a:pt x="36210" y="14350"/>
                </a:lnTo>
                <a:lnTo>
                  <a:pt x="36220" y="14350"/>
                </a:lnTo>
                <a:lnTo>
                  <a:pt x="36220" y="14340"/>
                </a:lnTo>
                <a:lnTo>
                  <a:pt x="36220" y="14330"/>
                </a:lnTo>
                <a:lnTo>
                  <a:pt x="36230" y="14330"/>
                </a:lnTo>
                <a:lnTo>
                  <a:pt x="36240" y="14330"/>
                </a:lnTo>
                <a:lnTo>
                  <a:pt x="36250" y="14340"/>
                </a:lnTo>
                <a:lnTo>
                  <a:pt x="36260" y="14330"/>
                </a:lnTo>
                <a:lnTo>
                  <a:pt x="36270" y="14330"/>
                </a:lnTo>
                <a:lnTo>
                  <a:pt x="36280" y="14330"/>
                </a:lnTo>
                <a:lnTo>
                  <a:pt x="36280" y="14320"/>
                </a:lnTo>
                <a:lnTo>
                  <a:pt x="36280" y="14310"/>
                </a:lnTo>
                <a:lnTo>
                  <a:pt x="36290" y="14310"/>
                </a:lnTo>
                <a:lnTo>
                  <a:pt x="36290" y="14300"/>
                </a:lnTo>
                <a:lnTo>
                  <a:pt x="36290" y="14290"/>
                </a:lnTo>
                <a:lnTo>
                  <a:pt x="36300" y="14290"/>
                </a:lnTo>
                <a:lnTo>
                  <a:pt x="36300" y="14280"/>
                </a:lnTo>
                <a:lnTo>
                  <a:pt x="36310" y="14280"/>
                </a:lnTo>
                <a:lnTo>
                  <a:pt x="36320" y="14280"/>
                </a:lnTo>
                <a:lnTo>
                  <a:pt x="36330" y="14280"/>
                </a:lnTo>
                <a:lnTo>
                  <a:pt x="36330" y="14270"/>
                </a:lnTo>
                <a:lnTo>
                  <a:pt x="36330" y="14280"/>
                </a:lnTo>
                <a:lnTo>
                  <a:pt x="36340" y="14290"/>
                </a:lnTo>
                <a:lnTo>
                  <a:pt x="36340" y="14280"/>
                </a:lnTo>
                <a:lnTo>
                  <a:pt x="36360" y="14290"/>
                </a:lnTo>
                <a:lnTo>
                  <a:pt x="36360" y="14280"/>
                </a:lnTo>
                <a:lnTo>
                  <a:pt x="36370" y="14290"/>
                </a:lnTo>
                <a:lnTo>
                  <a:pt x="36370" y="14280"/>
                </a:lnTo>
                <a:lnTo>
                  <a:pt x="36380" y="14280"/>
                </a:lnTo>
                <a:lnTo>
                  <a:pt x="36390" y="14280"/>
                </a:lnTo>
                <a:lnTo>
                  <a:pt x="36400" y="14280"/>
                </a:lnTo>
                <a:lnTo>
                  <a:pt x="36400" y="14290"/>
                </a:lnTo>
                <a:lnTo>
                  <a:pt x="36410" y="14300"/>
                </a:lnTo>
                <a:lnTo>
                  <a:pt x="36410" y="14290"/>
                </a:lnTo>
                <a:lnTo>
                  <a:pt x="36420" y="14300"/>
                </a:lnTo>
                <a:lnTo>
                  <a:pt x="36420" y="14310"/>
                </a:lnTo>
                <a:lnTo>
                  <a:pt x="36430" y="14310"/>
                </a:lnTo>
                <a:lnTo>
                  <a:pt x="36420" y="14300"/>
                </a:lnTo>
                <a:lnTo>
                  <a:pt x="36440" y="14300"/>
                </a:lnTo>
                <a:lnTo>
                  <a:pt x="36440" y="14310"/>
                </a:lnTo>
                <a:lnTo>
                  <a:pt x="36450" y="14310"/>
                </a:lnTo>
                <a:lnTo>
                  <a:pt x="36450" y="14300"/>
                </a:lnTo>
                <a:lnTo>
                  <a:pt x="36460" y="14310"/>
                </a:lnTo>
                <a:lnTo>
                  <a:pt x="36460" y="14300"/>
                </a:lnTo>
                <a:lnTo>
                  <a:pt x="36470" y="14300"/>
                </a:lnTo>
                <a:lnTo>
                  <a:pt x="36480" y="14300"/>
                </a:lnTo>
                <a:lnTo>
                  <a:pt x="36480" y="14310"/>
                </a:lnTo>
                <a:lnTo>
                  <a:pt x="36490" y="14310"/>
                </a:lnTo>
                <a:lnTo>
                  <a:pt x="36490" y="14320"/>
                </a:lnTo>
                <a:lnTo>
                  <a:pt x="36500" y="14320"/>
                </a:lnTo>
                <a:lnTo>
                  <a:pt x="36510" y="14320"/>
                </a:lnTo>
                <a:lnTo>
                  <a:pt x="36520" y="14320"/>
                </a:lnTo>
                <a:lnTo>
                  <a:pt x="36530" y="14320"/>
                </a:lnTo>
                <a:lnTo>
                  <a:pt x="36540" y="14310"/>
                </a:lnTo>
                <a:lnTo>
                  <a:pt x="36550" y="14310"/>
                </a:lnTo>
                <a:lnTo>
                  <a:pt x="36560" y="14300"/>
                </a:lnTo>
                <a:lnTo>
                  <a:pt x="36570" y="14310"/>
                </a:lnTo>
                <a:lnTo>
                  <a:pt x="36600" y="14300"/>
                </a:lnTo>
                <a:lnTo>
                  <a:pt x="36610" y="14290"/>
                </a:lnTo>
                <a:lnTo>
                  <a:pt x="36610" y="14280"/>
                </a:lnTo>
                <a:lnTo>
                  <a:pt x="36630" y="14270"/>
                </a:lnTo>
                <a:lnTo>
                  <a:pt x="36630" y="14280"/>
                </a:lnTo>
                <a:lnTo>
                  <a:pt x="36620" y="14280"/>
                </a:lnTo>
                <a:lnTo>
                  <a:pt x="36610" y="14280"/>
                </a:lnTo>
                <a:lnTo>
                  <a:pt x="36610" y="14290"/>
                </a:lnTo>
                <a:lnTo>
                  <a:pt x="36620" y="14300"/>
                </a:lnTo>
                <a:lnTo>
                  <a:pt x="36630" y="14300"/>
                </a:lnTo>
                <a:lnTo>
                  <a:pt x="36630" y="14290"/>
                </a:lnTo>
                <a:lnTo>
                  <a:pt x="36630" y="14280"/>
                </a:lnTo>
                <a:lnTo>
                  <a:pt x="36630" y="14290"/>
                </a:lnTo>
                <a:lnTo>
                  <a:pt x="36640" y="14290"/>
                </a:lnTo>
                <a:lnTo>
                  <a:pt x="36650" y="14290"/>
                </a:lnTo>
                <a:lnTo>
                  <a:pt x="36670" y="14280"/>
                </a:lnTo>
                <a:lnTo>
                  <a:pt x="36680" y="14280"/>
                </a:lnTo>
                <a:lnTo>
                  <a:pt x="36670" y="14270"/>
                </a:lnTo>
                <a:lnTo>
                  <a:pt x="36680" y="14270"/>
                </a:lnTo>
                <a:lnTo>
                  <a:pt x="36690" y="14270"/>
                </a:lnTo>
                <a:lnTo>
                  <a:pt x="36700" y="14260"/>
                </a:lnTo>
                <a:lnTo>
                  <a:pt x="36700" y="14250"/>
                </a:lnTo>
                <a:lnTo>
                  <a:pt x="36710" y="14250"/>
                </a:lnTo>
                <a:lnTo>
                  <a:pt x="36710" y="14240"/>
                </a:lnTo>
                <a:lnTo>
                  <a:pt x="36720" y="14240"/>
                </a:lnTo>
                <a:lnTo>
                  <a:pt x="36730" y="14240"/>
                </a:lnTo>
                <a:lnTo>
                  <a:pt x="36730" y="14230"/>
                </a:lnTo>
                <a:lnTo>
                  <a:pt x="36740" y="14230"/>
                </a:lnTo>
                <a:lnTo>
                  <a:pt x="36740" y="14220"/>
                </a:lnTo>
                <a:lnTo>
                  <a:pt x="36750" y="14220"/>
                </a:lnTo>
                <a:lnTo>
                  <a:pt x="36750" y="14230"/>
                </a:lnTo>
                <a:lnTo>
                  <a:pt x="36750" y="14220"/>
                </a:lnTo>
                <a:lnTo>
                  <a:pt x="36760" y="14220"/>
                </a:lnTo>
                <a:lnTo>
                  <a:pt x="36780" y="14210"/>
                </a:lnTo>
                <a:lnTo>
                  <a:pt x="36790" y="14210"/>
                </a:lnTo>
                <a:lnTo>
                  <a:pt x="36790" y="14200"/>
                </a:lnTo>
                <a:lnTo>
                  <a:pt x="36800" y="14200"/>
                </a:lnTo>
                <a:lnTo>
                  <a:pt x="36800" y="14190"/>
                </a:lnTo>
                <a:lnTo>
                  <a:pt x="36810" y="14180"/>
                </a:lnTo>
                <a:lnTo>
                  <a:pt x="36820" y="14180"/>
                </a:lnTo>
                <a:lnTo>
                  <a:pt x="36820" y="14170"/>
                </a:lnTo>
                <a:lnTo>
                  <a:pt x="36820" y="14160"/>
                </a:lnTo>
                <a:lnTo>
                  <a:pt x="36830" y="14160"/>
                </a:lnTo>
                <a:lnTo>
                  <a:pt x="36830" y="14150"/>
                </a:lnTo>
                <a:lnTo>
                  <a:pt x="36830" y="14140"/>
                </a:lnTo>
                <a:lnTo>
                  <a:pt x="36830" y="14130"/>
                </a:lnTo>
                <a:lnTo>
                  <a:pt x="36840" y="14130"/>
                </a:lnTo>
                <a:lnTo>
                  <a:pt x="36840" y="14120"/>
                </a:lnTo>
                <a:lnTo>
                  <a:pt x="36850" y="14120"/>
                </a:lnTo>
                <a:lnTo>
                  <a:pt x="36850" y="14110"/>
                </a:lnTo>
                <a:lnTo>
                  <a:pt x="36850" y="14100"/>
                </a:lnTo>
                <a:lnTo>
                  <a:pt x="36860" y="14100"/>
                </a:lnTo>
                <a:lnTo>
                  <a:pt x="36860" y="14090"/>
                </a:lnTo>
                <a:lnTo>
                  <a:pt x="36860" y="14100"/>
                </a:lnTo>
                <a:lnTo>
                  <a:pt x="36870" y="14090"/>
                </a:lnTo>
                <a:lnTo>
                  <a:pt x="36880" y="14070"/>
                </a:lnTo>
                <a:lnTo>
                  <a:pt x="36880" y="14060"/>
                </a:lnTo>
                <a:lnTo>
                  <a:pt x="36890" y="14060"/>
                </a:lnTo>
                <a:lnTo>
                  <a:pt x="36900" y="14060"/>
                </a:lnTo>
                <a:lnTo>
                  <a:pt x="36920" y="14060"/>
                </a:lnTo>
                <a:lnTo>
                  <a:pt x="36920" y="14050"/>
                </a:lnTo>
                <a:lnTo>
                  <a:pt x="36930" y="14050"/>
                </a:lnTo>
                <a:lnTo>
                  <a:pt x="36950" y="14060"/>
                </a:lnTo>
                <a:lnTo>
                  <a:pt x="36950" y="14050"/>
                </a:lnTo>
                <a:lnTo>
                  <a:pt x="36960" y="14060"/>
                </a:lnTo>
                <a:lnTo>
                  <a:pt x="36960" y="14050"/>
                </a:lnTo>
                <a:lnTo>
                  <a:pt x="36970" y="14050"/>
                </a:lnTo>
                <a:lnTo>
                  <a:pt x="36980" y="14050"/>
                </a:lnTo>
                <a:lnTo>
                  <a:pt x="36990" y="14050"/>
                </a:lnTo>
                <a:lnTo>
                  <a:pt x="37000" y="14060"/>
                </a:lnTo>
                <a:lnTo>
                  <a:pt x="37000" y="14050"/>
                </a:lnTo>
                <a:lnTo>
                  <a:pt x="37040" y="14050"/>
                </a:lnTo>
                <a:lnTo>
                  <a:pt x="37050" y="14030"/>
                </a:lnTo>
                <a:lnTo>
                  <a:pt x="37060" y="14030"/>
                </a:lnTo>
                <a:lnTo>
                  <a:pt x="37060" y="14020"/>
                </a:lnTo>
                <a:lnTo>
                  <a:pt x="37070" y="14020"/>
                </a:lnTo>
                <a:lnTo>
                  <a:pt x="37080" y="14020"/>
                </a:lnTo>
                <a:lnTo>
                  <a:pt x="37080" y="14010"/>
                </a:lnTo>
                <a:lnTo>
                  <a:pt x="37090" y="14010"/>
                </a:lnTo>
                <a:lnTo>
                  <a:pt x="37100" y="14000"/>
                </a:lnTo>
                <a:lnTo>
                  <a:pt x="37100" y="13990"/>
                </a:lnTo>
                <a:lnTo>
                  <a:pt x="37110" y="13990"/>
                </a:lnTo>
                <a:lnTo>
                  <a:pt x="37110" y="13980"/>
                </a:lnTo>
                <a:lnTo>
                  <a:pt x="37120" y="13980"/>
                </a:lnTo>
                <a:lnTo>
                  <a:pt x="37120" y="13970"/>
                </a:lnTo>
                <a:lnTo>
                  <a:pt x="37130" y="13970"/>
                </a:lnTo>
                <a:lnTo>
                  <a:pt x="37130" y="13960"/>
                </a:lnTo>
                <a:lnTo>
                  <a:pt x="37140" y="13950"/>
                </a:lnTo>
                <a:lnTo>
                  <a:pt x="37130" y="13950"/>
                </a:lnTo>
                <a:lnTo>
                  <a:pt x="37130" y="13940"/>
                </a:lnTo>
                <a:lnTo>
                  <a:pt x="37140" y="13940"/>
                </a:lnTo>
                <a:lnTo>
                  <a:pt x="37150" y="13920"/>
                </a:lnTo>
                <a:lnTo>
                  <a:pt x="37150" y="13910"/>
                </a:lnTo>
                <a:lnTo>
                  <a:pt x="37160" y="13910"/>
                </a:lnTo>
                <a:lnTo>
                  <a:pt x="37150" y="13910"/>
                </a:lnTo>
                <a:lnTo>
                  <a:pt x="37160" y="13910"/>
                </a:lnTo>
                <a:lnTo>
                  <a:pt x="37160" y="13890"/>
                </a:lnTo>
                <a:lnTo>
                  <a:pt x="37160" y="13900"/>
                </a:lnTo>
                <a:lnTo>
                  <a:pt x="37170" y="13900"/>
                </a:lnTo>
                <a:lnTo>
                  <a:pt x="37170" y="13890"/>
                </a:lnTo>
                <a:lnTo>
                  <a:pt x="37190" y="13860"/>
                </a:lnTo>
                <a:lnTo>
                  <a:pt x="37190" y="13850"/>
                </a:lnTo>
                <a:lnTo>
                  <a:pt x="37210" y="13820"/>
                </a:lnTo>
                <a:lnTo>
                  <a:pt x="37210" y="13810"/>
                </a:lnTo>
                <a:lnTo>
                  <a:pt x="37220" y="13810"/>
                </a:lnTo>
                <a:lnTo>
                  <a:pt x="37220" y="13800"/>
                </a:lnTo>
                <a:lnTo>
                  <a:pt x="37230" y="13770"/>
                </a:lnTo>
                <a:lnTo>
                  <a:pt x="37230" y="13760"/>
                </a:lnTo>
                <a:lnTo>
                  <a:pt x="37230" y="13750"/>
                </a:lnTo>
                <a:lnTo>
                  <a:pt x="37220" y="13750"/>
                </a:lnTo>
                <a:lnTo>
                  <a:pt x="37220" y="13740"/>
                </a:lnTo>
                <a:lnTo>
                  <a:pt x="37230" y="13740"/>
                </a:lnTo>
                <a:lnTo>
                  <a:pt x="37230" y="13730"/>
                </a:lnTo>
                <a:lnTo>
                  <a:pt x="37240" y="13730"/>
                </a:lnTo>
                <a:lnTo>
                  <a:pt x="37240" y="13720"/>
                </a:lnTo>
                <a:lnTo>
                  <a:pt x="37240" y="13710"/>
                </a:lnTo>
                <a:lnTo>
                  <a:pt x="37240" y="13700"/>
                </a:lnTo>
                <a:lnTo>
                  <a:pt x="37250" y="13700"/>
                </a:lnTo>
                <a:lnTo>
                  <a:pt x="37250" y="13690"/>
                </a:lnTo>
                <a:lnTo>
                  <a:pt x="37250" y="13680"/>
                </a:lnTo>
                <a:lnTo>
                  <a:pt x="37260" y="13680"/>
                </a:lnTo>
                <a:lnTo>
                  <a:pt x="37260" y="13670"/>
                </a:lnTo>
                <a:lnTo>
                  <a:pt x="37260" y="13660"/>
                </a:lnTo>
                <a:lnTo>
                  <a:pt x="37270" y="13650"/>
                </a:lnTo>
                <a:lnTo>
                  <a:pt x="37270" y="13640"/>
                </a:lnTo>
                <a:lnTo>
                  <a:pt x="37280" y="13630"/>
                </a:lnTo>
                <a:lnTo>
                  <a:pt x="37280" y="13620"/>
                </a:lnTo>
                <a:lnTo>
                  <a:pt x="37280" y="13610"/>
                </a:lnTo>
                <a:lnTo>
                  <a:pt x="37290" y="13600"/>
                </a:lnTo>
                <a:lnTo>
                  <a:pt x="37280" y="13590"/>
                </a:lnTo>
                <a:lnTo>
                  <a:pt x="37280" y="13580"/>
                </a:lnTo>
                <a:lnTo>
                  <a:pt x="37290" y="13590"/>
                </a:lnTo>
                <a:lnTo>
                  <a:pt x="37300" y="13570"/>
                </a:lnTo>
                <a:lnTo>
                  <a:pt x="37300" y="13550"/>
                </a:lnTo>
                <a:lnTo>
                  <a:pt x="37290" y="13550"/>
                </a:lnTo>
                <a:lnTo>
                  <a:pt x="37300" y="13550"/>
                </a:lnTo>
                <a:lnTo>
                  <a:pt x="37300" y="13540"/>
                </a:lnTo>
                <a:lnTo>
                  <a:pt x="37300" y="13530"/>
                </a:lnTo>
                <a:lnTo>
                  <a:pt x="37310" y="13520"/>
                </a:lnTo>
                <a:lnTo>
                  <a:pt x="37300" y="13520"/>
                </a:lnTo>
                <a:lnTo>
                  <a:pt x="37310" y="13510"/>
                </a:lnTo>
                <a:lnTo>
                  <a:pt x="37310" y="13500"/>
                </a:lnTo>
                <a:lnTo>
                  <a:pt x="37310" y="13490"/>
                </a:lnTo>
                <a:lnTo>
                  <a:pt x="37320" y="13490"/>
                </a:lnTo>
                <a:lnTo>
                  <a:pt x="37310" y="13480"/>
                </a:lnTo>
                <a:lnTo>
                  <a:pt x="37320" y="13460"/>
                </a:lnTo>
                <a:lnTo>
                  <a:pt x="37320" y="13450"/>
                </a:lnTo>
                <a:lnTo>
                  <a:pt x="37330" y="13440"/>
                </a:lnTo>
                <a:lnTo>
                  <a:pt x="37330" y="13430"/>
                </a:lnTo>
                <a:lnTo>
                  <a:pt x="37320" y="13430"/>
                </a:lnTo>
                <a:lnTo>
                  <a:pt x="37330" y="13430"/>
                </a:lnTo>
                <a:lnTo>
                  <a:pt x="37330" y="13420"/>
                </a:lnTo>
                <a:lnTo>
                  <a:pt x="37330" y="13410"/>
                </a:lnTo>
                <a:lnTo>
                  <a:pt x="37340" y="13400"/>
                </a:lnTo>
                <a:lnTo>
                  <a:pt x="37340" y="13390"/>
                </a:lnTo>
                <a:lnTo>
                  <a:pt x="37340" y="13380"/>
                </a:lnTo>
                <a:lnTo>
                  <a:pt x="37340" y="13370"/>
                </a:lnTo>
                <a:lnTo>
                  <a:pt x="37340" y="13380"/>
                </a:lnTo>
                <a:lnTo>
                  <a:pt x="37340" y="13370"/>
                </a:lnTo>
                <a:lnTo>
                  <a:pt x="37340" y="13360"/>
                </a:lnTo>
                <a:lnTo>
                  <a:pt x="37350" y="13360"/>
                </a:lnTo>
                <a:lnTo>
                  <a:pt x="37340" y="13360"/>
                </a:lnTo>
                <a:lnTo>
                  <a:pt x="37350" y="13360"/>
                </a:lnTo>
                <a:lnTo>
                  <a:pt x="37350" y="13350"/>
                </a:lnTo>
                <a:lnTo>
                  <a:pt x="37350" y="13340"/>
                </a:lnTo>
                <a:lnTo>
                  <a:pt x="37350" y="13350"/>
                </a:lnTo>
                <a:lnTo>
                  <a:pt x="37360" y="13350"/>
                </a:lnTo>
                <a:lnTo>
                  <a:pt x="37360" y="13340"/>
                </a:lnTo>
                <a:lnTo>
                  <a:pt x="37350" y="13340"/>
                </a:lnTo>
                <a:lnTo>
                  <a:pt x="37350" y="13330"/>
                </a:lnTo>
                <a:lnTo>
                  <a:pt x="37360" y="13330"/>
                </a:lnTo>
                <a:lnTo>
                  <a:pt x="37360" y="13320"/>
                </a:lnTo>
                <a:lnTo>
                  <a:pt x="37350" y="13320"/>
                </a:lnTo>
                <a:lnTo>
                  <a:pt x="37350" y="13310"/>
                </a:lnTo>
                <a:lnTo>
                  <a:pt x="37360" y="13320"/>
                </a:lnTo>
                <a:lnTo>
                  <a:pt x="37360" y="13300"/>
                </a:lnTo>
                <a:lnTo>
                  <a:pt x="37370" y="13300"/>
                </a:lnTo>
                <a:lnTo>
                  <a:pt x="37370" y="13280"/>
                </a:lnTo>
                <a:lnTo>
                  <a:pt x="37360" y="13270"/>
                </a:lnTo>
                <a:lnTo>
                  <a:pt x="37370" y="13270"/>
                </a:lnTo>
                <a:lnTo>
                  <a:pt x="37370" y="13260"/>
                </a:lnTo>
                <a:lnTo>
                  <a:pt x="37370" y="13250"/>
                </a:lnTo>
                <a:lnTo>
                  <a:pt x="37380" y="13250"/>
                </a:lnTo>
                <a:lnTo>
                  <a:pt x="37380" y="13240"/>
                </a:lnTo>
                <a:lnTo>
                  <a:pt x="37390" y="13230"/>
                </a:lnTo>
                <a:lnTo>
                  <a:pt x="37380" y="13230"/>
                </a:lnTo>
                <a:lnTo>
                  <a:pt x="37390" y="13230"/>
                </a:lnTo>
                <a:lnTo>
                  <a:pt x="37400" y="13210"/>
                </a:lnTo>
                <a:lnTo>
                  <a:pt x="37390" y="13210"/>
                </a:lnTo>
                <a:lnTo>
                  <a:pt x="37390" y="13200"/>
                </a:lnTo>
                <a:lnTo>
                  <a:pt x="37380" y="13200"/>
                </a:lnTo>
                <a:lnTo>
                  <a:pt x="37380" y="13190"/>
                </a:lnTo>
                <a:lnTo>
                  <a:pt x="37390" y="13190"/>
                </a:lnTo>
                <a:lnTo>
                  <a:pt x="37400" y="13190"/>
                </a:lnTo>
                <a:lnTo>
                  <a:pt x="37390" y="13190"/>
                </a:lnTo>
                <a:lnTo>
                  <a:pt x="37400" y="13190"/>
                </a:lnTo>
                <a:lnTo>
                  <a:pt x="37390" y="13190"/>
                </a:lnTo>
                <a:lnTo>
                  <a:pt x="37400" y="13190"/>
                </a:lnTo>
                <a:lnTo>
                  <a:pt x="37400" y="13180"/>
                </a:lnTo>
                <a:lnTo>
                  <a:pt x="37400" y="13170"/>
                </a:lnTo>
                <a:lnTo>
                  <a:pt x="37390" y="13170"/>
                </a:lnTo>
                <a:lnTo>
                  <a:pt x="37390" y="13160"/>
                </a:lnTo>
                <a:lnTo>
                  <a:pt x="37400" y="13150"/>
                </a:lnTo>
                <a:lnTo>
                  <a:pt x="37410" y="13150"/>
                </a:lnTo>
                <a:lnTo>
                  <a:pt x="37410" y="13130"/>
                </a:lnTo>
                <a:lnTo>
                  <a:pt x="37410" y="13140"/>
                </a:lnTo>
                <a:lnTo>
                  <a:pt x="37420" y="13130"/>
                </a:lnTo>
                <a:lnTo>
                  <a:pt x="37420" y="13120"/>
                </a:lnTo>
                <a:lnTo>
                  <a:pt x="37410" y="13120"/>
                </a:lnTo>
                <a:lnTo>
                  <a:pt x="37410" y="13110"/>
                </a:lnTo>
                <a:lnTo>
                  <a:pt x="37410" y="13100"/>
                </a:lnTo>
                <a:lnTo>
                  <a:pt x="37420" y="13100"/>
                </a:lnTo>
                <a:lnTo>
                  <a:pt x="37420" y="13090"/>
                </a:lnTo>
                <a:lnTo>
                  <a:pt x="37430" y="13090"/>
                </a:lnTo>
                <a:lnTo>
                  <a:pt x="37440" y="13090"/>
                </a:lnTo>
                <a:lnTo>
                  <a:pt x="37430" y="13080"/>
                </a:lnTo>
                <a:lnTo>
                  <a:pt x="37430" y="13070"/>
                </a:lnTo>
                <a:lnTo>
                  <a:pt x="37440" y="13070"/>
                </a:lnTo>
                <a:lnTo>
                  <a:pt x="37430" y="13060"/>
                </a:lnTo>
                <a:lnTo>
                  <a:pt x="37430" y="13050"/>
                </a:lnTo>
                <a:lnTo>
                  <a:pt x="37440" y="13050"/>
                </a:lnTo>
                <a:lnTo>
                  <a:pt x="37440" y="13040"/>
                </a:lnTo>
                <a:lnTo>
                  <a:pt x="37440" y="13030"/>
                </a:lnTo>
                <a:lnTo>
                  <a:pt x="37440" y="13020"/>
                </a:lnTo>
                <a:lnTo>
                  <a:pt x="37450" y="13010"/>
                </a:lnTo>
                <a:lnTo>
                  <a:pt x="37450" y="13020"/>
                </a:lnTo>
                <a:lnTo>
                  <a:pt x="37460" y="13020"/>
                </a:lnTo>
                <a:lnTo>
                  <a:pt x="37460" y="13010"/>
                </a:lnTo>
                <a:lnTo>
                  <a:pt x="37460" y="13000"/>
                </a:lnTo>
                <a:lnTo>
                  <a:pt x="37470" y="13000"/>
                </a:lnTo>
                <a:lnTo>
                  <a:pt x="37470" y="12980"/>
                </a:lnTo>
                <a:lnTo>
                  <a:pt x="37480" y="12980"/>
                </a:lnTo>
                <a:lnTo>
                  <a:pt x="37480" y="12960"/>
                </a:lnTo>
                <a:lnTo>
                  <a:pt x="37470" y="12950"/>
                </a:lnTo>
                <a:lnTo>
                  <a:pt x="37480" y="12950"/>
                </a:lnTo>
                <a:lnTo>
                  <a:pt x="37490" y="12920"/>
                </a:lnTo>
                <a:lnTo>
                  <a:pt x="37500" y="12900"/>
                </a:lnTo>
                <a:lnTo>
                  <a:pt x="37490" y="12890"/>
                </a:lnTo>
                <a:lnTo>
                  <a:pt x="37500" y="12890"/>
                </a:lnTo>
                <a:lnTo>
                  <a:pt x="37490" y="12890"/>
                </a:lnTo>
                <a:lnTo>
                  <a:pt x="37480" y="12880"/>
                </a:lnTo>
                <a:lnTo>
                  <a:pt x="37480" y="12870"/>
                </a:lnTo>
                <a:lnTo>
                  <a:pt x="37470" y="12870"/>
                </a:lnTo>
                <a:lnTo>
                  <a:pt x="37470" y="12860"/>
                </a:lnTo>
                <a:lnTo>
                  <a:pt x="37470" y="12850"/>
                </a:lnTo>
                <a:lnTo>
                  <a:pt x="37470" y="12840"/>
                </a:lnTo>
                <a:lnTo>
                  <a:pt x="37480" y="12840"/>
                </a:lnTo>
                <a:lnTo>
                  <a:pt x="37480" y="12830"/>
                </a:lnTo>
                <a:lnTo>
                  <a:pt x="37480" y="12840"/>
                </a:lnTo>
                <a:lnTo>
                  <a:pt x="37490" y="12830"/>
                </a:lnTo>
                <a:lnTo>
                  <a:pt x="37500" y="12840"/>
                </a:lnTo>
                <a:lnTo>
                  <a:pt x="37510" y="12830"/>
                </a:lnTo>
                <a:lnTo>
                  <a:pt x="37510" y="12820"/>
                </a:lnTo>
                <a:lnTo>
                  <a:pt x="37520" y="12820"/>
                </a:lnTo>
                <a:lnTo>
                  <a:pt x="37530" y="12820"/>
                </a:lnTo>
                <a:lnTo>
                  <a:pt x="37540" y="12810"/>
                </a:lnTo>
                <a:lnTo>
                  <a:pt x="37540" y="12800"/>
                </a:lnTo>
                <a:lnTo>
                  <a:pt x="37550" y="12800"/>
                </a:lnTo>
                <a:lnTo>
                  <a:pt x="37550" y="12820"/>
                </a:lnTo>
                <a:lnTo>
                  <a:pt x="37550" y="12810"/>
                </a:lnTo>
                <a:lnTo>
                  <a:pt x="37560" y="12810"/>
                </a:lnTo>
                <a:lnTo>
                  <a:pt x="37560" y="12800"/>
                </a:lnTo>
                <a:lnTo>
                  <a:pt x="37560" y="12810"/>
                </a:lnTo>
                <a:lnTo>
                  <a:pt x="37570" y="12810"/>
                </a:lnTo>
                <a:lnTo>
                  <a:pt x="37560" y="12810"/>
                </a:lnTo>
                <a:lnTo>
                  <a:pt x="37560" y="12820"/>
                </a:lnTo>
                <a:lnTo>
                  <a:pt x="37570" y="12820"/>
                </a:lnTo>
                <a:lnTo>
                  <a:pt x="37570" y="12810"/>
                </a:lnTo>
                <a:lnTo>
                  <a:pt x="37580" y="12810"/>
                </a:lnTo>
                <a:lnTo>
                  <a:pt x="37590" y="12820"/>
                </a:lnTo>
                <a:lnTo>
                  <a:pt x="37590" y="12810"/>
                </a:lnTo>
                <a:lnTo>
                  <a:pt x="37600" y="12810"/>
                </a:lnTo>
                <a:lnTo>
                  <a:pt x="37600" y="12830"/>
                </a:lnTo>
                <a:lnTo>
                  <a:pt x="37620" y="12830"/>
                </a:lnTo>
                <a:lnTo>
                  <a:pt x="37600" y="12830"/>
                </a:lnTo>
                <a:lnTo>
                  <a:pt x="37600" y="12840"/>
                </a:lnTo>
                <a:lnTo>
                  <a:pt x="37610" y="12840"/>
                </a:lnTo>
                <a:lnTo>
                  <a:pt x="37610" y="12850"/>
                </a:lnTo>
                <a:lnTo>
                  <a:pt x="37610" y="12840"/>
                </a:lnTo>
                <a:lnTo>
                  <a:pt x="37610" y="12850"/>
                </a:lnTo>
                <a:lnTo>
                  <a:pt x="37620" y="12840"/>
                </a:lnTo>
                <a:lnTo>
                  <a:pt x="37620" y="12850"/>
                </a:lnTo>
                <a:lnTo>
                  <a:pt x="37620" y="12840"/>
                </a:lnTo>
                <a:lnTo>
                  <a:pt x="37610" y="12840"/>
                </a:lnTo>
                <a:lnTo>
                  <a:pt x="37620" y="12840"/>
                </a:lnTo>
                <a:lnTo>
                  <a:pt x="37620" y="12850"/>
                </a:lnTo>
                <a:lnTo>
                  <a:pt x="37640" y="12850"/>
                </a:lnTo>
                <a:lnTo>
                  <a:pt x="37660" y="12840"/>
                </a:lnTo>
                <a:lnTo>
                  <a:pt x="37660" y="12830"/>
                </a:lnTo>
                <a:lnTo>
                  <a:pt x="37670" y="12830"/>
                </a:lnTo>
                <a:lnTo>
                  <a:pt x="37670" y="12820"/>
                </a:lnTo>
                <a:lnTo>
                  <a:pt x="37680" y="12820"/>
                </a:lnTo>
                <a:lnTo>
                  <a:pt x="37680" y="12810"/>
                </a:lnTo>
                <a:lnTo>
                  <a:pt x="37670" y="12810"/>
                </a:lnTo>
                <a:lnTo>
                  <a:pt x="37690" y="12800"/>
                </a:lnTo>
                <a:lnTo>
                  <a:pt x="37690" y="12790"/>
                </a:lnTo>
                <a:lnTo>
                  <a:pt x="37680" y="12790"/>
                </a:lnTo>
                <a:lnTo>
                  <a:pt x="37680" y="12780"/>
                </a:lnTo>
                <a:lnTo>
                  <a:pt x="37680" y="12770"/>
                </a:lnTo>
                <a:lnTo>
                  <a:pt x="37690" y="12770"/>
                </a:lnTo>
                <a:lnTo>
                  <a:pt x="37700" y="12770"/>
                </a:lnTo>
                <a:lnTo>
                  <a:pt x="37700" y="12750"/>
                </a:lnTo>
                <a:lnTo>
                  <a:pt x="37700" y="12760"/>
                </a:lnTo>
                <a:lnTo>
                  <a:pt x="37710" y="12760"/>
                </a:lnTo>
                <a:lnTo>
                  <a:pt x="37720" y="12740"/>
                </a:lnTo>
                <a:lnTo>
                  <a:pt x="37730" y="12750"/>
                </a:lnTo>
                <a:lnTo>
                  <a:pt x="37730" y="12730"/>
                </a:lnTo>
                <a:lnTo>
                  <a:pt x="37740" y="12730"/>
                </a:lnTo>
                <a:lnTo>
                  <a:pt x="37740" y="12720"/>
                </a:lnTo>
                <a:lnTo>
                  <a:pt x="37750" y="12720"/>
                </a:lnTo>
                <a:lnTo>
                  <a:pt x="37750" y="12710"/>
                </a:lnTo>
                <a:lnTo>
                  <a:pt x="37760" y="12710"/>
                </a:lnTo>
                <a:lnTo>
                  <a:pt x="37760" y="12700"/>
                </a:lnTo>
                <a:lnTo>
                  <a:pt x="37770" y="12700"/>
                </a:lnTo>
                <a:lnTo>
                  <a:pt x="37770" y="12690"/>
                </a:lnTo>
                <a:lnTo>
                  <a:pt x="37780" y="12690"/>
                </a:lnTo>
                <a:lnTo>
                  <a:pt x="37790" y="12690"/>
                </a:lnTo>
                <a:lnTo>
                  <a:pt x="37790" y="12680"/>
                </a:lnTo>
                <a:lnTo>
                  <a:pt x="37780" y="12680"/>
                </a:lnTo>
                <a:lnTo>
                  <a:pt x="37780" y="12670"/>
                </a:lnTo>
                <a:lnTo>
                  <a:pt x="37790" y="12670"/>
                </a:lnTo>
                <a:lnTo>
                  <a:pt x="37800" y="12660"/>
                </a:lnTo>
                <a:lnTo>
                  <a:pt x="37810" y="12650"/>
                </a:lnTo>
                <a:lnTo>
                  <a:pt x="37820" y="12650"/>
                </a:lnTo>
                <a:lnTo>
                  <a:pt x="37820" y="12640"/>
                </a:lnTo>
                <a:lnTo>
                  <a:pt x="37830" y="12640"/>
                </a:lnTo>
                <a:lnTo>
                  <a:pt x="37830" y="12630"/>
                </a:lnTo>
                <a:lnTo>
                  <a:pt x="37830" y="12620"/>
                </a:lnTo>
                <a:lnTo>
                  <a:pt x="37830" y="12630"/>
                </a:lnTo>
                <a:lnTo>
                  <a:pt x="37830" y="12620"/>
                </a:lnTo>
                <a:lnTo>
                  <a:pt x="37840" y="12620"/>
                </a:lnTo>
                <a:lnTo>
                  <a:pt x="37860" y="12620"/>
                </a:lnTo>
                <a:lnTo>
                  <a:pt x="37860" y="12610"/>
                </a:lnTo>
                <a:lnTo>
                  <a:pt x="37860" y="12600"/>
                </a:lnTo>
                <a:lnTo>
                  <a:pt x="37870" y="12600"/>
                </a:lnTo>
                <a:lnTo>
                  <a:pt x="37870" y="12590"/>
                </a:lnTo>
                <a:lnTo>
                  <a:pt x="37880" y="12590"/>
                </a:lnTo>
                <a:lnTo>
                  <a:pt x="37880" y="12580"/>
                </a:lnTo>
                <a:lnTo>
                  <a:pt x="37890" y="12570"/>
                </a:lnTo>
                <a:lnTo>
                  <a:pt x="37900" y="12570"/>
                </a:lnTo>
                <a:lnTo>
                  <a:pt x="37890" y="12570"/>
                </a:lnTo>
                <a:lnTo>
                  <a:pt x="37910" y="12570"/>
                </a:lnTo>
                <a:lnTo>
                  <a:pt x="37910" y="12560"/>
                </a:lnTo>
                <a:lnTo>
                  <a:pt x="37920" y="12560"/>
                </a:lnTo>
                <a:lnTo>
                  <a:pt x="37930" y="12560"/>
                </a:lnTo>
                <a:lnTo>
                  <a:pt x="37930" y="12550"/>
                </a:lnTo>
                <a:lnTo>
                  <a:pt x="37940" y="12540"/>
                </a:lnTo>
                <a:lnTo>
                  <a:pt x="37940" y="12550"/>
                </a:lnTo>
                <a:lnTo>
                  <a:pt x="37940" y="12540"/>
                </a:lnTo>
                <a:lnTo>
                  <a:pt x="37950" y="12540"/>
                </a:lnTo>
                <a:lnTo>
                  <a:pt x="37960" y="12540"/>
                </a:lnTo>
                <a:lnTo>
                  <a:pt x="37970" y="12540"/>
                </a:lnTo>
                <a:lnTo>
                  <a:pt x="37970" y="12530"/>
                </a:lnTo>
                <a:lnTo>
                  <a:pt x="37980" y="12530"/>
                </a:lnTo>
                <a:lnTo>
                  <a:pt x="37990" y="12520"/>
                </a:lnTo>
                <a:lnTo>
                  <a:pt x="38000" y="12520"/>
                </a:lnTo>
                <a:lnTo>
                  <a:pt x="38000" y="12510"/>
                </a:lnTo>
                <a:lnTo>
                  <a:pt x="38000" y="12520"/>
                </a:lnTo>
                <a:lnTo>
                  <a:pt x="38010" y="12520"/>
                </a:lnTo>
                <a:lnTo>
                  <a:pt x="38030" y="12520"/>
                </a:lnTo>
                <a:lnTo>
                  <a:pt x="38030" y="12530"/>
                </a:lnTo>
                <a:lnTo>
                  <a:pt x="38040" y="12530"/>
                </a:lnTo>
                <a:lnTo>
                  <a:pt x="38050" y="12530"/>
                </a:lnTo>
                <a:lnTo>
                  <a:pt x="38050" y="12520"/>
                </a:lnTo>
                <a:lnTo>
                  <a:pt x="38030" y="12510"/>
                </a:lnTo>
                <a:lnTo>
                  <a:pt x="38030" y="12500"/>
                </a:lnTo>
                <a:lnTo>
                  <a:pt x="38050" y="12500"/>
                </a:lnTo>
                <a:lnTo>
                  <a:pt x="38050" y="12490"/>
                </a:lnTo>
                <a:lnTo>
                  <a:pt x="38060" y="12490"/>
                </a:lnTo>
                <a:lnTo>
                  <a:pt x="38060" y="12480"/>
                </a:lnTo>
                <a:lnTo>
                  <a:pt x="38060" y="12490"/>
                </a:lnTo>
                <a:lnTo>
                  <a:pt x="38060" y="12480"/>
                </a:lnTo>
                <a:lnTo>
                  <a:pt x="38070" y="12490"/>
                </a:lnTo>
                <a:lnTo>
                  <a:pt x="38080" y="12480"/>
                </a:lnTo>
                <a:lnTo>
                  <a:pt x="38080" y="12490"/>
                </a:lnTo>
                <a:lnTo>
                  <a:pt x="38100" y="12490"/>
                </a:lnTo>
                <a:lnTo>
                  <a:pt x="38140" y="12480"/>
                </a:lnTo>
                <a:lnTo>
                  <a:pt x="38150" y="12500"/>
                </a:lnTo>
                <a:lnTo>
                  <a:pt x="38160" y="12510"/>
                </a:lnTo>
                <a:lnTo>
                  <a:pt x="38170" y="12510"/>
                </a:lnTo>
                <a:lnTo>
                  <a:pt x="38160" y="12520"/>
                </a:lnTo>
                <a:lnTo>
                  <a:pt x="38150" y="12520"/>
                </a:lnTo>
                <a:lnTo>
                  <a:pt x="38150" y="12530"/>
                </a:lnTo>
                <a:lnTo>
                  <a:pt x="38140" y="12540"/>
                </a:lnTo>
                <a:lnTo>
                  <a:pt x="38130" y="12550"/>
                </a:lnTo>
                <a:lnTo>
                  <a:pt x="38120" y="12560"/>
                </a:lnTo>
                <a:lnTo>
                  <a:pt x="38110" y="12570"/>
                </a:lnTo>
                <a:lnTo>
                  <a:pt x="38120" y="12580"/>
                </a:lnTo>
                <a:lnTo>
                  <a:pt x="38140" y="12580"/>
                </a:lnTo>
                <a:lnTo>
                  <a:pt x="38140" y="12590"/>
                </a:lnTo>
                <a:lnTo>
                  <a:pt x="38140" y="12600"/>
                </a:lnTo>
                <a:lnTo>
                  <a:pt x="38180" y="12600"/>
                </a:lnTo>
                <a:lnTo>
                  <a:pt x="38190" y="12620"/>
                </a:lnTo>
                <a:lnTo>
                  <a:pt x="38200" y="12630"/>
                </a:lnTo>
                <a:lnTo>
                  <a:pt x="38200" y="12640"/>
                </a:lnTo>
                <a:lnTo>
                  <a:pt x="38210" y="12640"/>
                </a:lnTo>
                <a:lnTo>
                  <a:pt x="38210" y="12650"/>
                </a:lnTo>
                <a:lnTo>
                  <a:pt x="38220" y="12680"/>
                </a:lnTo>
                <a:lnTo>
                  <a:pt x="38240" y="12690"/>
                </a:lnTo>
                <a:lnTo>
                  <a:pt x="38250" y="12700"/>
                </a:lnTo>
                <a:lnTo>
                  <a:pt x="38260" y="12690"/>
                </a:lnTo>
                <a:lnTo>
                  <a:pt x="38260" y="12700"/>
                </a:lnTo>
                <a:lnTo>
                  <a:pt x="38270" y="12690"/>
                </a:lnTo>
                <a:lnTo>
                  <a:pt x="38270" y="12710"/>
                </a:lnTo>
                <a:lnTo>
                  <a:pt x="38280" y="12710"/>
                </a:lnTo>
                <a:lnTo>
                  <a:pt x="38290" y="12740"/>
                </a:lnTo>
                <a:lnTo>
                  <a:pt x="38320" y="12760"/>
                </a:lnTo>
                <a:lnTo>
                  <a:pt x="38320" y="12770"/>
                </a:lnTo>
                <a:lnTo>
                  <a:pt x="38350" y="12770"/>
                </a:lnTo>
                <a:lnTo>
                  <a:pt x="38330" y="12890"/>
                </a:lnTo>
                <a:lnTo>
                  <a:pt x="38320" y="12900"/>
                </a:lnTo>
                <a:lnTo>
                  <a:pt x="38310" y="12920"/>
                </a:lnTo>
                <a:lnTo>
                  <a:pt x="38490" y="12860"/>
                </a:lnTo>
                <a:lnTo>
                  <a:pt x="38520" y="12920"/>
                </a:lnTo>
                <a:lnTo>
                  <a:pt x="38510" y="13020"/>
                </a:lnTo>
                <a:lnTo>
                  <a:pt x="38470" y="13030"/>
                </a:lnTo>
                <a:lnTo>
                  <a:pt x="38450" y="13130"/>
                </a:lnTo>
                <a:lnTo>
                  <a:pt x="38380" y="13180"/>
                </a:lnTo>
                <a:lnTo>
                  <a:pt x="38340" y="13190"/>
                </a:lnTo>
                <a:lnTo>
                  <a:pt x="38300" y="13180"/>
                </a:lnTo>
                <a:lnTo>
                  <a:pt x="38260" y="13190"/>
                </a:lnTo>
                <a:lnTo>
                  <a:pt x="38250" y="13250"/>
                </a:lnTo>
                <a:lnTo>
                  <a:pt x="38270" y="13320"/>
                </a:lnTo>
                <a:lnTo>
                  <a:pt x="38240" y="13400"/>
                </a:lnTo>
                <a:lnTo>
                  <a:pt x="38260" y="13410"/>
                </a:lnTo>
                <a:lnTo>
                  <a:pt x="38280" y="13440"/>
                </a:lnTo>
                <a:lnTo>
                  <a:pt x="38280" y="13450"/>
                </a:lnTo>
                <a:lnTo>
                  <a:pt x="38290" y="13460"/>
                </a:lnTo>
                <a:lnTo>
                  <a:pt x="38280" y="13470"/>
                </a:lnTo>
                <a:lnTo>
                  <a:pt x="38280" y="13480"/>
                </a:lnTo>
                <a:lnTo>
                  <a:pt x="38290" y="13480"/>
                </a:lnTo>
                <a:lnTo>
                  <a:pt x="38300" y="13480"/>
                </a:lnTo>
                <a:lnTo>
                  <a:pt x="38290" y="13480"/>
                </a:lnTo>
                <a:lnTo>
                  <a:pt x="38290" y="13500"/>
                </a:lnTo>
                <a:lnTo>
                  <a:pt x="38300" y="13500"/>
                </a:lnTo>
                <a:lnTo>
                  <a:pt x="38290" y="13500"/>
                </a:lnTo>
                <a:lnTo>
                  <a:pt x="38300" y="13500"/>
                </a:lnTo>
                <a:lnTo>
                  <a:pt x="38300" y="13510"/>
                </a:lnTo>
                <a:lnTo>
                  <a:pt x="38300" y="13520"/>
                </a:lnTo>
                <a:lnTo>
                  <a:pt x="38300" y="13510"/>
                </a:lnTo>
                <a:lnTo>
                  <a:pt x="38320" y="13510"/>
                </a:lnTo>
                <a:lnTo>
                  <a:pt x="38350" y="13510"/>
                </a:lnTo>
                <a:lnTo>
                  <a:pt x="38360" y="13520"/>
                </a:lnTo>
                <a:lnTo>
                  <a:pt x="38360" y="13540"/>
                </a:lnTo>
                <a:lnTo>
                  <a:pt x="38370" y="13530"/>
                </a:lnTo>
                <a:lnTo>
                  <a:pt x="38370" y="13520"/>
                </a:lnTo>
                <a:lnTo>
                  <a:pt x="38360" y="13520"/>
                </a:lnTo>
                <a:lnTo>
                  <a:pt x="38370" y="13520"/>
                </a:lnTo>
                <a:lnTo>
                  <a:pt x="38360" y="13510"/>
                </a:lnTo>
                <a:lnTo>
                  <a:pt x="38340" y="13490"/>
                </a:lnTo>
                <a:lnTo>
                  <a:pt x="38340" y="13480"/>
                </a:lnTo>
                <a:lnTo>
                  <a:pt x="38350" y="13470"/>
                </a:lnTo>
                <a:lnTo>
                  <a:pt x="38340" y="13460"/>
                </a:lnTo>
                <a:lnTo>
                  <a:pt x="38340" y="13440"/>
                </a:lnTo>
                <a:lnTo>
                  <a:pt x="38330" y="13440"/>
                </a:lnTo>
                <a:lnTo>
                  <a:pt x="38320" y="13440"/>
                </a:lnTo>
                <a:lnTo>
                  <a:pt x="38310" y="13430"/>
                </a:lnTo>
                <a:lnTo>
                  <a:pt x="38300" y="13420"/>
                </a:lnTo>
                <a:lnTo>
                  <a:pt x="38290" y="13420"/>
                </a:lnTo>
                <a:lnTo>
                  <a:pt x="38290" y="13410"/>
                </a:lnTo>
                <a:lnTo>
                  <a:pt x="38300" y="13390"/>
                </a:lnTo>
                <a:lnTo>
                  <a:pt x="38320" y="13390"/>
                </a:lnTo>
                <a:lnTo>
                  <a:pt x="38310" y="13400"/>
                </a:lnTo>
                <a:lnTo>
                  <a:pt x="38320" y="13390"/>
                </a:lnTo>
                <a:lnTo>
                  <a:pt x="38340" y="13390"/>
                </a:lnTo>
                <a:lnTo>
                  <a:pt x="38360" y="13390"/>
                </a:lnTo>
                <a:lnTo>
                  <a:pt x="38370" y="13380"/>
                </a:lnTo>
                <a:lnTo>
                  <a:pt x="38380" y="13380"/>
                </a:lnTo>
                <a:lnTo>
                  <a:pt x="38410" y="13370"/>
                </a:lnTo>
                <a:lnTo>
                  <a:pt x="38410" y="13380"/>
                </a:lnTo>
                <a:lnTo>
                  <a:pt x="38410" y="13370"/>
                </a:lnTo>
                <a:lnTo>
                  <a:pt x="38440" y="13370"/>
                </a:lnTo>
                <a:lnTo>
                  <a:pt x="38490" y="13380"/>
                </a:lnTo>
                <a:lnTo>
                  <a:pt x="38500" y="13360"/>
                </a:lnTo>
                <a:lnTo>
                  <a:pt x="38480" y="13350"/>
                </a:lnTo>
                <a:lnTo>
                  <a:pt x="38420" y="13310"/>
                </a:lnTo>
                <a:lnTo>
                  <a:pt x="38400" y="13290"/>
                </a:lnTo>
                <a:lnTo>
                  <a:pt x="38420" y="13260"/>
                </a:lnTo>
                <a:lnTo>
                  <a:pt x="38470" y="13250"/>
                </a:lnTo>
                <a:lnTo>
                  <a:pt x="38530" y="13250"/>
                </a:lnTo>
                <a:lnTo>
                  <a:pt x="38540" y="13290"/>
                </a:lnTo>
                <a:lnTo>
                  <a:pt x="38590" y="13310"/>
                </a:lnTo>
                <a:lnTo>
                  <a:pt x="38610" y="13340"/>
                </a:lnTo>
                <a:lnTo>
                  <a:pt x="38610" y="13350"/>
                </a:lnTo>
                <a:lnTo>
                  <a:pt x="38610" y="13360"/>
                </a:lnTo>
                <a:lnTo>
                  <a:pt x="38580" y="13370"/>
                </a:lnTo>
                <a:lnTo>
                  <a:pt x="38610" y="13380"/>
                </a:lnTo>
                <a:lnTo>
                  <a:pt x="38620" y="13390"/>
                </a:lnTo>
                <a:lnTo>
                  <a:pt x="38660" y="13380"/>
                </a:lnTo>
                <a:lnTo>
                  <a:pt x="38700" y="13380"/>
                </a:lnTo>
                <a:lnTo>
                  <a:pt x="38720" y="13370"/>
                </a:lnTo>
                <a:lnTo>
                  <a:pt x="38720" y="13360"/>
                </a:lnTo>
                <a:lnTo>
                  <a:pt x="38690" y="13360"/>
                </a:lnTo>
                <a:lnTo>
                  <a:pt x="38690" y="13350"/>
                </a:lnTo>
                <a:lnTo>
                  <a:pt x="38700" y="13340"/>
                </a:lnTo>
                <a:lnTo>
                  <a:pt x="38730" y="13350"/>
                </a:lnTo>
                <a:lnTo>
                  <a:pt x="38750" y="13340"/>
                </a:lnTo>
                <a:lnTo>
                  <a:pt x="38760" y="13330"/>
                </a:lnTo>
                <a:lnTo>
                  <a:pt x="38780" y="13310"/>
                </a:lnTo>
                <a:lnTo>
                  <a:pt x="38780" y="13320"/>
                </a:lnTo>
                <a:lnTo>
                  <a:pt x="38780" y="13330"/>
                </a:lnTo>
                <a:lnTo>
                  <a:pt x="38800" y="13330"/>
                </a:lnTo>
                <a:lnTo>
                  <a:pt x="38800" y="13340"/>
                </a:lnTo>
                <a:lnTo>
                  <a:pt x="38820" y="13320"/>
                </a:lnTo>
                <a:lnTo>
                  <a:pt x="38830" y="13330"/>
                </a:lnTo>
                <a:lnTo>
                  <a:pt x="38840" y="13330"/>
                </a:lnTo>
                <a:lnTo>
                  <a:pt x="38830" y="13340"/>
                </a:lnTo>
                <a:lnTo>
                  <a:pt x="38840" y="13340"/>
                </a:lnTo>
                <a:lnTo>
                  <a:pt x="38830" y="13340"/>
                </a:lnTo>
                <a:lnTo>
                  <a:pt x="38840" y="13340"/>
                </a:lnTo>
                <a:lnTo>
                  <a:pt x="38830" y="13350"/>
                </a:lnTo>
                <a:lnTo>
                  <a:pt x="38840" y="13350"/>
                </a:lnTo>
                <a:lnTo>
                  <a:pt x="38850" y="13350"/>
                </a:lnTo>
                <a:lnTo>
                  <a:pt x="38840" y="13360"/>
                </a:lnTo>
                <a:lnTo>
                  <a:pt x="38850" y="13370"/>
                </a:lnTo>
                <a:lnTo>
                  <a:pt x="38860" y="13350"/>
                </a:lnTo>
                <a:lnTo>
                  <a:pt x="38870" y="13360"/>
                </a:lnTo>
                <a:lnTo>
                  <a:pt x="38870" y="13350"/>
                </a:lnTo>
                <a:lnTo>
                  <a:pt x="38870" y="13360"/>
                </a:lnTo>
                <a:lnTo>
                  <a:pt x="38880" y="13350"/>
                </a:lnTo>
                <a:lnTo>
                  <a:pt x="38890" y="13360"/>
                </a:lnTo>
                <a:lnTo>
                  <a:pt x="38900" y="13350"/>
                </a:lnTo>
                <a:lnTo>
                  <a:pt x="38900" y="13360"/>
                </a:lnTo>
                <a:lnTo>
                  <a:pt x="38910" y="13360"/>
                </a:lnTo>
                <a:lnTo>
                  <a:pt x="38920" y="13360"/>
                </a:lnTo>
                <a:lnTo>
                  <a:pt x="38910" y="13370"/>
                </a:lnTo>
                <a:lnTo>
                  <a:pt x="38930" y="13370"/>
                </a:lnTo>
                <a:lnTo>
                  <a:pt x="38930" y="13380"/>
                </a:lnTo>
                <a:lnTo>
                  <a:pt x="38940" y="13370"/>
                </a:lnTo>
                <a:lnTo>
                  <a:pt x="38950" y="13380"/>
                </a:lnTo>
                <a:lnTo>
                  <a:pt x="38940" y="13370"/>
                </a:lnTo>
                <a:lnTo>
                  <a:pt x="38960" y="13370"/>
                </a:lnTo>
                <a:lnTo>
                  <a:pt x="38970" y="13370"/>
                </a:lnTo>
                <a:lnTo>
                  <a:pt x="38970" y="13380"/>
                </a:lnTo>
                <a:lnTo>
                  <a:pt x="38980" y="13370"/>
                </a:lnTo>
                <a:lnTo>
                  <a:pt x="39040" y="13350"/>
                </a:lnTo>
                <a:lnTo>
                  <a:pt x="39060" y="13340"/>
                </a:lnTo>
                <a:lnTo>
                  <a:pt x="39130" y="13300"/>
                </a:lnTo>
                <a:lnTo>
                  <a:pt x="39140" y="13290"/>
                </a:lnTo>
                <a:lnTo>
                  <a:pt x="39160" y="13280"/>
                </a:lnTo>
                <a:lnTo>
                  <a:pt x="39180" y="13250"/>
                </a:lnTo>
                <a:lnTo>
                  <a:pt x="39210" y="13240"/>
                </a:lnTo>
                <a:lnTo>
                  <a:pt x="39260" y="13230"/>
                </a:lnTo>
                <a:lnTo>
                  <a:pt x="39390" y="13180"/>
                </a:lnTo>
                <a:lnTo>
                  <a:pt x="39430" y="13150"/>
                </a:lnTo>
                <a:lnTo>
                  <a:pt x="39470" y="13140"/>
                </a:lnTo>
                <a:lnTo>
                  <a:pt x="39470" y="13130"/>
                </a:lnTo>
                <a:lnTo>
                  <a:pt x="39490" y="13130"/>
                </a:lnTo>
                <a:lnTo>
                  <a:pt x="39530" y="13130"/>
                </a:lnTo>
                <a:lnTo>
                  <a:pt x="39660" y="13100"/>
                </a:lnTo>
                <a:lnTo>
                  <a:pt x="39680" y="13110"/>
                </a:lnTo>
                <a:lnTo>
                  <a:pt x="39700" y="13110"/>
                </a:lnTo>
                <a:lnTo>
                  <a:pt x="39720" y="13100"/>
                </a:lnTo>
                <a:lnTo>
                  <a:pt x="39740" y="13090"/>
                </a:lnTo>
                <a:lnTo>
                  <a:pt x="39810" y="13090"/>
                </a:lnTo>
                <a:lnTo>
                  <a:pt x="39840" y="13080"/>
                </a:lnTo>
                <a:lnTo>
                  <a:pt x="39890" y="13080"/>
                </a:lnTo>
                <a:lnTo>
                  <a:pt x="40000" y="13020"/>
                </a:lnTo>
                <a:lnTo>
                  <a:pt x="40010" y="13040"/>
                </a:lnTo>
                <a:lnTo>
                  <a:pt x="40010" y="13060"/>
                </a:lnTo>
                <a:lnTo>
                  <a:pt x="39990" y="13100"/>
                </a:lnTo>
                <a:lnTo>
                  <a:pt x="39980" y="13120"/>
                </a:lnTo>
                <a:lnTo>
                  <a:pt x="40020" y="13270"/>
                </a:lnTo>
                <a:lnTo>
                  <a:pt x="40060" y="13260"/>
                </a:lnTo>
                <a:lnTo>
                  <a:pt x="40070" y="13270"/>
                </a:lnTo>
                <a:lnTo>
                  <a:pt x="40080" y="13280"/>
                </a:lnTo>
                <a:lnTo>
                  <a:pt x="40060" y="13340"/>
                </a:lnTo>
                <a:lnTo>
                  <a:pt x="40060" y="13380"/>
                </a:lnTo>
                <a:lnTo>
                  <a:pt x="40080" y="13400"/>
                </a:lnTo>
                <a:lnTo>
                  <a:pt x="40080" y="13420"/>
                </a:lnTo>
                <a:lnTo>
                  <a:pt x="40080" y="13430"/>
                </a:lnTo>
                <a:lnTo>
                  <a:pt x="40080" y="13450"/>
                </a:lnTo>
                <a:lnTo>
                  <a:pt x="40130" y="13470"/>
                </a:lnTo>
                <a:lnTo>
                  <a:pt x="40130" y="13500"/>
                </a:lnTo>
                <a:lnTo>
                  <a:pt x="40150" y="13520"/>
                </a:lnTo>
                <a:lnTo>
                  <a:pt x="40140" y="13530"/>
                </a:lnTo>
                <a:lnTo>
                  <a:pt x="40160" y="13600"/>
                </a:lnTo>
                <a:lnTo>
                  <a:pt x="40170" y="13630"/>
                </a:lnTo>
                <a:lnTo>
                  <a:pt x="40160" y="13640"/>
                </a:lnTo>
                <a:lnTo>
                  <a:pt x="40140" y="13630"/>
                </a:lnTo>
                <a:lnTo>
                  <a:pt x="40100" y="13640"/>
                </a:lnTo>
                <a:lnTo>
                  <a:pt x="40090" y="13640"/>
                </a:lnTo>
                <a:lnTo>
                  <a:pt x="40110" y="13680"/>
                </a:lnTo>
                <a:lnTo>
                  <a:pt x="40060" y="13690"/>
                </a:lnTo>
                <a:lnTo>
                  <a:pt x="40040" y="13700"/>
                </a:lnTo>
                <a:lnTo>
                  <a:pt x="40030" y="13720"/>
                </a:lnTo>
                <a:lnTo>
                  <a:pt x="40010" y="13750"/>
                </a:lnTo>
                <a:lnTo>
                  <a:pt x="40000" y="13790"/>
                </a:lnTo>
                <a:lnTo>
                  <a:pt x="40080" y="13840"/>
                </a:lnTo>
                <a:lnTo>
                  <a:pt x="40070" y="13850"/>
                </a:lnTo>
                <a:lnTo>
                  <a:pt x="40070" y="13880"/>
                </a:lnTo>
                <a:lnTo>
                  <a:pt x="40030" y="13930"/>
                </a:lnTo>
                <a:lnTo>
                  <a:pt x="40020" y="13940"/>
                </a:lnTo>
                <a:lnTo>
                  <a:pt x="40020" y="13960"/>
                </a:lnTo>
                <a:lnTo>
                  <a:pt x="40010" y="13980"/>
                </a:lnTo>
                <a:close/>
                <a:moveTo>
                  <a:pt x="37790" y="12010"/>
                </a:moveTo>
                <a:lnTo>
                  <a:pt x="37790" y="12020"/>
                </a:lnTo>
                <a:lnTo>
                  <a:pt x="37780" y="12020"/>
                </a:lnTo>
                <a:lnTo>
                  <a:pt x="37770" y="12030"/>
                </a:lnTo>
                <a:lnTo>
                  <a:pt x="37760" y="12030"/>
                </a:lnTo>
                <a:lnTo>
                  <a:pt x="37770" y="12030"/>
                </a:lnTo>
                <a:lnTo>
                  <a:pt x="37770" y="12040"/>
                </a:lnTo>
                <a:lnTo>
                  <a:pt x="37770" y="12050"/>
                </a:lnTo>
                <a:lnTo>
                  <a:pt x="37760" y="12060"/>
                </a:lnTo>
                <a:lnTo>
                  <a:pt x="37750" y="12060"/>
                </a:lnTo>
                <a:lnTo>
                  <a:pt x="37750" y="12050"/>
                </a:lnTo>
                <a:lnTo>
                  <a:pt x="37760" y="12040"/>
                </a:lnTo>
                <a:lnTo>
                  <a:pt x="37750" y="12050"/>
                </a:lnTo>
                <a:lnTo>
                  <a:pt x="37750" y="12040"/>
                </a:lnTo>
                <a:lnTo>
                  <a:pt x="37760" y="12040"/>
                </a:lnTo>
                <a:lnTo>
                  <a:pt x="37760" y="12020"/>
                </a:lnTo>
                <a:lnTo>
                  <a:pt x="37750" y="12020"/>
                </a:lnTo>
                <a:lnTo>
                  <a:pt x="37770" y="12020"/>
                </a:lnTo>
                <a:lnTo>
                  <a:pt x="37770" y="12010"/>
                </a:lnTo>
                <a:lnTo>
                  <a:pt x="37780" y="12010"/>
                </a:lnTo>
                <a:lnTo>
                  <a:pt x="37790" y="12010"/>
                </a:lnTo>
                <a:close/>
                <a:moveTo>
                  <a:pt x="37810" y="11990"/>
                </a:moveTo>
                <a:lnTo>
                  <a:pt x="37810" y="12000"/>
                </a:lnTo>
                <a:lnTo>
                  <a:pt x="37800" y="12000"/>
                </a:lnTo>
                <a:lnTo>
                  <a:pt x="37800" y="11990"/>
                </a:lnTo>
                <a:lnTo>
                  <a:pt x="37810" y="11990"/>
                </a:lnTo>
                <a:lnTo>
                  <a:pt x="37820" y="11990"/>
                </a:lnTo>
                <a:lnTo>
                  <a:pt x="37810" y="11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