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Ain-Defla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Ain-Def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640" y="8260"/>
                </a:moveTo>
                <a:lnTo>
                  <a:pt x="53640" y="8270"/>
                </a:lnTo>
                <a:lnTo>
                  <a:pt x="53680" y="8280"/>
                </a:lnTo>
                <a:lnTo>
                  <a:pt x="53690" y="8280"/>
                </a:lnTo>
                <a:lnTo>
                  <a:pt x="53700" y="8280"/>
                </a:lnTo>
                <a:lnTo>
                  <a:pt x="53720" y="8280"/>
                </a:lnTo>
                <a:lnTo>
                  <a:pt x="53740" y="8280"/>
                </a:lnTo>
                <a:lnTo>
                  <a:pt x="53770" y="8260"/>
                </a:lnTo>
                <a:lnTo>
                  <a:pt x="53770" y="8290"/>
                </a:lnTo>
                <a:lnTo>
                  <a:pt x="53760" y="8310"/>
                </a:lnTo>
                <a:lnTo>
                  <a:pt x="53770" y="8320"/>
                </a:lnTo>
                <a:lnTo>
                  <a:pt x="53770" y="8340"/>
                </a:lnTo>
                <a:lnTo>
                  <a:pt x="53770" y="8360"/>
                </a:lnTo>
                <a:lnTo>
                  <a:pt x="53770" y="8390"/>
                </a:lnTo>
                <a:lnTo>
                  <a:pt x="53780" y="8390"/>
                </a:lnTo>
                <a:lnTo>
                  <a:pt x="53790" y="8380"/>
                </a:lnTo>
                <a:lnTo>
                  <a:pt x="53810" y="8390"/>
                </a:lnTo>
                <a:lnTo>
                  <a:pt x="53800" y="8400"/>
                </a:lnTo>
                <a:lnTo>
                  <a:pt x="53820" y="8410"/>
                </a:lnTo>
                <a:lnTo>
                  <a:pt x="53830" y="8430"/>
                </a:lnTo>
                <a:lnTo>
                  <a:pt x="53860" y="8440"/>
                </a:lnTo>
                <a:lnTo>
                  <a:pt x="53870" y="8430"/>
                </a:lnTo>
                <a:lnTo>
                  <a:pt x="53870" y="8420"/>
                </a:lnTo>
                <a:lnTo>
                  <a:pt x="53890" y="8420"/>
                </a:lnTo>
                <a:lnTo>
                  <a:pt x="53890" y="8430"/>
                </a:lnTo>
                <a:lnTo>
                  <a:pt x="53910" y="8420"/>
                </a:lnTo>
                <a:lnTo>
                  <a:pt x="53960" y="8440"/>
                </a:lnTo>
                <a:lnTo>
                  <a:pt x="54000" y="8440"/>
                </a:lnTo>
                <a:lnTo>
                  <a:pt x="54010" y="8450"/>
                </a:lnTo>
                <a:lnTo>
                  <a:pt x="54030" y="8460"/>
                </a:lnTo>
                <a:lnTo>
                  <a:pt x="54050" y="8460"/>
                </a:lnTo>
                <a:lnTo>
                  <a:pt x="54060" y="8470"/>
                </a:lnTo>
                <a:lnTo>
                  <a:pt x="54050" y="8470"/>
                </a:lnTo>
                <a:lnTo>
                  <a:pt x="54060" y="8480"/>
                </a:lnTo>
                <a:lnTo>
                  <a:pt x="54050" y="8480"/>
                </a:lnTo>
                <a:lnTo>
                  <a:pt x="54030" y="8480"/>
                </a:lnTo>
                <a:lnTo>
                  <a:pt x="54030" y="8510"/>
                </a:lnTo>
                <a:lnTo>
                  <a:pt x="54010" y="8510"/>
                </a:lnTo>
                <a:lnTo>
                  <a:pt x="54010" y="8520"/>
                </a:lnTo>
                <a:lnTo>
                  <a:pt x="54000" y="8520"/>
                </a:lnTo>
                <a:lnTo>
                  <a:pt x="53990" y="8540"/>
                </a:lnTo>
                <a:lnTo>
                  <a:pt x="53980" y="8540"/>
                </a:lnTo>
                <a:lnTo>
                  <a:pt x="53970" y="8550"/>
                </a:lnTo>
                <a:lnTo>
                  <a:pt x="53980" y="8570"/>
                </a:lnTo>
                <a:lnTo>
                  <a:pt x="54010" y="8560"/>
                </a:lnTo>
                <a:lnTo>
                  <a:pt x="54020" y="8570"/>
                </a:lnTo>
                <a:lnTo>
                  <a:pt x="54020" y="8580"/>
                </a:lnTo>
                <a:lnTo>
                  <a:pt x="54000" y="8580"/>
                </a:lnTo>
                <a:lnTo>
                  <a:pt x="54000" y="8590"/>
                </a:lnTo>
                <a:lnTo>
                  <a:pt x="54010" y="8590"/>
                </a:lnTo>
                <a:lnTo>
                  <a:pt x="54030" y="8600"/>
                </a:lnTo>
                <a:lnTo>
                  <a:pt x="54030" y="8610"/>
                </a:lnTo>
                <a:lnTo>
                  <a:pt x="54030" y="8630"/>
                </a:lnTo>
                <a:lnTo>
                  <a:pt x="54040" y="8630"/>
                </a:lnTo>
                <a:lnTo>
                  <a:pt x="54050" y="8630"/>
                </a:lnTo>
                <a:lnTo>
                  <a:pt x="54060" y="8620"/>
                </a:lnTo>
                <a:lnTo>
                  <a:pt x="54070" y="8630"/>
                </a:lnTo>
                <a:lnTo>
                  <a:pt x="54090" y="8620"/>
                </a:lnTo>
                <a:lnTo>
                  <a:pt x="54090" y="8630"/>
                </a:lnTo>
                <a:lnTo>
                  <a:pt x="54080" y="8650"/>
                </a:lnTo>
                <a:lnTo>
                  <a:pt x="54100" y="8660"/>
                </a:lnTo>
                <a:lnTo>
                  <a:pt x="54100" y="8650"/>
                </a:lnTo>
                <a:lnTo>
                  <a:pt x="54110" y="8650"/>
                </a:lnTo>
                <a:lnTo>
                  <a:pt x="54120" y="8650"/>
                </a:lnTo>
                <a:lnTo>
                  <a:pt x="54130" y="8640"/>
                </a:lnTo>
                <a:lnTo>
                  <a:pt x="54130" y="8650"/>
                </a:lnTo>
                <a:lnTo>
                  <a:pt x="54130" y="8640"/>
                </a:lnTo>
                <a:lnTo>
                  <a:pt x="54150" y="8650"/>
                </a:lnTo>
                <a:lnTo>
                  <a:pt x="54160" y="8640"/>
                </a:lnTo>
                <a:lnTo>
                  <a:pt x="54180" y="8650"/>
                </a:lnTo>
                <a:lnTo>
                  <a:pt x="54190" y="8630"/>
                </a:lnTo>
                <a:lnTo>
                  <a:pt x="54200" y="8640"/>
                </a:lnTo>
                <a:lnTo>
                  <a:pt x="54220" y="8630"/>
                </a:lnTo>
                <a:lnTo>
                  <a:pt x="54230" y="8630"/>
                </a:lnTo>
                <a:lnTo>
                  <a:pt x="54230" y="8650"/>
                </a:lnTo>
                <a:lnTo>
                  <a:pt x="54240" y="8660"/>
                </a:lnTo>
                <a:lnTo>
                  <a:pt x="54260" y="8660"/>
                </a:lnTo>
                <a:lnTo>
                  <a:pt x="54270" y="8670"/>
                </a:lnTo>
                <a:lnTo>
                  <a:pt x="54280" y="8670"/>
                </a:lnTo>
                <a:lnTo>
                  <a:pt x="54290" y="8680"/>
                </a:lnTo>
                <a:lnTo>
                  <a:pt x="54290" y="8690"/>
                </a:lnTo>
                <a:lnTo>
                  <a:pt x="54280" y="8690"/>
                </a:lnTo>
                <a:lnTo>
                  <a:pt x="54270" y="8700"/>
                </a:lnTo>
                <a:lnTo>
                  <a:pt x="54270" y="8710"/>
                </a:lnTo>
                <a:lnTo>
                  <a:pt x="54240" y="8720"/>
                </a:lnTo>
                <a:lnTo>
                  <a:pt x="54200" y="8750"/>
                </a:lnTo>
                <a:lnTo>
                  <a:pt x="54190" y="8760"/>
                </a:lnTo>
                <a:lnTo>
                  <a:pt x="54170" y="8790"/>
                </a:lnTo>
                <a:lnTo>
                  <a:pt x="54150" y="8810"/>
                </a:lnTo>
                <a:lnTo>
                  <a:pt x="54140" y="8820"/>
                </a:lnTo>
                <a:lnTo>
                  <a:pt x="54130" y="8830"/>
                </a:lnTo>
                <a:lnTo>
                  <a:pt x="54110" y="8840"/>
                </a:lnTo>
                <a:lnTo>
                  <a:pt x="54080" y="8840"/>
                </a:lnTo>
                <a:lnTo>
                  <a:pt x="54050" y="8820"/>
                </a:lnTo>
                <a:lnTo>
                  <a:pt x="54030" y="8810"/>
                </a:lnTo>
                <a:lnTo>
                  <a:pt x="54010" y="8810"/>
                </a:lnTo>
                <a:lnTo>
                  <a:pt x="53940" y="8800"/>
                </a:lnTo>
                <a:lnTo>
                  <a:pt x="53920" y="8810"/>
                </a:lnTo>
                <a:lnTo>
                  <a:pt x="53880" y="8820"/>
                </a:lnTo>
                <a:lnTo>
                  <a:pt x="53820" y="8830"/>
                </a:lnTo>
                <a:lnTo>
                  <a:pt x="53810" y="8870"/>
                </a:lnTo>
                <a:lnTo>
                  <a:pt x="53850" y="8900"/>
                </a:lnTo>
                <a:lnTo>
                  <a:pt x="53860" y="8930"/>
                </a:lnTo>
                <a:lnTo>
                  <a:pt x="53860" y="8940"/>
                </a:lnTo>
                <a:lnTo>
                  <a:pt x="53820" y="8960"/>
                </a:lnTo>
                <a:lnTo>
                  <a:pt x="53830" y="9000"/>
                </a:lnTo>
                <a:lnTo>
                  <a:pt x="53840" y="9010"/>
                </a:lnTo>
                <a:lnTo>
                  <a:pt x="53830" y="9020"/>
                </a:lnTo>
                <a:lnTo>
                  <a:pt x="53830" y="9030"/>
                </a:lnTo>
                <a:lnTo>
                  <a:pt x="53820" y="9030"/>
                </a:lnTo>
                <a:lnTo>
                  <a:pt x="53820" y="9040"/>
                </a:lnTo>
                <a:lnTo>
                  <a:pt x="53820" y="9030"/>
                </a:lnTo>
                <a:lnTo>
                  <a:pt x="53810" y="9030"/>
                </a:lnTo>
                <a:lnTo>
                  <a:pt x="53810" y="9040"/>
                </a:lnTo>
                <a:lnTo>
                  <a:pt x="53810" y="9050"/>
                </a:lnTo>
                <a:lnTo>
                  <a:pt x="53820" y="9060"/>
                </a:lnTo>
                <a:lnTo>
                  <a:pt x="53800" y="9100"/>
                </a:lnTo>
                <a:lnTo>
                  <a:pt x="53790" y="9110"/>
                </a:lnTo>
                <a:lnTo>
                  <a:pt x="53790" y="9120"/>
                </a:lnTo>
                <a:lnTo>
                  <a:pt x="53780" y="9140"/>
                </a:lnTo>
                <a:lnTo>
                  <a:pt x="53770" y="9140"/>
                </a:lnTo>
                <a:lnTo>
                  <a:pt x="53770" y="9150"/>
                </a:lnTo>
                <a:lnTo>
                  <a:pt x="53760" y="9170"/>
                </a:lnTo>
                <a:lnTo>
                  <a:pt x="53760" y="9180"/>
                </a:lnTo>
                <a:lnTo>
                  <a:pt x="53730" y="9180"/>
                </a:lnTo>
                <a:lnTo>
                  <a:pt x="53720" y="9180"/>
                </a:lnTo>
                <a:lnTo>
                  <a:pt x="53710" y="9180"/>
                </a:lnTo>
                <a:lnTo>
                  <a:pt x="53690" y="9230"/>
                </a:lnTo>
                <a:lnTo>
                  <a:pt x="53710" y="9240"/>
                </a:lnTo>
                <a:lnTo>
                  <a:pt x="53740" y="9230"/>
                </a:lnTo>
                <a:lnTo>
                  <a:pt x="53740" y="9220"/>
                </a:lnTo>
                <a:lnTo>
                  <a:pt x="53750" y="9220"/>
                </a:lnTo>
                <a:lnTo>
                  <a:pt x="53760" y="9230"/>
                </a:lnTo>
                <a:lnTo>
                  <a:pt x="53780" y="9250"/>
                </a:lnTo>
                <a:lnTo>
                  <a:pt x="53790" y="9270"/>
                </a:lnTo>
                <a:lnTo>
                  <a:pt x="53820" y="9270"/>
                </a:lnTo>
                <a:lnTo>
                  <a:pt x="53840" y="9270"/>
                </a:lnTo>
                <a:lnTo>
                  <a:pt x="53830" y="9280"/>
                </a:lnTo>
                <a:lnTo>
                  <a:pt x="53830" y="9290"/>
                </a:lnTo>
                <a:lnTo>
                  <a:pt x="53810" y="9280"/>
                </a:lnTo>
                <a:lnTo>
                  <a:pt x="53800" y="9280"/>
                </a:lnTo>
                <a:lnTo>
                  <a:pt x="53790" y="9290"/>
                </a:lnTo>
                <a:lnTo>
                  <a:pt x="53790" y="9300"/>
                </a:lnTo>
                <a:lnTo>
                  <a:pt x="53780" y="9320"/>
                </a:lnTo>
                <a:lnTo>
                  <a:pt x="53760" y="9320"/>
                </a:lnTo>
                <a:lnTo>
                  <a:pt x="53760" y="9330"/>
                </a:lnTo>
                <a:lnTo>
                  <a:pt x="53760" y="9370"/>
                </a:lnTo>
                <a:lnTo>
                  <a:pt x="53780" y="9390"/>
                </a:lnTo>
                <a:lnTo>
                  <a:pt x="53770" y="9400"/>
                </a:lnTo>
                <a:lnTo>
                  <a:pt x="53780" y="9420"/>
                </a:lnTo>
                <a:lnTo>
                  <a:pt x="53790" y="9420"/>
                </a:lnTo>
                <a:lnTo>
                  <a:pt x="53800" y="9430"/>
                </a:lnTo>
                <a:lnTo>
                  <a:pt x="53820" y="9410"/>
                </a:lnTo>
                <a:lnTo>
                  <a:pt x="53830" y="9440"/>
                </a:lnTo>
                <a:lnTo>
                  <a:pt x="53830" y="9450"/>
                </a:lnTo>
                <a:lnTo>
                  <a:pt x="53820" y="9460"/>
                </a:lnTo>
                <a:lnTo>
                  <a:pt x="53820" y="9490"/>
                </a:lnTo>
                <a:lnTo>
                  <a:pt x="53830" y="9500"/>
                </a:lnTo>
                <a:lnTo>
                  <a:pt x="53840" y="9520"/>
                </a:lnTo>
                <a:lnTo>
                  <a:pt x="53840" y="9540"/>
                </a:lnTo>
                <a:lnTo>
                  <a:pt x="53850" y="9560"/>
                </a:lnTo>
                <a:lnTo>
                  <a:pt x="53860" y="9560"/>
                </a:lnTo>
                <a:lnTo>
                  <a:pt x="53860" y="9550"/>
                </a:lnTo>
                <a:lnTo>
                  <a:pt x="53900" y="9560"/>
                </a:lnTo>
                <a:lnTo>
                  <a:pt x="53930" y="9570"/>
                </a:lnTo>
                <a:lnTo>
                  <a:pt x="53940" y="9560"/>
                </a:lnTo>
                <a:lnTo>
                  <a:pt x="53940" y="9540"/>
                </a:lnTo>
                <a:lnTo>
                  <a:pt x="53950" y="9530"/>
                </a:lnTo>
                <a:lnTo>
                  <a:pt x="53960" y="9550"/>
                </a:lnTo>
                <a:lnTo>
                  <a:pt x="53960" y="9560"/>
                </a:lnTo>
                <a:lnTo>
                  <a:pt x="53950" y="9560"/>
                </a:lnTo>
                <a:lnTo>
                  <a:pt x="53950" y="9570"/>
                </a:lnTo>
                <a:lnTo>
                  <a:pt x="53970" y="9580"/>
                </a:lnTo>
                <a:lnTo>
                  <a:pt x="53980" y="9580"/>
                </a:lnTo>
                <a:lnTo>
                  <a:pt x="53990" y="9580"/>
                </a:lnTo>
                <a:lnTo>
                  <a:pt x="54000" y="9610"/>
                </a:lnTo>
                <a:lnTo>
                  <a:pt x="54010" y="9610"/>
                </a:lnTo>
                <a:lnTo>
                  <a:pt x="54030" y="9630"/>
                </a:lnTo>
                <a:lnTo>
                  <a:pt x="54040" y="9630"/>
                </a:lnTo>
                <a:lnTo>
                  <a:pt x="54050" y="9630"/>
                </a:lnTo>
                <a:lnTo>
                  <a:pt x="54070" y="9640"/>
                </a:lnTo>
                <a:lnTo>
                  <a:pt x="54080" y="9640"/>
                </a:lnTo>
                <a:lnTo>
                  <a:pt x="54080" y="9650"/>
                </a:lnTo>
                <a:lnTo>
                  <a:pt x="54090" y="9650"/>
                </a:lnTo>
                <a:lnTo>
                  <a:pt x="54100" y="9640"/>
                </a:lnTo>
                <a:lnTo>
                  <a:pt x="54110" y="9650"/>
                </a:lnTo>
                <a:lnTo>
                  <a:pt x="54130" y="9630"/>
                </a:lnTo>
                <a:lnTo>
                  <a:pt x="54130" y="9640"/>
                </a:lnTo>
                <a:lnTo>
                  <a:pt x="54120" y="9650"/>
                </a:lnTo>
                <a:lnTo>
                  <a:pt x="54120" y="9660"/>
                </a:lnTo>
                <a:lnTo>
                  <a:pt x="54130" y="9660"/>
                </a:lnTo>
                <a:lnTo>
                  <a:pt x="54140" y="9670"/>
                </a:lnTo>
                <a:lnTo>
                  <a:pt x="54110" y="9660"/>
                </a:lnTo>
                <a:lnTo>
                  <a:pt x="54100" y="9660"/>
                </a:lnTo>
                <a:lnTo>
                  <a:pt x="54080" y="9660"/>
                </a:lnTo>
                <a:lnTo>
                  <a:pt x="54080" y="9690"/>
                </a:lnTo>
                <a:lnTo>
                  <a:pt x="54090" y="9690"/>
                </a:lnTo>
                <a:lnTo>
                  <a:pt x="54080" y="9690"/>
                </a:lnTo>
                <a:lnTo>
                  <a:pt x="54070" y="9700"/>
                </a:lnTo>
                <a:lnTo>
                  <a:pt x="54070" y="9710"/>
                </a:lnTo>
                <a:lnTo>
                  <a:pt x="54070" y="9720"/>
                </a:lnTo>
                <a:lnTo>
                  <a:pt x="54100" y="9710"/>
                </a:lnTo>
                <a:lnTo>
                  <a:pt x="54120" y="9720"/>
                </a:lnTo>
                <a:lnTo>
                  <a:pt x="54140" y="9720"/>
                </a:lnTo>
                <a:lnTo>
                  <a:pt x="54130" y="9720"/>
                </a:lnTo>
                <a:lnTo>
                  <a:pt x="54140" y="9730"/>
                </a:lnTo>
                <a:lnTo>
                  <a:pt x="54120" y="9730"/>
                </a:lnTo>
                <a:lnTo>
                  <a:pt x="54120" y="9740"/>
                </a:lnTo>
                <a:lnTo>
                  <a:pt x="54110" y="9760"/>
                </a:lnTo>
                <a:lnTo>
                  <a:pt x="54130" y="9770"/>
                </a:lnTo>
                <a:lnTo>
                  <a:pt x="54140" y="9770"/>
                </a:lnTo>
                <a:lnTo>
                  <a:pt x="54150" y="9750"/>
                </a:lnTo>
                <a:lnTo>
                  <a:pt x="54150" y="9760"/>
                </a:lnTo>
                <a:lnTo>
                  <a:pt x="54160" y="9760"/>
                </a:lnTo>
                <a:lnTo>
                  <a:pt x="54150" y="9780"/>
                </a:lnTo>
                <a:lnTo>
                  <a:pt x="54190" y="9800"/>
                </a:lnTo>
                <a:lnTo>
                  <a:pt x="54180" y="9810"/>
                </a:lnTo>
                <a:lnTo>
                  <a:pt x="54170" y="9820"/>
                </a:lnTo>
                <a:lnTo>
                  <a:pt x="54140" y="9830"/>
                </a:lnTo>
                <a:lnTo>
                  <a:pt x="54130" y="9840"/>
                </a:lnTo>
                <a:lnTo>
                  <a:pt x="54120" y="9870"/>
                </a:lnTo>
                <a:lnTo>
                  <a:pt x="54130" y="9900"/>
                </a:lnTo>
                <a:lnTo>
                  <a:pt x="54140" y="9930"/>
                </a:lnTo>
                <a:lnTo>
                  <a:pt x="54120" y="9950"/>
                </a:lnTo>
                <a:lnTo>
                  <a:pt x="54110" y="9970"/>
                </a:lnTo>
                <a:lnTo>
                  <a:pt x="54120" y="10020"/>
                </a:lnTo>
                <a:lnTo>
                  <a:pt x="54050" y="10010"/>
                </a:lnTo>
                <a:lnTo>
                  <a:pt x="54050" y="10000"/>
                </a:lnTo>
                <a:lnTo>
                  <a:pt x="54030" y="9980"/>
                </a:lnTo>
                <a:lnTo>
                  <a:pt x="54030" y="9990"/>
                </a:lnTo>
                <a:lnTo>
                  <a:pt x="54020" y="9990"/>
                </a:lnTo>
                <a:lnTo>
                  <a:pt x="54030" y="10000"/>
                </a:lnTo>
                <a:lnTo>
                  <a:pt x="54020" y="10000"/>
                </a:lnTo>
                <a:lnTo>
                  <a:pt x="53990" y="10010"/>
                </a:lnTo>
                <a:lnTo>
                  <a:pt x="53990" y="10020"/>
                </a:lnTo>
                <a:lnTo>
                  <a:pt x="53980" y="10020"/>
                </a:lnTo>
                <a:lnTo>
                  <a:pt x="53970" y="10040"/>
                </a:lnTo>
                <a:lnTo>
                  <a:pt x="53950" y="10040"/>
                </a:lnTo>
                <a:lnTo>
                  <a:pt x="53950" y="10050"/>
                </a:lnTo>
                <a:lnTo>
                  <a:pt x="53940" y="10040"/>
                </a:lnTo>
                <a:lnTo>
                  <a:pt x="53940" y="10050"/>
                </a:lnTo>
                <a:lnTo>
                  <a:pt x="53880" y="10080"/>
                </a:lnTo>
                <a:lnTo>
                  <a:pt x="53870" y="10100"/>
                </a:lnTo>
                <a:lnTo>
                  <a:pt x="53870" y="10110"/>
                </a:lnTo>
                <a:lnTo>
                  <a:pt x="53860" y="10110"/>
                </a:lnTo>
                <a:lnTo>
                  <a:pt x="53850" y="10120"/>
                </a:lnTo>
                <a:lnTo>
                  <a:pt x="53850" y="10150"/>
                </a:lnTo>
                <a:lnTo>
                  <a:pt x="53860" y="10150"/>
                </a:lnTo>
                <a:lnTo>
                  <a:pt x="53820" y="10170"/>
                </a:lnTo>
                <a:lnTo>
                  <a:pt x="53800" y="10170"/>
                </a:lnTo>
                <a:lnTo>
                  <a:pt x="53800" y="10150"/>
                </a:lnTo>
                <a:lnTo>
                  <a:pt x="53790" y="10160"/>
                </a:lnTo>
                <a:lnTo>
                  <a:pt x="53780" y="10190"/>
                </a:lnTo>
                <a:lnTo>
                  <a:pt x="53760" y="10200"/>
                </a:lnTo>
                <a:lnTo>
                  <a:pt x="53760" y="10220"/>
                </a:lnTo>
                <a:lnTo>
                  <a:pt x="53750" y="10220"/>
                </a:lnTo>
                <a:lnTo>
                  <a:pt x="53740" y="10240"/>
                </a:lnTo>
                <a:lnTo>
                  <a:pt x="53730" y="10250"/>
                </a:lnTo>
                <a:lnTo>
                  <a:pt x="53690" y="10250"/>
                </a:lnTo>
                <a:lnTo>
                  <a:pt x="53680" y="10240"/>
                </a:lnTo>
                <a:lnTo>
                  <a:pt x="53630" y="10230"/>
                </a:lnTo>
                <a:lnTo>
                  <a:pt x="53600" y="10210"/>
                </a:lnTo>
                <a:lnTo>
                  <a:pt x="53550" y="10200"/>
                </a:lnTo>
                <a:lnTo>
                  <a:pt x="53540" y="10210"/>
                </a:lnTo>
                <a:lnTo>
                  <a:pt x="53550" y="10220"/>
                </a:lnTo>
                <a:lnTo>
                  <a:pt x="53550" y="10250"/>
                </a:lnTo>
                <a:lnTo>
                  <a:pt x="53560" y="10280"/>
                </a:lnTo>
                <a:lnTo>
                  <a:pt x="53550" y="10290"/>
                </a:lnTo>
                <a:lnTo>
                  <a:pt x="53560" y="10310"/>
                </a:lnTo>
                <a:lnTo>
                  <a:pt x="53540" y="10350"/>
                </a:lnTo>
                <a:lnTo>
                  <a:pt x="53540" y="10360"/>
                </a:lnTo>
                <a:lnTo>
                  <a:pt x="53520" y="10390"/>
                </a:lnTo>
                <a:lnTo>
                  <a:pt x="53560" y="10420"/>
                </a:lnTo>
                <a:lnTo>
                  <a:pt x="53560" y="10440"/>
                </a:lnTo>
                <a:lnTo>
                  <a:pt x="53550" y="10480"/>
                </a:lnTo>
                <a:lnTo>
                  <a:pt x="53520" y="10510"/>
                </a:lnTo>
                <a:lnTo>
                  <a:pt x="53540" y="10510"/>
                </a:lnTo>
                <a:lnTo>
                  <a:pt x="53540" y="10520"/>
                </a:lnTo>
                <a:lnTo>
                  <a:pt x="53510" y="10580"/>
                </a:lnTo>
                <a:lnTo>
                  <a:pt x="53520" y="10590"/>
                </a:lnTo>
                <a:lnTo>
                  <a:pt x="53530" y="10620"/>
                </a:lnTo>
                <a:lnTo>
                  <a:pt x="53540" y="10630"/>
                </a:lnTo>
                <a:lnTo>
                  <a:pt x="53550" y="10650"/>
                </a:lnTo>
                <a:lnTo>
                  <a:pt x="53540" y="10670"/>
                </a:lnTo>
                <a:lnTo>
                  <a:pt x="53510" y="10690"/>
                </a:lnTo>
                <a:lnTo>
                  <a:pt x="53480" y="10720"/>
                </a:lnTo>
                <a:lnTo>
                  <a:pt x="53480" y="10730"/>
                </a:lnTo>
                <a:lnTo>
                  <a:pt x="53480" y="10750"/>
                </a:lnTo>
                <a:lnTo>
                  <a:pt x="53480" y="10780"/>
                </a:lnTo>
                <a:lnTo>
                  <a:pt x="53450" y="10800"/>
                </a:lnTo>
                <a:lnTo>
                  <a:pt x="53420" y="10800"/>
                </a:lnTo>
                <a:lnTo>
                  <a:pt x="53410" y="10820"/>
                </a:lnTo>
                <a:lnTo>
                  <a:pt x="53400" y="10820"/>
                </a:lnTo>
                <a:lnTo>
                  <a:pt x="53390" y="10810"/>
                </a:lnTo>
                <a:lnTo>
                  <a:pt x="53360" y="10820"/>
                </a:lnTo>
                <a:lnTo>
                  <a:pt x="53330" y="10810"/>
                </a:lnTo>
                <a:lnTo>
                  <a:pt x="53320" y="10810"/>
                </a:lnTo>
                <a:lnTo>
                  <a:pt x="53270" y="10830"/>
                </a:lnTo>
                <a:lnTo>
                  <a:pt x="53260" y="10830"/>
                </a:lnTo>
                <a:lnTo>
                  <a:pt x="53260" y="10810"/>
                </a:lnTo>
                <a:lnTo>
                  <a:pt x="53250" y="10770"/>
                </a:lnTo>
                <a:lnTo>
                  <a:pt x="53240" y="10790"/>
                </a:lnTo>
                <a:lnTo>
                  <a:pt x="53240" y="10780"/>
                </a:lnTo>
                <a:lnTo>
                  <a:pt x="53220" y="10760"/>
                </a:lnTo>
                <a:lnTo>
                  <a:pt x="53220" y="10770"/>
                </a:lnTo>
                <a:lnTo>
                  <a:pt x="53210" y="10780"/>
                </a:lnTo>
                <a:lnTo>
                  <a:pt x="53200" y="10780"/>
                </a:lnTo>
                <a:lnTo>
                  <a:pt x="53180" y="10770"/>
                </a:lnTo>
                <a:lnTo>
                  <a:pt x="53170" y="10790"/>
                </a:lnTo>
                <a:lnTo>
                  <a:pt x="53170" y="10800"/>
                </a:lnTo>
                <a:lnTo>
                  <a:pt x="53160" y="10780"/>
                </a:lnTo>
                <a:lnTo>
                  <a:pt x="53130" y="10780"/>
                </a:lnTo>
                <a:lnTo>
                  <a:pt x="53110" y="10760"/>
                </a:lnTo>
                <a:lnTo>
                  <a:pt x="53110" y="10750"/>
                </a:lnTo>
                <a:lnTo>
                  <a:pt x="53070" y="10780"/>
                </a:lnTo>
                <a:lnTo>
                  <a:pt x="53060" y="10770"/>
                </a:lnTo>
                <a:lnTo>
                  <a:pt x="53060" y="10790"/>
                </a:lnTo>
                <a:lnTo>
                  <a:pt x="53050" y="10800"/>
                </a:lnTo>
                <a:lnTo>
                  <a:pt x="53060" y="10800"/>
                </a:lnTo>
                <a:lnTo>
                  <a:pt x="53050" y="10810"/>
                </a:lnTo>
                <a:lnTo>
                  <a:pt x="53070" y="10820"/>
                </a:lnTo>
                <a:lnTo>
                  <a:pt x="53080" y="10820"/>
                </a:lnTo>
                <a:lnTo>
                  <a:pt x="53080" y="10830"/>
                </a:lnTo>
                <a:lnTo>
                  <a:pt x="53090" y="10840"/>
                </a:lnTo>
                <a:lnTo>
                  <a:pt x="53110" y="10830"/>
                </a:lnTo>
                <a:lnTo>
                  <a:pt x="53120" y="10840"/>
                </a:lnTo>
                <a:lnTo>
                  <a:pt x="53110" y="10850"/>
                </a:lnTo>
                <a:lnTo>
                  <a:pt x="53120" y="10850"/>
                </a:lnTo>
                <a:lnTo>
                  <a:pt x="53120" y="10860"/>
                </a:lnTo>
                <a:lnTo>
                  <a:pt x="53130" y="10850"/>
                </a:lnTo>
                <a:lnTo>
                  <a:pt x="53140" y="10850"/>
                </a:lnTo>
                <a:lnTo>
                  <a:pt x="53140" y="10860"/>
                </a:lnTo>
                <a:lnTo>
                  <a:pt x="53130" y="10860"/>
                </a:lnTo>
                <a:lnTo>
                  <a:pt x="53140" y="10870"/>
                </a:lnTo>
                <a:lnTo>
                  <a:pt x="53120" y="10910"/>
                </a:lnTo>
                <a:lnTo>
                  <a:pt x="53120" y="10940"/>
                </a:lnTo>
                <a:lnTo>
                  <a:pt x="53130" y="10950"/>
                </a:lnTo>
                <a:lnTo>
                  <a:pt x="53080" y="10980"/>
                </a:lnTo>
                <a:lnTo>
                  <a:pt x="53070" y="11000"/>
                </a:lnTo>
                <a:lnTo>
                  <a:pt x="53060" y="11000"/>
                </a:lnTo>
                <a:lnTo>
                  <a:pt x="53080" y="11010"/>
                </a:lnTo>
                <a:lnTo>
                  <a:pt x="53070" y="11010"/>
                </a:lnTo>
                <a:lnTo>
                  <a:pt x="53070" y="11020"/>
                </a:lnTo>
                <a:lnTo>
                  <a:pt x="53090" y="11030"/>
                </a:lnTo>
                <a:lnTo>
                  <a:pt x="53070" y="11040"/>
                </a:lnTo>
                <a:lnTo>
                  <a:pt x="53060" y="11060"/>
                </a:lnTo>
                <a:lnTo>
                  <a:pt x="53020" y="11070"/>
                </a:lnTo>
                <a:lnTo>
                  <a:pt x="53010" y="11060"/>
                </a:lnTo>
                <a:lnTo>
                  <a:pt x="53000" y="11070"/>
                </a:lnTo>
                <a:lnTo>
                  <a:pt x="52970" y="11080"/>
                </a:lnTo>
                <a:lnTo>
                  <a:pt x="52940" y="11090"/>
                </a:lnTo>
                <a:lnTo>
                  <a:pt x="52930" y="11090"/>
                </a:lnTo>
                <a:lnTo>
                  <a:pt x="52930" y="11150"/>
                </a:lnTo>
                <a:lnTo>
                  <a:pt x="52920" y="11170"/>
                </a:lnTo>
                <a:lnTo>
                  <a:pt x="52910" y="11180"/>
                </a:lnTo>
                <a:lnTo>
                  <a:pt x="52880" y="11170"/>
                </a:lnTo>
                <a:lnTo>
                  <a:pt x="52860" y="11180"/>
                </a:lnTo>
                <a:lnTo>
                  <a:pt x="52840" y="11170"/>
                </a:lnTo>
                <a:lnTo>
                  <a:pt x="52830" y="11180"/>
                </a:lnTo>
                <a:lnTo>
                  <a:pt x="52820" y="11200"/>
                </a:lnTo>
                <a:lnTo>
                  <a:pt x="52810" y="11220"/>
                </a:lnTo>
                <a:lnTo>
                  <a:pt x="52810" y="11210"/>
                </a:lnTo>
                <a:lnTo>
                  <a:pt x="52790" y="11210"/>
                </a:lnTo>
                <a:lnTo>
                  <a:pt x="52790" y="11200"/>
                </a:lnTo>
                <a:lnTo>
                  <a:pt x="52720" y="11140"/>
                </a:lnTo>
                <a:lnTo>
                  <a:pt x="52680" y="11160"/>
                </a:lnTo>
                <a:lnTo>
                  <a:pt x="52650" y="11140"/>
                </a:lnTo>
                <a:lnTo>
                  <a:pt x="52610" y="11140"/>
                </a:lnTo>
                <a:lnTo>
                  <a:pt x="52590" y="11150"/>
                </a:lnTo>
                <a:lnTo>
                  <a:pt x="52580" y="11150"/>
                </a:lnTo>
                <a:lnTo>
                  <a:pt x="52570" y="11130"/>
                </a:lnTo>
                <a:lnTo>
                  <a:pt x="52550" y="11130"/>
                </a:lnTo>
                <a:lnTo>
                  <a:pt x="52550" y="11100"/>
                </a:lnTo>
                <a:lnTo>
                  <a:pt x="52540" y="11080"/>
                </a:lnTo>
                <a:lnTo>
                  <a:pt x="52530" y="11070"/>
                </a:lnTo>
                <a:lnTo>
                  <a:pt x="52520" y="11060"/>
                </a:lnTo>
                <a:lnTo>
                  <a:pt x="52510" y="11060"/>
                </a:lnTo>
                <a:lnTo>
                  <a:pt x="52490" y="11040"/>
                </a:lnTo>
                <a:lnTo>
                  <a:pt x="52470" y="11020"/>
                </a:lnTo>
                <a:lnTo>
                  <a:pt x="52470" y="11000"/>
                </a:lnTo>
                <a:lnTo>
                  <a:pt x="52470" y="10970"/>
                </a:lnTo>
                <a:lnTo>
                  <a:pt x="52450" y="10960"/>
                </a:lnTo>
                <a:lnTo>
                  <a:pt x="52440" y="10970"/>
                </a:lnTo>
                <a:lnTo>
                  <a:pt x="52410" y="10940"/>
                </a:lnTo>
                <a:lnTo>
                  <a:pt x="52410" y="10920"/>
                </a:lnTo>
                <a:lnTo>
                  <a:pt x="52400" y="10920"/>
                </a:lnTo>
                <a:lnTo>
                  <a:pt x="52380" y="10920"/>
                </a:lnTo>
                <a:lnTo>
                  <a:pt x="52380" y="10910"/>
                </a:lnTo>
                <a:lnTo>
                  <a:pt x="52370" y="10910"/>
                </a:lnTo>
                <a:lnTo>
                  <a:pt x="52300" y="10890"/>
                </a:lnTo>
                <a:lnTo>
                  <a:pt x="52270" y="10890"/>
                </a:lnTo>
                <a:lnTo>
                  <a:pt x="52250" y="10900"/>
                </a:lnTo>
                <a:lnTo>
                  <a:pt x="52230" y="10910"/>
                </a:lnTo>
                <a:lnTo>
                  <a:pt x="52220" y="10900"/>
                </a:lnTo>
                <a:lnTo>
                  <a:pt x="52200" y="10890"/>
                </a:lnTo>
                <a:lnTo>
                  <a:pt x="52200" y="10900"/>
                </a:lnTo>
                <a:lnTo>
                  <a:pt x="52170" y="10900"/>
                </a:lnTo>
                <a:lnTo>
                  <a:pt x="52160" y="10900"/>
                </a:lnTo>
                <a:lnTo>
                  <a:pt x="52150" y="10900"/>
                </a:lnTo>
                <a:lnTo>
                  <a:pt x="52140" y="10880"/>
                </a:lnTo>
                <a:lnTo>
                  <a:pt x="52140" y="10890"/>
                </a:lnTo>
                <a:lnTo>
                  <a:pt x="52130" y="10880"/>
                </a:lnTo>
                <a:lnTo>
                  <a:pt x="52130" y="10850"/>
                </a:lnTo>
                <a:lnTo>
                  <a:pt x="52130" y="10840"/>
                </a:lnTo>
                <a:lnTo>
                  <a:pt x="52140" y="10850"/>
                </a:lnTo>
                <a:lnTo>
                  <a:pt x="52140" y="10840"/>
                </a:lnTo>
                <a:lnTo>
                  <a:pt x="52130" y="10840"/>
                </a:lnTo>
                <a:lnTo>
                  <a:pt x="52130" y="10850"/>
                </a:lnTo>
                <a:lnTo>
                  <a:pt x="52120" y="10840"/>
                </a:lnTo>
                <a:lnTo>
                  <a:pt x="52110" y="10790"/>
                </a:lnTo>
                <a:lnTo>
                  <a:pt x="52090" y="10780"/>
                </a:lnTo>
                <a:lnTo>
                  <a:pt x="52080" y="10770"/>
                </a:lnTo>
                <a:lnTo>
                  <a:pt x="52090" y="10750"/>
                </a:lnTo>
                <a:lnTo>
                  <a:pt x="52100" y="10730"/>
                </a:lnTo>
                <a:lnTo>
                  <a:pt x="52080" y="10720"/>
                </a:lnTo>
                <a:lnTo>
                  <a:pt x="52070" y="10710"/>
                </a:lnTo>
                <a:lnTo>
                  <a:pt x="52060" y="10710"/>
                </a:lnTo>
                <a:lnTo>
                  <a:pt x="52030" y="10730"/>
                </a:lnTo>
                <a:lnTo>
                  <a:pt x="52030" y="10750"/>
                </a:lnTo>
                <a:lnTo>
                  <a:pt x="52040" y="10760"/>
                </a:lnTo>
                <a:lnTo>
                  <a:pt x="52010" y="10760"/>
                </a:lnTo>
                <a:lnTo>
                  <a:pt x="52010" y="10770"/>
                </a:lnTo>
                <a:lnTo>
                  <a:pt x="52000" y="10760"/>
                </a:lnTo>
                <a:lnTo>
                  <a:pt x="51970" y="10760"/>
                </a:lnTo>
                <a:lnTo>
                  <a:pt x="51970" y="10750"/>
                </a:lnTo>
                <a:lnTo>
                  <a:pt x="51960" y="10750"/>
                </a:lnTo>
                <a:lnTo>
                  <a:pt x="51950" y="10740"/>
                </a:lnTo>
                <a:lnTo>
                  <a:pt x="51930" y="10740"/>
                </a:lnTo>
                <a:lnTo>
                  <a:pt x="51910" y="10750"/>
                </a:lnTo>
                <a:lnTo>
                  <a:pt x="51900" y="10740"/>
                </a:lnTo>
                <a:lnTo>
                  <a:pt x="51860" y="10740"/>
                </a:lnTo>
                <a:lnTo>
                  <a:pt x="51840" y="10760"/>
                </a:lnTo>
                <a:lnTo>
                  <a:pt x="51830" y="10770"/>
                </a:lnTo>
                <a:lnTo>
                  <a:pt x="51840" y="10780"/>
                </a:lnTo>
                <a:lnTo>
                  <a:pt x="51820" y="10790"/>
                </a:lnTo>
                <a:lnTo>
                  <a:pt x="51820" y="10800"/>
                </a:lnTo>
                <a:lnTo>
                  <a:pt x="51780" y="10820"/>
                </a:lnTo>
                <a:lnTo>
                  <a:pt x="51770" y="10810"/>
                </a:lnTo>
                <a:lnTo>
                  <a:pt x="51760" y="10800"/>
                </a:lnTo>
                <a:lnTo>
                  <a:pt x="51730" y="10800"/>
                </a:lnTo>
                <a:lnTo>
                  <a:pt x="51690" y="10820"/>
                </a:lnTo>
                <a:lnTo>
                  <a:pt x="51680" y="10850"/>
                </a:lnTo>
                <a:lnTo>
                  <a:pt x="51670" y="10860"/>
                </a:lnTo>
                <a:lnTo>
                  <a:pt x="51650" y="10870"/>
                </a:lnTo>
                <a:lnTo>
                  <a:pt x="51620" y="10880"/>
                </a:lnTo>
                <a:lnTo>
                  <a:pt x="51590" y="10880"/>
                </a:lnTo>
                <a:lnTo>
                  <a:pt x="51570" y="10860"/>
                </a:lnTo>
                <a:lnTo>
                  <a:pt x="51550" y="10850"/>
                </a:lnTo>
                <a:lnTo>
                  <a:pt x="51530" y="10830"/>
                </a:lnTo>
                <a:lnTo>
                  <a:pt x="51520" y="10830"/>
                </a:lnTo>
                <a:lnTo>
                  <a:pt x="51510" y="10840"/>
                </a:lnTo>
                <a:lnTo>
                  <a:pt x="51500" y="10840"/>
                </a:lnTo>
                <a:lnTo>
                  <a:pt x="51490" y="10850"/>
                </a:lnTo>
                <a:lnTo>
                  <a:pt x="51490" y="10840"/>
                </a:lnTo>
                <a:lnTo>
                  <a:pt x="51500" y="10830"/>
                </a:lnTo>
                <a:lnTo>
                  <a:pt x="51500" y="10820"/>
                </a:lnTo>
                <a:lnTo>
                  <a:pt x="51490" y="10800"/>
                </a:lnTo>
                <a:lnTo>
                  <a:pt x="51480" y="10770"/>
                </a:lnTo>
                <a:lnTo>
                  <a:pt x="51480" y="10750"/>
                </a:lnTo>
                <a:lnTo>
                  <a:pt x="51480" y="10740"/>
                </a:lnTo>
                <a:lnTo>
                  <a:pt x="51490" y="10730"/>
                </a:lnTo>
                <a:lnTo>
                  <a:pt x="51500" y="10730"/>
                </a:lnTo>
                <a:lnTo>
                  <a:pt x="51490" y="10710"/>
                </a:lnTo>
                <a:lnTo>
                  <a:pt x="51510" y="10680"/>
                </a:lnTo>
                <a:lnTo>
                  <a:pt x="51500" y="10670"/>
                </a:lnTo>
                <a:lnTo>
                  <a:pt x="51500" y="10660"/>
                </a:lnTo>
                <a:lnTo>
                  <a:pt x="51490" y="10640"/>
                </a:lnTo>
                <a:lnTo>
                  <a:pt x="51460" y="10680"/>
                </a:lnTo>
                <a:lnTo>
                  <a:pt x="51470" y="10690"/>
                </a:lnTo>
                <a:lnTo>
                  <a:pt x="51460" y="10700"/>
                </a:lnTo>
                <a:lnTo>
                  <a:pt x="51470" y="10710"/>
                </a:lnTo>
                <a:lnTo>
                  <a:pt x="51470" y="10730"/>
                </a:lnTo>
                <a:lnTo>
                  <a:pt x="51440" y="10740"/>
                </a:lnTo>
                <a:lnTo>
                  <a:pt x="51440" y="10760"/>
                </a:lnTo>
                <a:lnTo>
                  <a:pt x="51420" y="10770"/>
                </a:lnTo>
                <a:lnTo>
                  <a:pt x="51320" y="10800"/>
                </a:lnTo>
                <a:lnTo>
                  <a:pt x="51300" y="10800"/>
                </a:lnTo>
                <a:lnTo>
                  <a:pt x="51300" y="10810"/>
                </a:lnTo>
                <a:lnTo>
                  <a:pt x="51300" y="10820"/>
                </a:lnTo>
                <a:lnTo>
                  <a:pt x="51290" y="10810"/>
                </a:lnTo>
                <a:lnTo>
                  <a:pt x="51290" y="10830"/>
                </a:lnTo>
                <a:lnTo>
                  <a:pt x="51280" y="10820"/>
                </a:lnTo>
                <a:lnTo>
                  <a:pt x="51270" y="10830"/>
                </a:lnTo>
                <a:lnTo>
                  <a:pt x="51280" y="10830"/>
                </a:lnTo>
                <a:lnTo>
                  <a:pt x="51270" y="10830"/>
                </a:lnTo>
                <a:lnTo>
                  <a:pt x="51270" y="10840"/>
                </a:lnTo>
                <a:lnTo>
                  <a:pt x="51260" y="10840"/>
                </a:lnTo>
                <a:lnTo>
                  <a:pt x="51260" y="10850"/>
                </a:lnTo>
                <a:lnTo>
                  <a:pt x="51250" y="10850"/>
                </a:lnTo>
                <a:lnTo>
                  <a:pt x="51250" y="10860"/>
                </a:lnTo>
                <a:lnTo>
                  <a:pt x="51240" y="10870"/>
                </a:lnTo>
                <a:lnTo>
                  <a:pt x="51250" y="10880"/>
                </a:lnTo>
                <a:lnTo>
                  <a:pt x="51230" y="10880"/>
                </a:lnTo>
                <a:lnTo>
                  <a:pt x="51210" y="10920"/>
                </a:lnTo>
                <a:lnTo>
                  <a:pt x="51200" y="10920"/>
                </a:lnTo>
                <a:lnTo>
                  <a:pt x="51200" y="10930"/>
                </a:lnTo>
                <a:lnTo>
                  <a:pt x="51190" y="10930"/>
                </a:lnTo>
                <a:lnTo>
                  <a:pt x="51170" y="10940"/>
                </a:lnTo>
                <a:lnTo>
                  <a:pt x="51160" y="10940"/>
                </a:lnTo>
                <a:lnTo>
                  <a:pt x="51130" y="10960"/>
                </a:lnTo>
                <a:lnTo>
                  <a:pt x="51130" y="10970"/>
                </a:lnTo>
                <a:lnTo>
                  <a:pt x="51130" y="10990"/>
                </a:lnTo>
                <a:lnTo>
                  <a:pt x="51120" y="10990"/>
                </a:lnTo>
                <a:lnTo>
                  <a:pt x="51130" y="11000"/>
                </a:lnTo>
                <a:lnTo>
                  <a:pt x="51110" y="11010"/>
                </a:lnTo>
                <a:lnTo>
                  <a:pt x="51110" y="11020"/>
                </a:lnTo>
                <a:lnTo>
                  <a:pt x="51100" y="11030"/>
                </a:lnTo>
                <a:lnTo>
                  <a:pt x="51100" y="11050"/>
                </a:lnTo>
                <a:lnTo>
                  <a:pt x="51070" y="11070"/>
                </a:lnTo>
                <a:lnTo>
                  <a:pt x="51040" y="11060"/>
                </a:lnTo>
                <a:lnTo>
                  <a:pt x="51030" y="11070"/>
                </a:lnTo>
                <a:lnTo>
                  <a:pt x="51010" y="11070"/>
                </a:lnTo>
                <a:lnTo>
                  <a:pt x="51000" y="11080"/>
                </a:lnTo>
                <a:lnTo>
                  <a:pt x="51000" y="11090"/>
                </a:lnTo>
                <a:lnTo>
                  <a:pt x="51000" y="11110"/>
                </a:lnTo>
                <a:lnTo>
                  <a:pt x="50990" y="11120"/>
                </a:lnTo>
                <a:lnTo>
                  <a:pt x="50980" y="11140"/>
                </a:lnTo>
                <a:lnTo>
                  <a:pt x="50970" y="11230"/>
                </a:lnTo>
                <a:lnTo>
                  <a:pt x="50970" y="11240"/>
                </a:lnTo>
                <a:lnTo>
                  <a:pt x="50960" y="11240"/>
                </a:lnTo>
                <a:lnTo>
                  <a:pt x="50940" y="11260"/>
                </a:lnTo>
                <a:lnTo>
                  <a:pt x="50930" y="11250"/>
                </a:lnTo>
                <a:lnTo>
                  <a:pt x="50910" y="11220"/>
                </a:lnTo>
                <a:lnTo>
                  <a:pt x="50910" y="11250"/>
                </a:lnTo>
                <a:lnTo>
                  <a:pt x="50850" y="11270"/>
                </a:lnTo>
                <a:lnTo>
                  <a:pt x="50820" y="11280"/>
                </a:lnTo>
                <a:lnTo>
                  <a:pt x="50820" y="11270"/>
                </a:lnTo>
                <a:lnTo>
                  <a:pt x="50800" y="11250"/>
                </a:lnTo>
                <a:lnTo>
                  <a:pt x="50780" y="11260"/>
                </a:lnTo>
                <a:lnTo>
                  <a:pt x="50770" y="11260"/>
                </a:lnTo>
                <a:lnTo>
                  <a:pt x="50770" y="11220"/>
                </a:lnTo>
                <a:lnTo>
                  <a:pt x="50760" y="11210"/>
                </a:lnTo>
                <a:lnTo>
                  <a:pt x="50730" y="11160"/>
                </a:lnTo>
                <a:lnTo>
                  <a:pt x="50750" y="11070"/>
                </a:lnTo>
                <a:lnTo>
                  <a:pt x="50720" y="11060"/>
                </a:lnTo>
                <a:lnTo>
                  <a:pt x="50720" y="11050"/>
                </a:lnTo>
                <a:lnTo>
                  <a:pt x="50700" y="11040"/>
                </a:lnTo>
                <a:lnTo>
                  <a:pt x="50700" y="11030"/>
                </a:lnTo>
                <a:lnTo>
                  <a:pt x="50690" y="11020"/>
                </a:lnTo>
                <a:lnTo>
                  <a:pt x="50670" y="11020"/>
                </a:lnTo>
                <a:lnTo>
                  <a:pt x="50650" y="11020"/>
                </a:lnTo>
                <a:lnTo>
                  <a:pt x="50630" y="11040"/>
                </a:lnTo>
                <a:lnTo>
                  <a:pt x="50620" y="11000"/>
                </a:lnTo>
                <a:lnTo>
                  <a:pt x="50600" y="10980"/>
                </a:lnTo>
                <a:lnTo>
                  <a:pt x="50560" y="10990"/>
                </a:lnTo>
                <a:lnTo>
                  <a:pt x="50540" y="10980"/>
                </a:lnTo>
                <a:lnTo>
                  <a:pt x="50490" y="10990"/>
                </a:lnTo>
                <a:lnTo>
                  <a:pt x="50440" y="10970"/>
                </a:lnTo>
                <a:lnTo>
                  <a:pt x="50400" y="10970"/>
                </a:lnTo>
                <a:lnTo>
                  <a:pt x="50390" y="10970"/>
                </a:lnTo>
                <a:lnTo>
                  <a:pt x="50390" y="10960"/>
                </a:lnTo>
                <a:lnTo>
                  <a:pt x="50380" y="10970"/>
                </a:lnTo>
                <a:lnTo>
                  <a:pt x="50360" y="10960"/>
                </a:lnTo>
                <a:lnTo>
                  <a:pt x="50360" y="10940"/>
                </a:lnTo>
                <a:lnTo>
                  <a:pt x="50340" y="10930"/>
                </a:lnTo>
                <a:lnTo>
                  <a:pt x="50290" y="10920"/>
                </a:lnTo>
                <a:lnTo>
                  <a:pt x="50270" y="10950"/>
                </a:lnTo>
                <a:lnTo>
                  <a:pt x="50260" y="10950"/>
                </a:lnTo>
                <a:lnTo>
                  <a:pt x="50250" y="10970"/>
                </a:lnTo>
                <a:lnTo>
                  <a:pt x="50250" y="10960"/>
                </a:lnTo>
                <a:lnTo>
                  <a:pt x="50240" y="10940"/>
                </a:lnTo>
                <a:lnTo>
                  <a:pt x="50250" y="10900"/>
                </a:lnTo>
                <a:lnTo>
                  <a:pt x="50230" y="10890"/>
                </a:lnTo>
                <a:lnTo>
                  <a:pt x="50210" y="10860"/>
                </a:lnTo>
                <a:lnTo>
                  <a:pt x="50230" y="10840"/>
                </a:lnTo>
                <a:lnTo>
                  <a:pt x="50240" y="10830"/>
                </a:lnTo>
                <a:lnTo>
                  <a:pt x="50260" y="10820"/>
                </a:lnTo>
                <a:lnTo>
                  <a:pt x="50270" y="10800"/>
                </a:lnTo>
                <a:lnTo>
                  <a:pt x="50290" y="10790"/>
                </a:lnTo>
                <a:lnTo>
                  <a:pt x="50280" y="10780"/>
                </a:lnTo>
                <a:lnTo>
                  <a:pt x="50260" y="10780"/>
                </a:lnTo>
                <a:lnTo>
                  <a:pt x="50260" y="10760"/>
                </a:lnTo>
                <a:lnTo>
                  <a:pt x="50260" y="10750"/>
                </a:lnTo>
                <a:lnTo>
                  <a:pt x="50240" y="10720"/>
                </a:lnTo>
                <a:lnTo>
                  <a:pt x="50230" y="10700"/>
                </a:lnTo>
                <a:lnTo>
                  <a:pt x="50260" y="10680"/>
                </a:lnTo>
                <a:lnTo>
                  <a:pt x="50270" y="10670"/>
                </a:lnTo>
                <a:lnTo>
                  <a:pt x="50270" y="10660"/>
                </a:lnTo>
                <a:lnTo>
                  <a:pt x="50280" y="10650"/>
                </a:lnTo>
                <a:lnTo>
                  <a:pt x="50290" y="10630"/>
                </a:lnTo>
                <a:lnTo>
                  <a:pt x="50300" y="10630"/>
                </a:lnTo>
                <a:lnTo>
                  <a:pt x="50300" y="10600"/>
                </a:lnTo>
                <a:lnTo>
                  <a:pt x="50290" y="10570"/>
                </a:lnTo>
                <a:lnTo>
                  <a:pt x="50250" y="10580"/>
                </a:lnTo>
                <a:lnTo>
                  <a:pt x="50240" y="10580"/>
                </a:lnTo>
                <a:lnTo>
                  <a:pt x="50250" y="10560"/>
                </a:lnTo>
                <a:lnTo>
                  <a:pt x="50220" y="10500"/>
                </a:lnTo>
                <a:lnTo>
                  <a:pt x="50230" y="10480"/>
                </a:lnTo>
                <a:lnTo>
                  <a:pt x="50190" y="10460"/>
                </a:lnTo>
                <a:lnTo>
                  <a:pt x="50180" y="10450"/>
                </a:lnTo>
                <a:lnTo>
                  <a:pt x="50170" y="10450"/>
                </a:lnTo>
                <a:lnTo>
                  <a:pt x="50140" y="10420"/>
                </a:lnTo>
                <a:lnTo>
                  <a:pt x="50120" y="10390"/>
                </a:lnTo>
                <a:lnTo>
                  <a:pt x="50110" y="10390"/>
                </a:lnTo>
                <a:lnTo>
                  <a:pt x="50080" y="10390"/>
                </a:lnTo>
                <a:lnTo>
                  <a:pt x="50040" y="10410"/>
                </a:lnTo>
                <a:lnTo>
                  <a:pt x="50030" y="10390"/>
                </a:lnTo>
                <a:lnTo>
                  <a:pt x="50050" y="10380"/>
                </a:lnTo>
                <a:lnTo>
                  <a:pt x="50070" y="10360"/>
                </a:lnTo>
                <a:lnTo>
                  <a:pt x="50090" y="10330"/>
                </a:lnTo>
                <a:lnTo>
                  <a:pt x="50070" y="10320"/>
                </a:lnTo>
                <a:lnTo>
                  <a:pt x="50030" y="10320"/>
                </a:lnTo>
                <a:lnTo>
                  <a:pt x="50030" y="10310"/>
                </a:lnTo>
                <a:lnTo>
                  <a:pt x="50040" y="10290"/>
                </a:lnTo>
                <a:lnTo>
                  <a:pt x="50020" y="10300"/>
                </a:lnTo>
                <a:lnTo>
                  <a:pt x="50010" y="10250"/>
                </a:lnTo>
                <a:lnTo>
                  <a:pt x="50010" y="10240"/>
                </a:lnTo>
                <a:lnTo>
                  <a:pt x="50000" y="10230"/>
                </a:lnTo>
                <a:lnTo>
                  <a:pt x="50000" y="10210"/>
                </a:lnTo>
                <a:lnTo>
                  <a:pt x="49960" y="10150"/>
                </a:lnTo>
                <a:lnTo>
                  <a:pt x="49940" y="10130"/>
                </a:lnTo>
                <a:lnTo>
                  <a:pt x="49940" y="10110"/>
                </a:lnTo>
                <a:lnTo>
                  <a:pt x="49920" y="10110"/>
                </a:lnTo>
                <a:lnTo>
                  <a:pt x="49910" y="10080"/>
                </a:lnTo>
                <a:lnTo>
                  <a:pt x="49900" y="10080"/>
                </a:lnTo>
                <a:lnTo>
                  <a:pt x="49890" y="10070"/>
                </a:lnTo>
                <a:lnTo>
                  <a:pt x="49900" y="10040"/>
                </a:lnTo>
                <a:lnTo>
                  <a:pt x="49890" y="10010"/>
                </a:lnTo>
                <a:lnTo>
                  <a:pt x="49890" y="9990"/>
                </a:lnTo>
                <a:lnTo>
                  <a:pt x="49910" y="9950"/>
                </a:lnTo>
                <a:lnTo>
                  <a:pt x="49900" y="9950"/>
                </a:lnTo>
                <a:lnTo>
                  <a:pt x="49920" y="9920"/>
                </a:lnTo>
                <a:lnTo>
                  <a:pt x="49930" y="9890"/>
                </a:lnTo>
                <a:lnTo>
                  <a:pt x="49930" y="9880"/>
                </a:lnTo>
                <a:lnTo>
                  <a:pt x="49940" y="9860"/>
                </a:lnTo>
                <a:lnTo>
                  <a:pt x="49950" y="9830"/>
                </a:lnTo>
                <a:lnTo>
                  <a:pt x="49910" y="9840"/>
                </a:lnTo>
                <a:lnTo>
                  <a:pt x="49890" y="9850"/>
                </a:lnTo>
                <a:lnTo>
                  <a:pt x="49880" y="9860"/>
                </a:lnTo>
                <a:lnTo>
                  <a:pt x="49840" y="9840"/>
                </a:lnTo>
                <a:lnTo>
                  <a:pt x="49810" y="9850"/>
                </a:lnTo>
                <a:lnTo>
                  <a:pt x="49790" y="9870"/>
                </a:lnTo>
                <a:lnTo>
                  <a:pt x="49770" y="9870"/>
                </a:lnTo>
                <a:lnTo>
                  <a:pt x="49770" y="9860"/>
                </a:lnTo>
                <a:lnTo>
                  <a:pt x="49760" y="9860"/>
                </a:lnTo>
                <a:lnTo>
                  <a:pt x="49760" y="9850"/>
                </a:lnTo>
                <a:lnTo>
                  <a:pt x="49750" y="9840"/>
                </a:lnTo>
                <a:lnTo>
                  <a:pt x="49710" y="9840"/>
                </a:lnTo>
                <a:lnTo>
                  <a:pt x="49700" y="9840"/>
                </a:lnTo>
                <a:lnTo>
                  <a:pt x="49690" y="9830"/>
                </a:lnTo>
                <a:lnTo>
                  <a:pt x="49700" y="9820"/>
                </a:lnTo>
                <a:lnTo>
                  <a:pt x="49710" y="9810"/>
                </a:lnTo>
                <a:lnTo>
                  <a:pt x="49720" y="9800"/>
                </a:lnTo>
                <a:lnTo>
                  <a:pt x="49680" y="9750"/>
                </a:lnTo>
                <a:lnTo>
                  <a:pt x="49640" y="9720"/>
                </a:lnTo>
                <a:lnTo>
                  <a:pt x="49680" y="9690"/>
                </a:lnTo>
                <a:lnTo>
                  <a:pt x="49670" y="9670"/>
                </a:lnTo>
                <a:lnTo>
                  <a:pt x="49640" y="9690"/>
                </a:lnTo>
                <a:lnTo>
                  <a:pt x="49630" y="9650"/>
                </a:lnTo>
                <a:lnTo>
                  <a:pt x="49630" y="9640"/>
                </a:lnTo>
                <a:lnTo>
                  <a:pt x="49660" y="9640"/>
                </a:lnTo>
                <a:lnTo>
                  <a:pt x="49670" y="9650"/>
                </a:lnTo>
                <a:lnTo>
                  <a:pt x="49680" y="9650"/>
                </a:lnTo>
                <a:lnTo>
                  <a:pt x="49690" y="9660"/>
                </a:lnTo>
                <a:lnTo>
                  <a:pt x="49700" y="9660"/>
                </a:lnTo>
                <a:lnTo>
                  <a:pt x="49700" y="9630"/>
                </a:lnTo>
                <a:lnTo>
                  <a:pt x="49710" y="9610"/>
                </a:lnTo>
                <a:lnTo>
                  <a:pt x="49700" y="9600"/>
                </a:lnTo>
                <a:lnTo>
                  <a:pt x="49680" y="9590"/>
                </a:lnTo>
                <a:lnTo>
                  <a:pt x="49680" y="9570"/>
                </a:lnTo>
                <a:lnTo>
                  <a:pt x="49680" y="9560"/>
                </a:lnTo>
                <a:lnTo>
                  <a:pt x="49670" y="9560"/>
                </a:lnTo>
                <a:lnTo>
                  <a:pt x="49660" y="9570"/>
                </a:lnTo>
                <a:lnTo>
                  <a:pt x="49640" y="9560"/>
                </a:lnTo>
                <a:lnTo>
                  <a:pt x="49630" y="9540"/>
                </a:lnTo>
                <a:lnTo>
                  <a:pt x="49640" y="9510"/>
                </a:lnTo>
                <a:lnTo>
                  <a:pt x="49700" y="9490"/>
                </a:lnTo>
                <a:lnTo>
                  <a:pt x="49700" y="9480"/>
                </a:lnTo>
                <a:lnTo>
                  <a:pt x="49760" y="9500"/>
                </a:lnTo>
                <a:lnTo>
                  <a:pt x="49780" y="9510"/>
                </a:lnTo>
                <a:lnTo>
                  <a:pt x="49790" y="9470"/>
                </a:lnTo>
                <a:lnTo>
                  <a:pt x="49800" y="9460"/>
                </a:lnTo>
                <a:lnTo>
                  <a:pt x="49810" y="9450"/>
                </a:lnTo>
                <a:lnTo>
                  <a:pt x="49820" y="9440"/>
                </a:lnTo>
                <a:lnTo>
                  <a:pt x="49820" y="9430"/>
                </a:lnTo>
                <a:lnTo>
                  <a:pt x="49890" y="9410"/>
                </a:lnTo>
                <a:lnTo>
                  <a:pt x="49890" y="9390"/>
                </a:lnTo>
                <a:lnTo>
                  <a:pt x="49920" y="9370"/>
                </a:lnTo>
                <a:lnTo>
                  <a:pt x="49920" y="9360"/>
                </a:lnTo>
                <a:lnTo>
                  <a:pt x="49920" y="9320"/>
                </a:lnTo>
                <a:lnTo>
                  <a:pt x="49860" y="9330"/>
                </a:lnTo>
                <a:lnTo>
                  <a:pt x="49860" y="9310"/>
                </a:lnTo>
                <a:lnTo>
                  <a:pt x="49870" y="9280"/>
                </a:lnTo>
                <a:lnTo>
                  <a:pt x="49880" y="9230"/>
                </a:lnTo>
                <a:lnTo>
                  <a:pt x="49870" y="9220"/>
                </a:lnTo>
                <a:lnTo>
                  <a:pt x="49830" y="9220"/>
                </a:lnTo>
                <a:lnTo>
                  <a:pt x="49800" y="9200"/>
                </a:lnTo>
                <a:lnTo>
                  <a:pt x="49800" y="9210"/>
                </a:lnTo>
                <a:lnTo>
                  <a:pt x="49800" y="9220"/>
                </a:lnTo>
                <a:lnTo>
                  <a:pt x="49800" y="9240"/>
                </a:lnTo>
                <a:lnTo>
                  <a:pt x="49810" y="9260"/>
                </a:lnTo>
                <a:lnTo>
                  <a:pt x="49820" y="9270"/>
                </a:lnTo>
                <a:lnTo>
                  <a:pt x="49810" y="9270"/>
                </a:lnTo>
                <a:lnTo>
                  <a:pt x="49800" y="9280"/>
                </a:lnTo>
                <a:lnTo>
                  <a:pt x="49780" y="9260"/>
                </a:lnTo>
                <a:lnTo>
                  <a:pt x="49770" y="9230"/>
                </a:lnTo>
                <a:lnTo>
                  <a:pt x="49760" y="9220"/>
                </a:lnTo>
                <a:lnTo>
                  <a:pt x="49750" y="9230"/>
                </a:lnTo>
                <a:lnTo>
                  <a:pt x="49730" y="9230"/>
                </a:lnTo>
                <a:lnTo>
                  <a:pt x="49730" y="9220"/>
                </a:lnTo>
                <a:lnTo>
                  <a:pt x="49740" y="9210"/>
                </a:lnTo>
                <a:lnTo>
                  <a:pt x="49740" y="9200"/>
                </a:lnTo>
                <a:lnTo>
                  <a:pt x="49730" y="9210"/>
                </a:lnTo>
                <a:lnTo>
                  <a:pt x="49710" y="9230"/>
                </a:lnTo>
                <a:lnTo>
                  <a:pt x="49710" y="9240"/>
                </a:lnTo>
                <a:lnTo>
                  <a:pt x="49690" y="9220"/>
                </a:lnTo>
                <a:lnTo>
                  <a:pt x="49690" y="9200"/>
                </a:lnTo>
                <a:lnTo>
                  <a:pt x="49670" y="9200"/>
                </a:lnTo>
                <a:lnTo>
                  <a:pt x="49650" y="9210"/>
                </a:lnTo>
                <a:lnTo>
                  <a:pt x="49640" y="9210"/>
                </a:lnTo>
                <a:lnTo>
                  <a:pt x="49630" y="9230"/>
                </a:lnTo>
                <a:lnTo>
                  <a:pt x="49610" y="9250"/>
                </a:lnTo>
                <a:lnTo>
                  <a:pt x="49600" y="9250"/>
                </a:lnTo>
                <a:lnTo>
                  <a:pt x="49590" y="9250"/>
                </a:lnTo>
                <a:lnTo>
                  <a:pt x="49580" y="9220"/>
                </a:lnTo>
                <a:lnTo>
                  <a:pt x="49550" y="9210"/>
                </a:lnTo>
                <a:lnTo>
                  <a:pt x="49530" y="9210"/>
                </a:lnTo>
                <a:lnTo>
                  <a:pt x="49530" y="9200"/>
                </a:lnTo>
                <a:lnTo>
                  <a:pt x="49540" y="9200"/>
                </a:lnTo>
                <a:lnTo>
                  <a:pt x="49560" y="9180"/>
                </a:lnTo>
                <a:lnTo>
                  <a:pt x="49580" y="9150"/>
                </a:lnTo>
                <a:lnTo>
                  <a:pt x="49650" y="9140"/>
                </a:lnTo>
                <a:lnTo>
                  <a:pt x="49660" y="9140"/>
                </a:lnTo>
                <a:lnTo>
                  <a:pt x="49680" y="9130"/>
                </a:lnTo>
                <a:lnTo>
                  <a:pt x="49690" y="9100"/>
                </a:lnTo>
                <a:lnTo>
                  <a:pt x="49690" y="9080"/>
                </a:lnTo>
                <a:lnTo>
                  <a:pt x="49690" y="9070"/>
                </a:lnTo>
                <a:lnTo>
                  <a:pt x="49730" y="9040"/>
                </a:lnTo>
                <a:lnTo>
                  <a:pt x="49750" y="9020"/>
                </a:lnTo>
                <a:lnTo>
                  <a:pt x="49750" y="8990"/>
                </a:lnTo>
                <a:lnTo>
                  <a:pt x="49750" y="8980"/>
                </a:lnTo>
                <a:lnTo>
                  <a:pt x="49750" y="8970"/>
                </a:lnTo>
                <a:lnTo>
                  <a:pt x="49770" y="8960"/>
                </a:lnTo>
                <a:lnTo>
                  <a:pt x="49780" y="8960"/>
                </a:lnTo>
                <a:lnTo>
                  <a:pt x="49760" y="8930"/>
                </a:lnTo>
                <a:lnTo>
                  <a:pt x="49730" y="8940"/>
                </a:lnTo>
                <a:lnTo>
                  <a:pt x="49730" y="8930"/>
                </a:lnTo>
                <a:lnTo>
                  <a:pt x="49730" y="8910"/>
                </a:lnTo>
                <a:lnTo>
                  <a:pt x="49690" y="8910"/>
                </a:lnTo>
                <a:lnTo>
                  <a:pt x="49670" y="8890"/>
                </a:lnTo>
                <a:lnTo>
                  <a:pt x="49640" y="8890"/>
                </a:lnTo>
                <a:lnTo>
                  <a:pt x="49620" y="8890"/>
                </a:lnTo>
                <a:lnTo>
                  <a:pt x="49610" y="8840"/>
                </a:lnTo>
                <a:lnTo>
                  <a:pt x="49580" y="8790"/>
                </a:lnTo>
                <a:lnTo>
                  <a:pt x="49570" y="8770"/>
                </a:lnTo>
                <a:lnTo>
                  <a:pt x="49560" y="8770"/>
                </a:lnTo>
                <a:lnTo>
                  <a:pt x="49550" y="8770"/>
                </a:lnTo>
                <a:lnTo>
                  <a:pt x="49550" y="8760"/>
                </a:lnTo>
                <a:lnTo>
                  <a:pt x="49550" y="8750"/>
                </a:lnTo>
                <a:lnTo>
                  <a:pt x="49540" y="8750"/>
                </a:lnTo>
                <a:lnTo>
                  <a:pt x="49540" y="8730"/>
                </a:lnTo>
                <a:lnTo>
                  <a:pt x="49530" y="8730"/>
                </a:lnTo>
                <a:lnTo>
                  <a:pt x="49530" y="8720"/>
                </a:lnTo>
                <a:lnTo>
                  <a:pt x="49520" y="8720"/>
                </a:lnTo>
                <a:lnTo>
                  <a:pt x="49520" y="8710"/>
                </a:lnTo>
                <a:lnTo>
                  <a:pt x="49510" y="8700"/>
                </a:lnTo>
                <a:lnTo>
                  <a:pt x="49510" y="8690"/>
                </a:lnTo>
                <a:lnTo>
                  <a:pt x="49500" y="8680"/>
                </a:lnTo>
                <a:lnTo>
                  <a:pt x="49500" y="8670"/>
                </a:lnTo>
                <a:lnTo>
                  <a:pt x="49490" y="8660"/>
                </a:lnTo>
                <a:lnTo>
                  <a:pt x="49490" y="8650"/>
                </a:lnTo>
                <a:lnTo>
                  <a:pt x="49500" y="8660"/>
                </a:lnTo>
                <a:lnTo>
                  <a:pt x="49500" y="8650"/>
                </a:lnTo>
                <a:lnTo>
                  <a:pt x="49500" y="8630"/>
                </a:lnTo>
                <a:lnTo>
                  <a:pt x="49490" y="8630"/>
                </a:lnTo>
                <a:lnTo>
                  <a:pt x="49480" y="8640"/>
                </a:lnTo>
                <a:lnTo>
                  <a:pt x="49470" y="8620"/>
                </a:lnTo>
                <a:lnTo>
                  <a:pt x="49490" y="8610"/>
                </a:lnTo>
                <a:lnTo>
                  <a:pt x="49490" y="8600"/>
                </a:lnTo>
                <a:lnTo>
                  <a:pt x="49480" y="8580"/>
                </a:lnTo>
                <a:lnTo>
                  <a:pt x="49470" y="8570"/>
                </a:lnTo>
                <a:lnTo>
                  <a:pt x="49470" y="8560"/>
                </a:lnTo>
                <a:lnTo>
                  <a:pt x="49470" y="8540"/>
                </a:lnTo>
                <a:lnTo>
                  <a:pt x="49480" y="8530"/>
                </a:lnTo>
                <a:lnTo>
                  <a:pt x="49460" y="8510"/>
                </a:lnTo>
                <a:lnTo>
                  <a:pt x="49470" y="8460"/>
                </a:lnTo>
                <a:lnTo>
                  <a:pt x="49460" y="8450"/>
                </a:lnTo>
                <a:lnTo>
                  <a:pt x="49460" y="8430"/>
                </a:lnTo>
                <a:lnTo>
                  <a:pt x="49470" y="8430"/>
                </a:lnTo>
                <a:lnTo>
                  <a:pt x="49470" y="8420"/>
                </a:lnTo>
                <a:lnTo>
                  <a:pt x="49480" y="8420"/>
                </a:lnTo>
                <a:lnTo>
                  <a:pt x="49490" y="8400"/>
                </a:lnTo>
                <a:lnTo>
                  <a:pt x="49500" y="8370"/>
                </a:lnTo>
                <a:lnTo>
                  <a:pt x="49520" y="8380"/>
                </a:lnTo>
                <a:lnTo>
                  <a:pt x="49520" y="8370"/>
                </a:lnTo>
                <a:lnTo>
                  <a:pt x="49530" y="8350"/>
                </a:lnTo>
                <a:lnTo>
                  <a:pt x="49540" y="8340"/>
                </a:lnTo>
                <a:lnTo>
                  <a:pt x="49560" y="8350"/>
                </a:lnTo>
                <a:lnTo>
                  <a:pt x="49570" y="8330"/>
                </a:lnTo>
                <a:lnTo>
                  <a:pt x="49570" y="8320"/>
                </a:lnTo>
                <a:lnTo>
                  <a:pt x="49580" y="8320"/>
                </a:lnTo>
                <a:lnTo>
                  <a:pt x="49610" y="8320"/>
                </a:lnTo>
                <a:lnTo>
                  <a:pt x="49610" y="8310"/>
                </a:lnTo>
                <a:lnTo>
                  <a:pt x="49620" y="8300"/>
                </a:lnTo>
                <a:lnTo>
                  <a:pt x="49650" y="8300"/>
                </a:lnTo>
                <a:lnTo>
                  <a:pt x="49650" y="8290"/>
                </a:lnTo>
                <a:lnTo>
                  <a:pt x="49680" y="8280"/>
                </a:lnTo>
                <a:lnTo>
                  <a:pt x="49680" y="8260"/>
                </a:lnTo>
                <a:lnTo>
                  <a:pt x="49690" y="8240"/>
                </a:lnTo>
                <a:lnTo>
                  <a:pt x="49740" y="8250"/>
                </a:lnTo>
                <a:lnTo>
                  <a:pt x="49750" y="8240"/>
                </a:lnTo>
                <a:lnTo>
                  <a:pt x="49760" y="8220"/>
                </a:lnTo>
                <a:lnTo>
                  <a:pt x="49770" y="8220"/>
                </a:lnTo>
                <a:lnTo>
                  <a:pt x="49780" y="8200"/>
                </a:lnTo>
                <a:lnTo>
                  <a:pt x="49810" y="8190"/>
                </a:lnTo>
                <a:lnTo>
                  <a:pt x="49830" y="8220"/>
                </a:lnTo>
                <a:lnTo>
                  <a:pt x="49840" y="8190"/>
                </a:lnTo>
                <a:lnTo>
                  <a:pt x="49860" y="8180"/>
                </a:lnTo>
                <a:lnTo>
                  <a:pt x="49870" y="8160"/>
                </a:lnTo>
                <a:lnTo>
                  <a:pt x="49880" y="8140"/>
                </a:lnTo>
                <a:lnTo>
                  <a:pt x="49880" y="8110"/>
                </a:lnTo>
                <a:lnTo>
                  <a:pt x="49900" y="8100"/>
                </a:lnTo>
                <a:lnTo>
                  <a:pt x="49890" y="8070"/>
                </a:lnTo>
                <a:lnTo>
                  <a:pt x="49900" y="8070"/>
                </a:lnTo>
                <a:lnTo>
                  <a:pt x="49930" y="8080"/>
                </a:lnTo>
                <a:lnTo>
                  <a:pt x="49940" y="8080"/>
                </a:lnTo>
                <a:lnTo>
                  <a:pt x="49950" y="8070"/>
                </a:lnTo>
                <a:lnTo>
                  <a:pt x="49950" y="8030"/>
                </a:lnTo>
                <a:lnTo>
                  <a:pt x="49970" y="8020"/>
                </a:lnTo>
                <a:lnTo>
                  <a:pt x="49970" y="8030"/>
                </a:lnTo>
                <a:lnTo>
                  <a:pt x="49970" y="8040"/>
                </a:lnTo>
                <a:lnTo>
                  <a:pt x="49990" y="8050"/>
                </a:lnTo>
                <a:lnTo>
                  <a:pt x="49990" y="8060"/>
                </a:lnTo>
                <a:lnTo>
                  <a:pt x="50010" y="8060"/>
                </a:lnTo>
                <a:lnTo>
                  <a:pt x="50020" y="8070"/>
                </a:lnTo>
                <a:lnTo>
                  <a:pt x="50020" y="8080"/>
                </a:lnTo>
                <a:lnTo>
                  <a:pt x="50030" y="8110"/>
                </a:lnTo>
                <a:lnTo>
                  <a:pt x="50070" y="8100"/>
                </a:lnTo>
                <a:lnTo>
                  <a:pt x="50090" y="8110"/>
                </a:lnTo>
                <a:lnTo>
                  <a:pt x="50070" y="8130"/>
                </a:lnTo>
                <a:lnTo>
                  <a:pt x="50080" y="8150"/>
                </a:lnTo>
                <a:lnTo>
                  <a:pt x="50080" y="8170"/>
                </a:lnTo>
                <a:lnTo>
                  <a:pt x="50080" y="8180"/>
                </a:lnTo>
                <a:lnTo>
                  <a:pt x="50100" y="8210"/>
                </a:lnTo>
                <a:lnTo>
                  <a:pt x="50130" y="8200"/>
                </a:lnTo>
                <a:lnTo>
                  <a:pt x="50150" y="8220"/>
                </a:lnTo>
                <a:lnTo>
                  <a:pt x="50150" y="8250"/>
                </a:lnTo>
                <a:lnTo>
                  <a:pt x="50150" y="8260"/>
                </a:lnTo>
                <a:lnTo>
                  <a:pt x="50150" y="8300"/>
                </a:lnTo>
                <a:lnTo>
                  <a:pt x="50160" y="8310"/>
                </a:lnTo>
                <a:lnTo>
                  <a:pt x="50170" y="8330"/>
                </a:lnTo>
                <a:lnTo>
                  <a:pt x="50190" y="8340"/>
                </a:lnTo>
                <a:lnTo>
                  <a:pt x="50200" y="8330"/>
                </a:lnTo>
                <a:lnTo>
                  <a:pt x="50200" y="8340"/>
                </a:lnTo>
                <a:lnTo>
                  <a:pt x="50210" y="8340"/>
                </a:lnTo>
                <a:lnTo>
                  <a:pt x="50210" y="8350"/>
                </a:lnTo>
                <a:lnTo>
                  <a:pt x="50200" y="8360"/>
                </a:lnTo>
                <a:lnTo>
                  <a:pt x="50200" y="8370"/>
                </a:lnTo>
                <a:lnTo>
                  <a:pt x="50200" y="8390"/>
                </a:lnTo>
                <a:lnTo>
                  <a:pt x="50200" y="8410"/>
                </a:lnTo>
                <a:lnTo>
                  <a:pt x="50180" y="8430"/>
                </a:lnTo>
                <a:lnTo>
                  <a:pt x="50190" y="8440"/>
                </a:lnTo>
                <a:lnTo>
                  <a:pt x="50200" y="8450"/>
                </a:lnTo>
                <a:lnTo>
                  <a:pt x="50220" y="8470"/>
                </a:lnTo>
                <a:lnTo>
                  <a:pt x="50230" y="8520"/>
                </a:lnTo>
                <a:lnTo>
                  <a:pt x="50240" y="8530"/>
                </a:lnTo>
                <a:lnTo>
                  <a:pt x="50230" y="8550"/>
                </a:lnTo>
                <a:lnTo>
                  <a:pt x="50240" y="8570"/>
                </a:lnTo>
                <a:lnTo>
                  <a:pt x="50250" y="8570"/>
                </a:lnTo>
                <a:lnTo>
                  <a:pt x="50270" y="8580"/>
                </a:lnTo>
                <a:lnTo>
                  <a:pt x="50270" y="8540"/>
                </a:lnTo>
                <a:lnTo>
                  <a:pt x="50280" y="8540"/>
                </a:lnTo>
                <a:lnTo>
                  <a:pt x="50330" y="8490"/>
                </a:lnTo>
                <a:lnTo>
                  <a:pt x="50370" y="8470"/>
                </a:lnTo>
                <a:lnTo>
                  <a:pt x="50380" y="8430"/>
                </a:lnTo>
                <a:lnTo>
                  <a:pt x="50390" y="8430"/>
                </a:lnTo>
                <a:lnTo>
                  <a:pt x="50430" y="8420"/>
                </a:lnTo>
                <a:lnTo>
                  <a:pt x="50440" y="8410"/>
                </a:lnTo>
                <a:lnTo>
                  <a:pt x="50460" y="8400"/>
                </a:lnTo>
                <a:lnTo>
                  <a:pt x="50470" y="8370"/>
                </a:lnTo>
                <a:lnTo>
                  <a:pt x="50500" y="8360"/>
                </a:lnTo>
                <a:lnTo>
                  <a:pt x="50530" y="8360"/>
                </a:lnTo>
                <a:lnTo>
                  <a:pt x="50560" y="8350"/>
                </a:lnTo>
                <a:lnTo>
                  <a:pt x="50570" y="8350"/>
                </a:lnTo>
                <a:lnTo>
                  <a:pt x="50580" y="8340"/>
                </a:lnTo>
                <a:lnTo>
                  <a:pt x="50570" y="8300"/>
                </a:lnTo>
                <a:lnTo>
                  <a:pt x="50580" y="8290"/>
                </a:lnTo>
                <a:lnTo>
                  <a:pt x="50570" y="8270"/>
                </a:lnTo>
                <a:lnTo>
                  <a:pt x="50570" y="8260"/>
                </a:lnTo>
                <a:lnTo>
                  <a:pt x="50580" y="8250"/>
                </a:lnTo>
                <a:lnTo>
                  <a:pt x="50580" y="8230"/>
                </a:lnTo>
                <a:lnTo>
                  <a:pt x="50570" y="8220"/>
                </a:lnTo>
                <a:lnTo>
                  <a:pt x="50570" y="8200"/>
                </a:lnTo>
                <a:lnTo>
                  <a:pt x="50560" y="8190"/>
                </a:lnTo>
                <a:lnTo>
                  <a:pt x="50570" y="8170"/>
                </a:lnTo>
                <a:lnTo>
                  <a:pt x="50570" y="8160"/>
                </a:lnTo>
                <a:lnTo>
                  <a:pt x="50570" y="8140"/>
                </a:lnTo>
                <a:lnTo>
                  <a:pt x="50600" y="8140"/>
                </a:lnTo>
                <a:lnTo>
                  <a:pt x="50610" y="8120"/>
                </a:lnTo>
                <a:lnTo>
                  <a:pt x="50640" y="8110"/>
                </a:lnTo>
                <a:lnTo>
                  <a:pt x="50640" y="8130"/>
                </a:lnTo>
                <a:lnTo>
                  <a:pt x="50660" y="8140"/>
                </a:lnTo>
                <a:lnTo>
                  <a:pt x="50690" y="8150"/>
                </a:lnTo>
                <a:lnTo>
                  <a:pt x="50700" y="8140"/>
                </a:lnTo>
                <a:lnTo>
                  <a:pt x="50710" y="8150"/>
                </a:lnTo>
                <a:lnTo>
                  <a:pt x="50710" y="8170"/>
                </a:lnTo>
                <a:lnTo>
                  <a:pt x="50720" y="8190"/>
                </a:lnTo>
                <a:lnTo>
                  <a:pt x="50730" y="8190"/>
                </a:lnTo>
                <a:lnTo>
                  <a:pt x="50740" y="8170"/>
                </a:lnTo>
                <a:lnTo>
                  <a:pt x="50750" y="8160"/>
                </a:lnTo>
                <a:lnTo>
                  <a:pt x="50780" y="8170"/>
                </a:lnTo>
                <a:lnTo>
                  <a:pt x="50810" y="8160"/>
                </a:lnTo>
                <a:lnTo>
                  <a:pt x="50870" y="8160"/>
                </a:lnTo>
                <a:lnTo>
                  <a:pt x="50930" y="8150"/>
                </a:lnTo>
                <a:lnTo>
                  <a:pt x="51070" y="8170"/>
                </a:lnTo>
                <a:lnTo>
                  <a:pt x="51120" y="8160"/>
                </a:lnTo>
                <a:lnTo>
                  <a:pt x="51140" y="8170"/>
                </a:lnTo>
                <a:lnTo>
                  <a:pt x="51200" y="8180"/>
                </a:lnTo>
                <a:lnTo>
                  <a:pt x="51330" y="8180"/>
                </a:lnTo>
                <a:lnTo>
                  <a:pt x="51340" y="8240"/>
                </a:lnTo>
                <a:lnTo>
                  <a:pt x="51390" y="8250"/>
                </a:lnTo>
                <a:lnTo>
                  <a:pt x="51400" y="8250"/>
                </a:lnTo>
                <a:lnTo>
                  <a:pt x="51440" y="8270"/>
                </a:lnTo>
                <a:lnTo>
                  <a:pt x="51460" y="8280"/>
                </a:lnTo>
                <a:lnTo>
                  <a:pt x="51470" y="8270"/>
                </a:lnTo>
                <a:lnTo>
                  <a:pt x="51480" y="8270"/>
                </a:lnTo>
                <a:lnTo>
                  <a:pt x="51520" y="8270"/>
                </a:lnTo>
                <a:lnTo>
                  <a:pt x="51540" y="8260"/>
                </a:lnTo>
                <a:lnTo>
                  <a:pt x="51560" y="8260"/>
                </a:lnTo>
                <a:lnTo>
                  <a:pt x="51570" y="8240"/>
                </a:lnTo>
                <a:lnTo>
                  <a:pt x="51580" y="8240"/>
                </a:lnTo>
                <a:lnTo>
                  <a:pt x="51630" y="8250"/>
                </a:lnTo>
                <a:lnTo>
                  <a:pt x="51660" y="8230"/>
                </a:lnTo>
                <a:lnTo>
                  <a:pt x="51670" y="8190"/>
                </a:lnTo>
                <a:lnTo>
                  <a:pt x="51700" y="8200"/>
                </a:lnTo>
                <a:lnTo>
                  <a:pt x="51720" y="8210"/>
                </a:lnTo>
                <a:lnTo>
                  <a:pt x="51740" y="8220"/>
                </a:lnTo>
                <a:lnTo>
                  <a:pt x="51760" y="8230"/>
                </a:lnTo>
                <a:lnTo>
                  <a:pt x="51770" y="8240"/>
                </a:lnTo>
                <a:lnTo>
                  <a:pt x="51780" y="8240"/>
                </a:lnTo>
                <a:lnTo>
                  <a:pt x="51810" y="8240"/>
                </a:lnTo>
                <a:lnTo>
                  <a:pt x="51830" y="8240"/>
                </a:lnTo>
                <a:lnTo>
                  <a:pt x="51840" y="8230"/>
                </a:lnTo>
                <a:lnTo>
                  <a:pt x="51830" y="8220"/>
                </a:lnTo>
                <a:lnTo>
                  <a:pt x="51850" y="8200"/>
                </a:lnTo>
                <a:lnTo>
                  <a:pt x="51880" y="8210"/>
                </a:lnTo>
                <a:lnTo>
                  <a:pt x="51900" y="8210"/>
                </a:lnTo>
                <a:lnTo>
                  <a:pt x="51910" y="8210"/>
                </a:lnTo>
                <a:lnTo>
                  <a:pt x="51910" y="8190"/>
                </a:lnTo>
                <a:lnTo>
                  <a:pt x="51920" y="8190"/>
                </a:lnTo>
                <a:lnTo>
                  <a:pt x="51930" y="8170"/>
                </a:lnTo>
                <a:lnTo>
                  <a:pt x="51960" y="8150"/>
                </a:lnTo>
                <a:lnTo>
                  <a:pt x="51970" y="8140"/>
                </a:lnTo>
                <a:lnTo>
                  <a:pt x="51990" y="8120"/>
                </a:lnTo>
                <a:lnTo>
                  <a:pt x="52010" y="8120"/>
                </a:lnTo>
                <a:lnTo>
                  <a:pt x="52060" y="8100"/>
                </a:lnTo>
                <a:lnTo>
                  <a:pt x="52080" y="8080"/>
                </a:lnTo>
                <a:lnTo>
                  <a:pt x="52110" y="8080"/>
                </a:lnTo>
                <a:lnTo>
                  <a:pt x="52140" y="8100"/>
                </a:lnTo>
                <a:lnTo>
                  <a:pt x="52140" y="8120"/>
                </a:lnTo>
                <a:lnTo>
                  <a:pt x="52150" y="8130"/>
                </a:lnTo>
                <a:lnTo>
                  <a:pt x="52160" y="8120"/>
                </a:lnTo>
                <a:lnTo>
                  <a:pt x="52180" y="8130"/>
                </a:lnTo>
                <a:lnTo>
                  <a:pt x="52190" y="8110"/>
                </a:lnTo>
                <a:lnTo>
                  <a:pt x="52210" y="8110"/>
                </a:lnTo>
                <a:lnTo>
                  <a:pt x="52230" y="8100"/>
                </a:lnTo>
                <a:lnTo>
                  <a:pt x="52240" y="8120"/>
                </a:lnTo>
                <a:lnTo>
                  <a:pt x="52250" y="8120"/>
                </a:lnTo>
                <a:lnTo>
                  <a:pt x="52280" y="8110"/>
                </a:lnTo>
                <a:lnTo>
                  <a:pt x="52300" y="8110"/>
                </a:lnTo>
                <a:lnTo>
                  <a:pt x="52320" y="8120"/>
                </a:lnTo>
                <a:lnTo>
                  <a:pt x="52330" y="8130"/>
                </a:lnTo>
                <a:lnTo>
                  <a:pt x="52340" y="8130"/>
                </a:lnTo>
                <a:lnTo>
                  <a:pt x="52340" y="8140"/>
                </a:lnTo>
                <a:lnTo>
                  <a:pt x="52370" y="8140"/>
                </a:lnTo>
                <a:lnTo>
                  <a:pt x="52390" y="8150"/>
                </a:lnTo>
                <a:lnTo>
                  <a:pt x="52410" y="8140"/>
                </a:lnTo>
                <a:lnTo>
                  <a:pt x="52410" y="8150"/>
                </a:lnTo>
                <a:lnTo>
                  <a:pt x="52430" y="8160"/>
                </a:lnTo>
                <a:lnTo>
                  <a:pt x="52470" y="8160"/>
                </a:lnTo>
                <a:lnTo>
                  <a:pt x="52480" y="8150"/>
                </a:lnTo>
                <a:lnTo>
                  <a:pt x="52480" y="8160"/>
                </a:lnTo>
                <a:lnTo>
                  <a:pt x="52480" y="8190"/>
                </a:lnTo>
                <a:lnTo>
                  <a:pt x="52490" y="8190"/>
                </a:lnTo>
                <a:lnTo>
                  <a:pt x="52500" y="8180"/>
                </a:lnTo>
                <a:lnTo>
                  <a:pt x="52510" y="8190"/>
                </a:lnTo>
                <a:lnTo>
                  <a:pt x="52530" y="8180"/>
                </a:lnTo>
                <a:lnTo>
                  <a:pt x="52530" y="8190"/>
                </a:lnTo>
                <a:lnTo>
                  <a:pt x="52530" y="8170"/>
                </a:lnTo>
                <a:lnTo>
                  <a:pt x="52550" y="8160"/>
                </a:lnTo>
                <a:lnTo>
                  <a:pt x="52580" y="8160"/>
                </a:lnTo>
                <a:lnTo>
                  <a:pt x="52580" y="8150"/>
                </a:lnTo>
                <a:lnTo>
                  <a:pt x="52600" y="8160"/>
                </a:lnTo>
                <a:lnTo>
                  <a:pt x="52610" y="8160"/>
                </a:lnTo>
                <a:lnTo>
                  <a:pt x="52610" y="8170"/>
                </a:lnTo>
                <a:lnTo>
                  <a:pt x="52610" y="8180"/>
                </a:lnTo>
                <a:lnTo>
                  <a:pt x="52620" y="8180"/>
                </a:lnTo>
                <a:lnTo>
                  <a:pt x="52630" y="8190"/>
                </a:lnTo>
                <a:lnTo>
                  <a:pt x="52630" y="8180"/>
                </a:lnTo>
                <a:lnTo>
                  <a:pt x="52640" y="8180"/>
                </a:lnTo>
                <a:lnTo>
                  <a:pt x="52650" y="8200"/>
                </a:lnTo>
                <a:lnTo>
                  <a:pt x="52660" y="8200"/>
                </a:lnTo>
                <a:lnTo>
                  <a:pt x="52640" y="8230"/>
                </a:lnTo>
                <a:lnTo>
                  <a:pt x="52650" y="8250"/>
                </a:lnTo>
                <a:lnTo>
                  <a:pt x="52660" y="8250"/>
                </a:lnTo>
                <a:lnTo>
                  <a:pt x="52680" y="8250"/>
                </a:lnTo>
                <a:lnTo>
                  <a:pt x="52690" y="8240"/>
                </a:lnTo>
                <a:lnTo>
                  <a:pt x="52690" y="8250"/>
                </a:lnTo>
                <a:lnTo>
                  <a:pt x="52720" y="8240"/>
                </a:lnTo>
                <a:lnTo>
                  <a:pt x="52740" y="8240"/>
                </a:lnTo>
                <a:lnTo>
                  <a:pt x="52780" y="8260"/>
                </a:lnTo>
                <a:lnTo>
                  <a:pt x="52800" y="8260"/>
                </a:lnTo>
                <a:lnTo>
                  <a:pt x="52810" y="8250"/>
                </a:lnTo>
                <a:lnTo>
                  <a:pt x="52800" y="8240"/>
                </a:lnTo>
                <a:lnTo>
                  <a:pt x="52850" y="8210"/>
                </a:lnTo>
                <a:lnTo>
                  <a:pt x="52870" y="8220"/>
                </a:lnTo>
                <a:lnTo>
                  <a:pt x="52870" y="8210"/>
                </a:lnTo>
                <a:lnTo>
                  <a:pt x="52880" y="8200"/>
                </a:lnTo>
                <a:lnTo>
                  <a:pt x="52880" y="8210"/>
                </a:lnTo>
                <a:lnTo>
                  <a:pt x="52890" y="8210"/>
                </a:lnTo>
                <a:lnTo>
                  <a:pt x="52890" y="8220"/>
                </a:lnTo>
                <a:lnTo>
                  <a:pt x="52900" y="8220"/>
                </a:lnTo>
                <a:lnTo>
                  <a:pt x="52890" y="8200"/>
                </a:lnTo>
                <a:lnTo>
                  <a:pt x="52910" y="8220"/>
                </a:lnTo>
                <a:lnTo>
                  <a:pt x="52920" y="8210"/>
                </a:lnTo>
                <a:lnTo>
                  <a:pt x="52930" y="8220"/>
                </a:lnTo>
                <a:lnTo>
                  <a:pt x="52940" y="8210"/>
                </a:lnTo>
                <a:lnTo>
                  <a:pt x="52950" y="8210"/>
                </a:lnTo>
                <a:lnTo>
                  <a:pt x="52980" y="8220"/>
                </a:lnTo>
                <a:lnTo>
                  <a:pt x="52980" y="8210"/>
                </a:lnTo>
                <a:lnTo>
                  <a:pt x="52990" y="8220"/>
                </a:lnTo>
                <a:lnTo>
                  <a:pt x="52990" y="8210"/>
                </a:lnTo>
                <a:lnTo>
                  <a:pt x="53000" y="8220"/>
                </a:lnTo>
                <a:lnTo>
                  <a:pt x="53000" y="8210"/>
                </a:lnTo>
                <a:lnTo>
                  <a:pt x="53010" y="8220"/>
                </a:lnTo>
                <a:lnTo>
                  <a:pt x="53020" y="8220"/>
                </a:lnTo>
                <a:lnTo>
                  <a:pt x="53020" y="8230"/>
                </a:lnTo>
                <a:lnTo>
                  <a:pt x="53040" y="8240"/>
                </a:lnTo>
                <a:lnTo>
                  <a:pt x="53060" y="8230"/>
                </a:lnTo>
                <a:lnTo>
                  <a:pt x="53080" y="8210"/>
                </a:lnTo>
                <a:lnTo>
                  <a:pt x="53100" y="8210"/>
                </a:lnTo>
                <a:lnTo>
                  <a:pt x="53110" y="8200"/>
                </a:lnTo>
                <a:lnTo>
                  <a:pt x="53140" y="8210"/>
                </a:lnTo>
                <a:lnTo>
                  <a:pt x="53160" y="8190"/>
                </a:lnTo>
                <a:lnTo>
                  <a:pt x="53180" y="8200"/>
                </a:lnTo>
                <a:lnTo>
                  <a:pt x="53190" y="8210"/>
                </a:lnTo>
                <a:lnTo>
                  <a:pt x="53230" y="8220"/>
                </a:lnTo>
                <a:lnTo>
                  <a:pt x="53240" y="8210"/>
                </a:lnTo>
                <a:lnTo>
                  <a:pt x="53260" y="8210"/>
                </a:lnTo>
                <a:lnTo>
                  <a:pt x="53270" y="8200"/>
                </a:lnTo>
                <a:lnTo>
                  <a:pt x="53320" y="8190"/>
                </a:lnTo>
                <a:lnTo>
                  <a:pt x="53360" y="8190"/>
                </a:lnTo>
                <a:lnTo>
                  <a:pt x="53400" y="8200"/>
                </a:lnTo>
                <a:lnTo>
                  <a:pt x="53430" y="8220"/>
                </a:lnTo>
                <a:lnTo>
                  <a:pt x="53440" y="8220"/>
                </a:lnTo>
                <a:lnTo>
                  <a:pt x="53440" y="8230"/>
                </a:lnTo>
                <a:lnTo>
                  <a:pt x="53450" y="8220"/>
                </a:lnTo>
                <a:lnTo>
                  <a:pt x="53470" y="8230"/>
                </a:lnTo>
                <a:lnTo>
                  <a:pt x="53470" y="8220"/>
                </a:lnTo>
                <a:lnTo>
                  <a:pt x="53520" y="8220"/>
                </a:lnTo>
                <a:lnTo>
                  <a:pt x="53520" y="8230"/>
                </a:lnTo>
                <a:lnTo>
                  <a:pt x="53590" y="8240"/>
                </a:lnTo>
                <a:lnTo>
                  <a:pt x="53630" y="8260"/>
                </a:lnTo>
                <a:lnTo>
                  <a:pt x="53640" y="8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