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Adrar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Adr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630" y="47150"/>
                </a:moveTo>
                <a:lnTo>
                  <a:pt x="38850" y="47360"/>
                </a:lnTo>
                <a:lnTo>
                  <a:pt x="39110" y="47470"/>
                </a:lnTo>
                <a:lnTo>
                  <a:pt x="39430" y="47650"/>
                </a:lnTo>
                <a:lnTo>
                  <a:pt x="39690" y="47780"/>
                </a:lnTo>
                <a:lnTo>
                  <a:pt x="39990" y="47970"/>
                </a:lnTo>
                <a:lnTo>
                  <a:pt x="40200" y="48130"/>
                </a:lnTo>
                <a:lnTo>
                  <a:pt x="40600" y="48560"/>
                </a:lnTo>
                <a:lnTo>
                  <a:pt x="40920" y="48820"/>
                </a:lnTo>
                <a:lnTo>
                  <a:pt x="41090" y="48960"/>
                </a:lnTo>
                <a:lnTo>
                  <a:pt x="41410" y="49190"/>
                </a:lnTo>
                <a:lnTo>
                  <a:pt x="41810" y="49460"/>
                </a:lnTo>
                <a:lnTo>
                  <a:pt x="42250" y="49430"/>
                </a:lnTo>
                <a:lnTo>
                  <a:pt x="42490" y="49490"/>
                </a:lnTo>
                <a:lnTo>
                  <a:pt x="42860" y="49620"/>
                </a:lnTo>
                <a:lnTo>
                  <a:pt x="43090" y="49670"/>
                </a:lnTo>
                <a:lnTo>
                  <a:pt x="43280" y="49750"/>
                </a:lnTo>
                <a:lnTo>
                  <a:pt x="43510" y="49800"/>
                </a:lnTo>
                <a:lnTo>
                  <a:pt x="43820" y="49940"/>
                </a:lnTo>
                <a:lnTo>
                  <a:pt x="43980" y="50020"/>
                </a:lnTo>
                <a:lnTo>
                  <a:pt x="44170" y="50040"/>
                </a:lnTo>
                <a:lnTo>
                  <a:pt x="44420" y="50120"/>
                </a:lnTo>
                <a:lnTo>
                  <a:pt x="44680" y="50120"/>
                </a:lnTo>
                <a:lnTo>
                  <a:pt x="44840" y="50040"/>
                </a:lnTo>
                <a:lnTo>
                  <a:pt x="45050" y="49990"/>
                </a:lnTo>
                <a:lnTo>
                  <a:pt x="45430" y="49940"/>
                </a:lnTo>
                <a:lnTo>
                  <a:pt x="45800" y="49880"/>
                </a:lnTo>
                <a:lnTo>
                  <a:pt x="45940" y="49830"/>
                </a:lnTo>
                <a:lnTo>
                  <a:pt x="46130" y="49780"/>
                </a:lnTo>
                <a:lnTo>
                  <a:pt x="46410" y="49780"/>
                </a:lnTo>
                <a:lnTo>
                  <a:pt x="46890" y="49750"/>
                </a:lnTo>
                <a:lnTo>
                  <a:pt x="47080" y="49730"/>
                </a:lnTo>
                <a:lnTo>
                  <a:pt x="47150" y="49590"/>
                </a:lnTo>
                <a:lnTo>
                  <a:pt x="47270" y="49570"/>
                </a:lnTo>
                <a:lnTo>
                  <a:pt x="47410" y="49540"/>
                </a:lnTo>
                <a:lnTo>
                  <a:pt x="47850" y="49330"/>
                </a:lnTo>
                <a:lnTo>
                  <a:pt x="48040" y="49250"/>
                </a:lnTo>
                <a:lnTo>
                  <a:pt x="48250" y="49190"/>
                </a:lnTo>
                <a:lnTo>
                  <a:pt x="48480" y="49190"/>
                </a:lnTo>
                <a:lnTo>
                  <a:pt x="48640" y="49220"/>
                </a:lnTo>
                <a:lnTo>
                  <a:pt x="49180" y="49330"/>
                </a:lnTo>
                <a:lnTo>
                  <a:pt x="49460" y="49330"/>
                </a:lnTo>
                <a:lnTo>
                  <a:pt x="49790" y="49380"/>
                </a:lnTo>
                <a:lnTo>
                  <a:pt x="50160" y="49300"/>
                </a:lnTo>
                <a:lnTo>
                  <a:pt x="50420" y="49270"/>
                </a:lnTo>
                <a:lnTo>
                  <a:pt x="50630" y="49190"/>
                </a:lnTo>
                <a:lnTo>
                  <a:pt x="50740" y="49250"/>
                </a:lnTo>
                <a:lnTo>
                  <a:pt x="50790" y="49350"/>
                </a:lnTo>
                <a:lnTo>
                  <a:pt x="50860" y="49540"/>
                </a:lnTo>
                <a:lnTo>
                  <a:pt x="51000" y="49540"/>
                </a:lnTo>
                <a:lnTo>
                  <a:pt x="51160" y="49540"/>
                </a:lnTo>
                <a:lnTo>
                  <a:pt x="51260" y="49570"/>
                </a:lnTo>
                <a:lnTo>
                  <a:pt x="51370" y="49620"/>
                </a:lnTo>
                <a:lnTo>
                  <a:pt x="51460" y="49670"/>
                </a:lnTo>
                <a:lnTo>
                  <a:pt x="51460" y="49680"/>
                </a:lnTo>
                <a:lnTo>
                  <a:pt x="51250" y="50340"/>
                </a:lnTo>
                <a:lnTo>
                  <a:pt x="50630" y="51320"/>
                </a:lnTo>
                <a:lnTo>
                  <a:pt x="50610" y="52050"/>
                </a:lnTo>
                <a:lnTo>
                  <a:pt x="50550" y="52370"/>
                </a:lnTo>
                <a:lnTo>
                  <a:pt x="50470" y="53290"/>
                </a:lnTo>
                <a:lnTo>
                  <a:pt x="50110" y="53910"/>
                </a:lnTo>
                <a:lnTo>
                  <a:pt x="50110" y="55120"/>
                </a:lnTo>
                <a:lnTo>
                  <a:pt x="50470" y="55660"/>
                </a:lnTo>
                <a:lnTo>
                  <a:pt x="50450" y="55690"/>
                </a:lnTo>
                <a:lnTo>
                  <a:pt x="50330" y="56010"/>
                </a:lnTo>
                <a:lnTo>
                  <a:pt x="49980" y="56870"/>
                </a:lnTo>
                <a:lnTo>
                  <a:pt x="49970" y="56900"/>
                </a:lnTo>
                <a:lnTo>
                  <a:pt x="49880" y="57810"/>
                </a:lnTo>
                <a:lnTo>
                  <a:pt x="49870" y="58550"/>
                </a:lnTo>
                <a:lnTo>
                  <a:pt x="49880" y="58580"/>
                </a:lnTo>
                <a:lnTo>
                  <a:pt x="49880" y="58620"/>
                </a:lnTo>
                <a:lnTo>
                  <a:pt x="49870" y="58630"/>
                </a:lnTo>
                <a:lnTo>
                  <a:pt x="49850" y="58650"/>
                </a:lnTo>
                <a:lnTo>
                  <a:pt x="49820" y="58700"/>
                </a:lnTo>
                <a:lnTo>
                  <a:pt x="49820" y="58720"/>
                </a:lnTo>
                <a:lnTo>
                  <a:pt x="49660" y="58830"/>
                </a:lnTo>
                <a:lnTo>
                  <a:pt x="49630" y="58830"/>
                </a:lnTo>
                <a:lnTo>
                  <a:pt x="49540" y="58830"/>
                </a:lnTo>
                <a:lnTo>
                  <a:pt x="49490" y="58850"/>
                </a:lnTo>
                <a:lnTo>
                  <a:pt x="49470" y="58890"/>
                </a:lnTo>
                <a:lnTo>
                  <a:pt x="49450" y="58920"/>
                </a:lnTo>
                <a:lnTo>
                  <a:pt x="49440" y="58940"/>
                </a:lnTo>
                <a:lnTo>
                  <a:pt x="49410" y="58940"/>
                </a:lnTo>
                <a:lnTo>
                  <a:pt x="49400" y="58940"/>
                </a:lnTo>
                <a:lnTo>
                  <a:pt x="49390" y="58930"/>
                </a:lnTo>
                <a:lnTo>
                  <a:pt x="49380" y="58900"/>
                </a:lnTo>
                <a:lnTo>
                  <a:pt x="49380" y="58890"/>
                </a:lnTo>
                <a:lnTo>
                  <a:pt x="49400" y="58810"/>
                </a:lnTo>
                <a:lnTo>
                  <a:pt x="49400" y="58780"/>
                </a:lnTo>
                <a:lnTo>
                  <a:pt x="49360" y="58780"/>
                </a:lnTo>
                <a:lnTo>
                  <a:pt x="49310" y="58770"/>
                </a:lnTo>
                <a:lnTo>
                  <a:pt x="49300" y="58780"/>
                </a:lnTo>
                <a:lnTo>
                  <a:pt x="49230" y="58860"/>
                </a:lnTo>
                <a:lnTo>
                  <a:pt x="49130" y="58830"/>
                </a:lnTo>
                <a:lnTo>
                  <a:pt x="49060" y="58820"/>
                </a:lnTo>
                <a:lnTo>
                  <a:pt x="49060" y="58810"/>
                </a:lnTo>
                <a:lnTo>
                  <a:pt x="49060" y="58730"/>
                </a:lnTo>
                <a:lnTo>
                  <a:pt x="49040" y="58720"/>
                </a:lnTo>
                <a:lnTo>
                  <a:pt x="48970" y="58690"/>
                </a:lnTo>
                <a:lnTo>
                  <a:pt x="48900" y="58670"/>
                </a:lnTo>
                <a:lnTo>
                  <a:pt x="48870" y="58670"/>
                </a:lnTo>
                <a:lnTo>
                  <a:pt x="48860" y="58670"/>
                </a:lnTo>
                <a:lnTo>
                  <a:pt x="48800" y="58700"/>
                </a:lnTo>
                <a:lnTo>
                  <a:pt x="48770" y="58690"/>
                </a:lnTo>
                <a:lnTo>
                  <a:pt x="48740" y="58670"/>
                </a:lnTo>
                <a:lnTo>
                  <a:pt x="48700" y="58670"/>
                </a:lnTo>
                <a:lnTo>
                  <a:pt x="48690" y="58710"/>
                </a:lnTo>
                <a:lnTo>
                  <a:pt x="48630" y="58720"/>
                </a:lnTo>
                <a:lnTo>
                  <a:pt x="48530" y="58760"/>
                </a:lnTo>
                <a:lnTo>
                  <a:pt x="48430" y="58800"/>
                </a:lnTo>
                <a:lnTo>
                  <a:pt x="48390" y="58820"/>
                </a:lnTo>
                <a:lnTo>
                  <a:pt x="48340" y="58860"/>
                </a:lnTo>
                <a:lnTo>
                  <a:pt x="48330" y="58910"/>
                </a:lnTo>
                <a:lnTo>
                  <a:pt x="48300" y="59060"/>
                </a:lnTo>
                <a:lnTo>
                  <a:pt x="48280" y="59110"/>
                </a:lnTo>
                <a:lnTo>
                  <a:pt x="48260" y="59150"/>
                </a:lnTo>
                <a:lnTo>
                  <a:pt x="48210" y="59220"/>
                </a:lnTo>
                <a:lnTo>
                  <a:pt x="48190" y="59260"/>
                </a:lnTo>
                <a:lnTo>
                  <a:pt x="48160" y="59300"/>
                </a:lnTo>
                <a:lnTo>
                  <a:pt x="48120" y="59330"/>
                </a:lnTo>
                <a:lnTo>
                  <a:pt x="48020" y="59460"/>
                </a:lnTo>
                <a:lnTo>
                  <a:pt x="47980" y="59500"/>
                </a:lnTo>
                <a:lnTo>
                  <a:pt x="47870" y="59640"/>
                </a:lnTo>
                <a:lnTo>
                  <a:pt x="46730" y="60780"/>
                </a:lnTo>
                <a:lnTo>
                  <a:pt x="46750" y="60820"/>
                </a:lnTo>
                <a:lnTo>
                  <a:pt x="47000" y="61390"/>
                </a:lnTo>
                <a:lnTo>
                  <a:pt x="47020" y="61430"/>
                </a:lnTo>
                <a:lnTo>
                  <a:pt x="47260" y="61940"/>
                </a:lnTo>
                <a:lnTo>
                  <a:pt x="47330" y="62040"/>
                </a:lnTo>
                <a:lnTo>
                  <a:pt x="48890" y="64250"/>
                </a:lnTo>
                <a:lnTo>
                  <a:pt x="48890" y="66850"/>
                </a:lnTo>
                <a:lnTo>
                  <a:pt x="48940" y="66930"/>
                </a:lnTo>
                <a:lnTo>
                  <a:pt x="48940" y="67180"/>
                </a:lnTo>
                <a:lnTo>
                  <a:pt x="48940" y="67670"/>
                </a:lnTo>
                <a:lnTo>
                  <a:pt x="48940" y="68440"/>
                </a:lnTo>
                <a:lnTo>
                  <a:pt x="48940" y="68560"/>
                </a:lnTo>
                <a:lnTo>
                  <a:pt x="48930" y="70200"/>
                </a:lnTo>
                <a:lnTo>
                  <a:pt x="48930" y="70750"/>
                </a:lnTo>
                <a:lnTo>
                  <a:pt x="48930" y="71370"/>
                </a:lnTo>
                <a:lnTo>
                  <a:pt x="48930" y="71530"/>
                </a:lnTo>
                <a:lnTo>
                  <a:pt x="48930" y="71620"/>
                </a:lnTo>
                <a:lnTo>
                  <a:pt x="32250" y="67250"/>
                </a:lnTo>
                <a:lnTo>
                  <a:pt x="31360" y="67040"/>
                </a:lnTo>
                <a:lnTo>
                  <a:pt x="29260" y="66630"/>
                </a:lnTo>
                <a:lnTo>
                  <a:pt x="28240" y="66420"/>
                </a:lnTo>
                <a:lnTo>
                  <a:pt x="26790" y="66110"/>
                </a:lnTo>
                <a:lnTo>
                  <a:pt x="25720" y="65750"/>
                </a:lnTo>
                <a:lnTo>
                  <a:pt x="24970" y="65700"/>
                </a:lnTo>
                <a:lnTo>
                  <a:pt x="24510" y="65800"/>
                </a:lnTo>
                <a:lnTo>
                  <a:pt x="23900" y="66010"/>
                </a:lnTo>
                <a:lnTo>
                  <a:pt x="23290" y="66220"/>
                </a:lnTo>
                <a:lnTo>
                  <a:pt x="22690" y="66470"/>
                </a:lnTo>
                <a:lnTo>
                  <a:pt x="21460" y="66790"/>
                </a:lnTo>
                <a:lnTo>
                  <a:pt x="20770" y="66320"/>
                </a:lnTo>
                <a:lnTo>
                  <a:pt x="20010" y="65800"/>
                </a:lnTo>
                <a:lnTo>
                  <a:pt x="19250" y="65280"/>
                </a:lnTo>
                <a:lnTo>
                  <a:pt x="18480" y="64760"/>
                </a:lnTo>
                <a:lnTo>
                  <a:pt x="17950" y="64410"/>
                </a:lnTo>
                <a:lnTo>
                  <a:pt x="17840" y="64340"/>
                </a:lnTo>
                <a:lnTo>
                  <a:pt x="17760" y="64290"/>
                </a:lnTo>
                <a:lnTo>
                  <a:pt x="17820" y="64260"/>
                </a:lnTo>
                <a:lnTo>
                  <a:pt x="19180" y="63730"/>
                </a:lnTo>
                <a:lnTo>
                  <a:pt x="20170" y="63340"/>
                </a:lnTo>
                <a:lnTo>
                  <a:pt x="20740" y="62730"/>
                </a:lnTo>
                <a:lnTo>
                  <a:pt x="21470" y="61930"/>
                </a:lnTo>
                <a:lnTo>
                  <a:pt x="22430" y="61900"/>
                </a:lnTo>
                <a:lnTo>
                  <a:pt x="24180" y="61840"/>
                </a:lnTo>
                <a:lnTo>
                  <a:pt x="24360" y="61460"/>
                </a:lnTo>
                <a:lnTo>
                  <a:pt x="24410" y="61240"/>
                </a:lnTo>
                <a:lnTo>
                  <a:pt x="24450" y="61100"/>
                </a:lnTo>
                <a:lnTo>
                  <a:pt x="24470" y="61030"/>
                </a:lnTo>
                <a:lnTo>
                  <a:pt x="24480" y="60930"/>
                </a:lnTo>
                <a:lnTo>
                  <a:pt x="24550" y="60820"/>
                </a:lnTo>
                <a:lnTo>
                  <a:pt x="24590" y="60730"/>
                </a:lnTo>
                <a:lnTo>
                  <a:pt x="24620" y="60690"/>
                </a:lnTo>
                <a:lnTo>
                  <a:pt x="24640" y="60650"/>
                </a:lnTo>
                <a:lnTo>
                  <a:pt x="24660" y="60610"/>
                </a:lnTo>
                <a:lnTo>
                  <a:pt x="24700" y="60520"/>
                </a:lnTo>
                <a:lnTo>
                  <a:pt x="24730" y="60480"/>
                </a:lnTo>
                <a:lnTo>
                  <a:pt x="24840" y="60290"/>
                </a:lnTo>
                <a:lnTo>
                  <a:pt x="24890" y="60260"/>
                </a:lnTo>
                <a:lnTo>
                  <a:pt x="24940" y="60200"/>
                </a:lnTo>
                <a:lnTo>
                  <a:pt x="24960" y="60180"/>
                </a:lnTo>
                <a:lnTo>
                  <a:pt x="24970" y="60150"/>
                </a:lnTo>
                <a:lnTo>
                  <a:pt x="25100" y="59950"/>
                </a:lnTo>
                <a:lnTo>
                  <a:pt x="25110" y="59940"/>
                </a:lnTo>
                <a:lnTo>
                  <a:pt x="25410" y="59490"/>
                </a:lnTo>
                <a:lnTo>
                  <a:pt x="25660" y="59120"/>
                </a:lnTo>
                <a:lnTo>
                  <a:pt x="25690" y="59060"/>
                </a:lnTo>
                <a:lnTo>
                  <a:pt x="25760" y="58980"/>
                </a:lnTo>
                <a:lnTo>
                  <a:pt x="25790" y="58910"/>
                </a:lnTo>
                <a:lnTo>
                  <a:pt x="25840" y="58860"/>
                </a:lnTo>
                <a:lnTo>
                  <a:pt x="25840" y="58840"/>
                </a:lnTo>
                <a:lnTo>
                  <a:pt x="25890" y="58780"/>
                </a:lnTo>
                <a:lnTo>
                  <a:pt x="25920" y="58750"/>
                </a:lnTo>
                <a:lnTo>
                  <a:pt x="25960" y="58670"/>
                </a:lnTo>
                <a:lnTo>
                  <a:pt x="25970" y="58630"/>
                </a:lnTo>
                <a:lnTo>
                  <a:pt x="25990" y="58590"/>
                </a:lnTo>
                <a:lnTo>
                  <a:pt x="26070" y="58530"/>
                </a:lnTo>
                <a:lnTo>
                  <a:pt x="26120" y="58470"/>
                </a:lnTo>
                <a:lnTo>
                  <a:pt x="26150" y="58440"/>
                </a:lnTo>
                <a:lnTo>
                  <a:pt x="26170" y="58440"/>
                </a:lnTo>
                <a:lnTo>
                  <a:pt x="26180" y="58420"/>
                </a:lnTo>
                <a:lnTo>
                  <a:pt x="26230" y="58380"/>
                </a:lnTo>
                <a:lnTo>
                  <a:pt x="26270" y="58330"/>
                </a:lnTo>
                <a:lnTo>
                  <a:pt x="26310" y="58300"/>
                </a:lnTo>
                <a:lnTo>
                  <a:pt x="26400" y="58200"/>
                </a:lnTo>
                <a:lnTo>
                  <a:pt x="26460" y="58160"/>
                </a:lnTo>
                <a:lnTo>
                  <a:pt x="26490" y="58140"/>
                </a:lnTo>
                <a:lnTo>
                  <a:pt x="26590" y="58110"/>
                </a:lnTo>
                <a:lnTo>
                  <a:pt x="26640" y="58090"/>
                </a:lnTo>
                <a:lnTo>
                  <a:pt x="26760" y="57990"/>
                </a:lnTo>
                <a:lnTo>
                  <a:pt x="26850" y="57950"/>
                </a:lnTo>
                <a:lnTo>
                  <a:pt x="27010" y="57910"/>
                </a:lnTo>
                <a:lnTo>
                  <a:pt x="27100" y="57880"/>
                </a:lnTo>
                <a:lnTo>
                  <a:pt x="27130" y="57860"/>
                </a:lnTo>
                <a:lnTo>
                  <a:pt x="27150" y="57850"/>
                </a:lnTo>
                <a:lnTo>
                  <a:pt x="27200" y="57840"/>
                </a:lnTo>
                <a:lnTo>
                  <a:pt x="27290" y="57850"/>
                </a:lnTo>
                <a:lnTo>
                  <a:pt x="27360" y="57840"/>
                </a:lnTo>
                <a:lnTo>
                  <a:pt x="27520" y="57880"/>
                </a:lnTo>
                <a:lnTo>
                  <a:pt x="27630" y="57880"/>
                </a:lnTo>
                <a:lnTo>
                  <a:pt x="27710" y="57880"/>
                </a:lnTo>
                <a:lnTo>
                  <a:pt x="27840" y="57880"/>
                </a:lnTo>
                <a:lnTo>
                  <a:pt x="27990" y="57900"/>
                </a:lnTo>
                <a:lnTo>
                  <a:pt x="28350" y="57910"/>
                </a:lnTo>
                <a:lnTo>
                  <a:pt x="28650" y="57900"/>
                </a:lnTo>
                <a:lnTo>
                  <a:pt x="28670" y="57890"/>
                </a:lnTo>
                <a:lnTo>
                  <a:pt x="28770" y="57810"/>
                </a:lnTo>
                <a:lnTo>
                  <a:pt x="28890" y="57720"/>
                </a:lnTo>
                <a:lnTo>
                  <a:pt x="28960" y="57680"/>
                </a:lnTo>
                <a:lnTo>
                  <a:pt x="28980" y="57580"/>
                </a:lnTo>
                <a:lnTo>
                  <a:pt x="28980" y="57560"/>
                </a:lnTo>
                <a:lnTo>
                  <a:pt x="28990" y="57510"/>
                </a:lnTo>
                <a:lnTo>
                  <a:pt x="29010" y="57460"/>
                </a:lnTo>
                <a:lnTo>
                  <a:pt x="29040" y="57370"/>
                </a:lnTo>
                <a:lnTo>
                  <a:pt x="29070" y="57280"/>
                </a:lnTo>
                <a:lnTo>
                  <a:pt x="29080" y="57270"/>
                </a:lnTo>
                <a:lnTo>
                  <a:pt x="29090" y="57240"/>
                </a:lnTo>
                <a:lnTo>
                  <a:pt x="29130" y="57140"/>
                </a:lnTo>
                <a:lnTo>
                  <a:pt x="29150" y="57070"/>
                </a:lnTo>
                <a:lnTo>
                  <a:pt x="29100" y="57040"/>
                </a:lnTo>
                <a:lnTo>
                  <a:pt x="29160" y="56890"/>
                </a:lnTo>
                <a:lnTo>
                  <a:pt x="29200" y="56760"/>
                </a:lnTo>
                <a:lnTo>
                  <a:pt x="29240" y="56720"/>
                </a:lnTo>
                <a:lnTo>
                  <a:pt x="29250" y="56700"/>
                </a:lnTo>
                <a:lnTo>
                  <a:pt x="29250" y="56650"/>
                </a:lnTo>
                <a:lnTo>
                  <a:pt x="29260" y="56620"/>
                </a:lnTo>
                <a:lnTo>
                  <a:pt x="29280" y="56580"/>
                </a:lnTo>
                <a:lnTo>
                  <a:pt x="29290" y="56550"/>
                </a:lnTo>
                <a:lnTo>
                  <a:pt x="29300" y="56500"/>
                </a:lnTo>
                <a:lnTo>
                  <a:pt x="29310" y="56430"/>
                </a:lnTo>
                <a:lnTo>
                  <a:pt x="29340" y="56350"/>
                </a:lnTo>
                <a:lnTo>
                  <a:pt x="29390" y="56240"/>
                </a:lnTo>
                <a:lnTo>
                  <a:pt x="29400" y="56210"/>
                </a:lnTo>
                <a:lnTo>
                  <a:pt x="29410" y="56130"/>
                </a:lnTo>
                <a:lnTo>
                  <a:pt x="29450" y="55990"/>
                </a:lnTo>
                <a:lnTo>
                  <a:pt x="29460" y="55940"/>
                </a:lnTo>
                <a:lnTo>
                  <a:pt x="29470" y="55870"/>
                </a:lnTo>
                <a:lnTo>
                  <a:pt x="29490" y="55820"/>
                </a:lnTo>
                <a:lnTo>
                  <a:pt x="29510" y="55740"/>
                </a:lnTo>
                <a:lnTo>
                  <a:pt x="29520" y="55690"/>
                </a:lnTo>
                <a:lnTo>
                  <a:pt x="29530" y="55570"/>
                </a:lnTo>
                <a:lnTo>
                  <a:pt x="29530" y="55560"/>
                </a:lnTo>
                <a:lnTo>
                  <a:pt x="29520" y="55540"/>
                </a:lnTo>
                <a:lnTo>
                  <a:pt x="29520" y="55530"/>
                </a:lnTo>
                <a:lnTo>
                  <a:pt x="29460" y="55470"/>
                </a:lnTo>
                <a:lnTo>
                  <a:pt x="29290" y="55300"/>
                </a:lnTo>
                <a:lnTo>
                  <a:pt x="29300" y="55260"/>
                </a:lnTo>
                <a:lnTo>
                  <a:pt x="29340" y="55210"/>
                </a:lnTo>
                <a:lnTo>
                  <a:pt x="29380" y="55120"/>
                </a:lnTo>
                <a:lnTo>
                  <a:pt x="29410" y="54970"/>
                </a:lnTo>
                <a:lnTo>
                  <a:pt x="29410" y="54960"/>
                </a:lnTo>
                <a:lnTo>
                  <a:pt x="29440" y="54870"/>
                </a:lnTo>
                <a:lnTo>
                  <a:pt x="29450" y="54840"/>
                </a:lnTo>
                <a:lnTo>
                  <a:pt x="29460" y="54790"/>
                </a:lnTo>
                <a:lnTo>
                  <a:pt x="29470" y="54750"/>
                </a:lnTo>
                <a:lnTo>
                  <a:pt x="29480" y="54650"/>
                </a:lnTo>
                <a:lnTo>
                  <a:pt x="29520" y="54570"/>
                </a:lnTo>
                <a:lnTo>
                  <a:pt x="29520" y="54520"/>
                </a:lnTo>
                <a:lnTo>
                  <a:pt x="29530" y="54520"/>
                </a:lnTo>
                <a:lnTo>
                  <a:pt x="29530" y="54480"/>
                </a:lnTo>
                <a:lnTo>
                  <a:pt x="29570" y="54390"/>
                </a:lnTo>
                <a:lnTo>
                  <a:pt x="29590" y="54270"/>
                </a:lnTo>
                <a:lnTo>
                  <a:pt x="29630" y="54170"/>
                </a:lnTo>
                <a:lnTo>
                  <a:pt x="29670" y="54030"/>
                </a:lnTo>
                <a:lnTo>
                  <a:pt x="29700" y="53930"/>
                </a:lnTo>
                <a:lnTo>
                  <a:pt x="29720" y="53830"/>
                </a:lnTo>
                <a:lnTo>
                  <a:pt x="29740" y="53780"/>
                </a:lnTo>
                <a:lnTo>
                  <a:pt x="29760" y="53710"/>
                </a:lnTo>
                <a:lnTo>
                  <a:pt x="29800" y="53560"/>
                </a:lnTo>
                <a:lnTo>
                  <a:pt x="29810" y="53510"/>
                </a:lnTo>
                <a:lnTo>
                  <a:pt x="29820" y="53480"/>
                </a:lnTo>
                <a:lnTo>
                  <a:pt x="29910" y="53330"/>
                </a:lnTo>
                <a:lnTo>
                  <a:pt x="29900" y="53280"/>
                </a:lnTo>
                <a:lnTo>
                  <a:pt x="29900" y="53260"/>
                </a:lnTo>
                <a:lnTo>
                  <a:pt x="29900" y="53250"/>
                </a:lnTo>
                <a:lnTo>
                  <a:pt x="29880" y="53240"/>
                </a:lnTo>
                <a:lnTo>
                  <a:pt x="29870" y="53230"/>
                </a:lnTo>
                <a:lnTo>
                  <a:pt x="29870" y="53210"/>
                </a:lnTo>
                <a:lnTo>
                  <a:pt x="29900" y="53180"/>
                </a:lnTo>
                <a:lnTo>
                  <a:pt x="29920" y="53170"/>
                </a:lnTo>
                <a:lnTo>
                  <a:pt x="29940" y="53130"/>
                </a:lnTo>
                <a:lnTo>
                  <a:pt x="29950" y="53100"/>
                </a:lnTo>
                <a:lnTo>
                  <a:pt x="29980" y="53080"/>
                </a:lnTo>
                <a:lnTo>
                  <a:pt x="29990" y="53050"/>
                </a:lnTo>
                <a:lnTo>
                  <a:pt x="30020" y="53000"/>
                </a:lnTo>
                <a:lnTo>
                  <a:pt x="30100" y="52910"/>
                </a:lnTo>
                <a:lnTo>
                  <a:pt x="30160" y="52830"/>
                </a:lnTo>
                <a:lnTo>
                  <a:pt x="30220" y="52770"/>
                </a:lnTo>
                <a:lnTo>
                  <a:pt x="30230" y="52750"/>
                </a:lnTo>
                <a:lnTo>
                  <a:pt x="30330" y="52580"/>
                </a:lnTo>
                <a:lnTo>
                  <a:pt x="30390" y="52530"/>
                </a:lnTo>
                <a:lnTo>
                  <a:pt x="30470" y="52450"/>
                </a:lnTo>
                <a:lnTo>
                  <a:pt x="30580" y="52310"/>
                </a:lnTo>
                <a:lnTo>
                  <a:pt x="30610" y="52280"/>
                </a:lnTo>
                <a:lnTo>
                  <a:pt x="30640" y="52240"/>
                </a:lnTo>
                <a:lnTo>
                  <a:pt x="30670" y="52200"/>
                </a:lnTo>
                <a:lnTo>
                  <a:pt x="30690" y="52150"/>
                </a:lnTo>
                <a:lnTo>
                  <a:pt x="30720" y="52100"/>
                </a:lnTo>
                <a:lnTo>
                  <a:pt x="30760" y="52060"/>
                </a:lnTo>
                <a:lnTo>
                  <a:pt x="30750" y="52050"/>
                </a:lnTo>
                <a:lnTo>
                  <a:pt x="30760" y="52030"/>
                </a:lnTo>
                <a:lnTo>
                  <a:pt x="30900" y="51840"/>
                </a:lnTo>
                <a:lnTo>
                  <a:pt x="30910" y="51830"/>
                </a:lnTo>
                <a:lnTo>
                  <a:pt x="30930" y="51810"/>
                </a:lnTo>
                <a:lnTo>
                  <a:pt x="30950" y="51780"/>
                </a:lnTo>
                <a:lnTo>
                  <a:pt x="31010" y="51700"/>
                </a:lnTo>
                <a:lnTo>
                  <a:pt x="31080" y="51570"/>
                </a:lnTo>
                <a:lnTo>
                  <a:pt x="31090" y="51550"/>
                </a:lnTo>
                <a:lnTo>
                  <a:pt x="31090" y="51530"/>
                </a:lnTo>
                <a:lnTo>
                  <a:pt x="31070" y="51480"/>
                </a:lnTo>
                <a:lnTo>
                  <a:pt x="31070" y="51450"/>
                </a:lnTo>
                <a:lnTo>
                  <a:pt x="31080" y="51410"/>
                </a:lnTo>
                <a:lnTo>
                  <a:pt x="31100" y="51370"/>
                </a:lnTo>
                <a:lnTo>
                  <a:pt x="31120" y="51330"/>
                </a:lnTo>
                <a:lnTo>
                  <a:pt x="31150" y="51290"/>
                </a:lnTo>
                <a:lnTo>
                  <a:pt x="31170" y="51240"/>
                </a:lnTo>
                <a:lnTo>
                  <a:pt x="31190" y="51210"/>
                </a:lnTo>
                <a:lnTo>
                  <a:pt x="31230" y="51120"/>
                </a:lnTo>
                <a:lnTo>
                  <a:pt x="31270" y="51060"/>
                </a:lnTo>
                <a:lnTo>
                  <a:pt x="31280" y="51030"/>
                </a:lnTo>
                <a:lnTo>
                  <a:pt x="31310" y="50990"/>
                </a:lnTo>
                <a:lnTo>
                  <a:pt x="31320" y="50950"/>
                </a:lnTo>
                <a:lnTo>
                  <a:pt x="32170" y="50270"/>
                </a:lnTo>
                <a:lnTo>
                  <a:pt x="32480" y="50010"/>
                </a:lnTo>
                <a:lnTo>
                  <a:pt x="32570" y="49950"/>
                </a:lnTo>
                <a:lnTo>
                  <a:pt x="33840" y="48090"/>
                </a:lnTo>
                <a:lnTo>
                  <a:pt x="33860" y="48070"/>
                </a:lnTo>
                <a:lnTo>
                  <a:pt x="33880" y="48070"/>
                </a:lnTo>
                <a:lnTo>
                  <a:pt x="36420" y="47300"/>
                </a:lnTo>
                <a:lnTo>
                  <a:pt x="38040" y="47210"/>
                </a:lnTo>
                <a:lnTo>
                  <a:pt x="38270" y="47190"/>
                </a:lnTo>
                <a:lnTo>
                  <a:pt x="38610" y="47160"/>
                </a:lnTo>
                <a:lnTo>
                  <a:pt x="38630" y="4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