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Vlorë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Vlor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90" y="90500"/>
                </a:moveTo>
                <a:lnTo>
                  <a:pt x="53260" y="90490"/>
                </a:lnTo>
                <a:lnTo>
                  <a:pt x="53040" y="90450"/>
                </a:lnTo>
                <a:lnTo>
                  <a:pt x="52850" y="90530"/>
                </a:lnTo>
                <a:lnTo>
                  <a:pt x="52690" y="90750"/>
                </a:lnTo>
                <a:lnTo>
                  <a:pt x="52750" y="90870"/>
                </a:lnTo>
                <a:lnTo>
                  <a:pt x="52880" y="91000"/>
                </a:lnTo>
                <a:lnTo>
                  <a:pt x="52960" y="91230"/>
                </a:lnTo>
                <a:lnTo>
                  <a:pt x="52920" y="91380"/>
                </a:lnTo>
                <a:lnTo>
                  <a:pt x="52780" y="91740"/>
                </a:lnTo>
                <a:lnTo>
                  <a:pt x="52750" y="91830"/>
                </a:lnTo>
                <a:lnTo>
                  <a:pt x="52810" y="91930"/>
                </a:lnTo>
                <a:lnTo>
                  <a:pt x="52970" y="92130"/>
                </a:lnTo>
                <a:lnTo>
                  <a:pt x="53010" y="92220"/>
                </a:lnTo>
                <a:lnTo>
                  <a:pt x="53100" y="92480"/>
                </a:lnTo>
                <a:lnTo>
                  <a:pt x="53220" y="92610"/>
                </a:lnTo>
                <a:lnTo>
                  <a:pt x="53290" y="92770"/>
                </a:lnTo>
                <a:lnTo>
                  <a:pt x="53220" y="93090"/>
                </a:lnTo>
                <a:lnTo>
                  <a:pt x="52910" y="93470"/>
                </a:lnTo>
                <a:lnTo>
                  <a:pt x="52490" y="93710"/>
                </a:lnTo>
                <a:lnTo>
                  <a:pt x="52150" y="94050"/>
                </a:lnTo>
                <a:lnTo>
                  <a:pt x="52080" y="94690"/>
                </a:lnTo>
                <a:lnTo>
                  <a:pt x="51880" y="94570"/>
                </a:lnTo>
                <a:lnTo>
                  <a:pt x="51680" y="94510"/>
                </a:lnTo>
                <a:lnTo>
                  <a:pt x="51490" y="94510"/>
                </a:lnTo>
                <a:lnTo>
                  <a:pt x="51310" y="94570"/>
                </a:lnTo>
                <a:lnTo>
                  <a:pt x="51130" y="94770"/>
                </a:lnTo>
                <a:lnTo>
                  <a:pt x="51100" y="94990"/>
                </a:lnTo>
                <a:lnTo>
                  <a:pt x="51110" y="95210"/>
                </a:lnTo>
                <a:lnTo>
                  <a:pt x="51030" y="95360"/>
                </a:lnTo>
                <a:lnTo>
                  <a:pt x="50680" y="95450"/>
                </a:lnTo>
                <a:lnTo>
                  <a:pt x="50210" y="95240"/>
                </a:lnTo>
                <a:lnTo>
                  <a:pt x="49570" y="94650"/>
                </a:lnTo>
                <a:lnTo>
                  <a:pt x="48530" y="94110"/>
                </a:lnTo>
                <a:lnTo>
                  <a:pt x="47620" y="93810"/>
                </a:lnTo>
                <a:lnTo>
                  <a:pt x="46860" y="93560"/>
                </a:lnTo>
                <a:lnTo>
                  <a:pt x="46500" y="93790"/>
                </a:lnTo>
                <a:lnTo>
                  <a:pt x="46430" y="93820"/>
                </a:lnTo>
                <a:lnTo>
                  <a:pt x="46410" y="93990"/>
                </a:lnTo>
                <a:lnTo>
                  <a:pt x="46250" y="93990"/>
                </a:lnTo>
                <a:lnTo>
                  <a:pt x="46130" y="93560"/>
                </a:lnTo>
                <a:lnTo>
                  <a:pt x="46200" y="93070"/>
                </a:lnTo>
                <a:lnTo>
                  <a:pt x="46560" y="92180"/>
                </a:lnTo>
                <a:lnTo>
                  <a:pt x="46170" y="92010"/>
                </a:lnTo>
                <a:lnTo>
                  <a:pt x="46060" y="91910"/>
                </a:lnTo>
                <a:lnTo>
                  <a:pt x="46410" y="91150"/>
                </a:lnTo>
                <a:lnTo>
                  <a:pt x="46820" y="89680"/>
                </a:lnTo>
                <a:lnTo>
                  <a:pt x="46870" y="89320"/>
                </a:lnTo>
                <a:lnTo>
                  <a:pt x="46720" y="88710"/>
                </a:lnTo>
                <a:lnTo>
                  <a:pt x="46480" y="88540"/>
                </a:lnTo>
                <a:lnTo>
                  <a:pt x="46130" y="88510"/>
                </a:lnTo>
                <a:lnTo>
                  <a:pt x="45630" y="88330"/>
                </a:lnTo>
                <a:lnTo>
                  <a:pt x="45600" y="88260"/>
                </a:lnTo>
                <a:lnTo>
                  <a:pt x="45590" y="88140"/>
                </a:lnTo>
                <a:lnTo>
                  <a:pt x="45570" y="88010"/>
                </a:lnTo>
                <a:lnTo>
                  <a:pt x="45480" y="87910"/>
                </a:lnTo>
                <a:lnTo>
                  <a:pt x="45170" y="87730"/>
                </a:lnTo>
                <a:lnTo>
                  <a:pt x="44940" y="87640"/>
                </a:lnTo>
                <a:lnTo>
                  <a:pt x="44550" y="87620"/>
                </a:lnTo>
                <a:lnTo>
                  <a:pt x="44380" y="87500"/>
                </a:lnTo>
                <a:lnTo>
                  <a:pt x="44380" y="87320"/>
                </a:lnTo>
                <a:lnTo>
                  <a:pt x="44710" y="86900"/>
                </a:lnTo>
                <a:lnTo>
                  <a:pt x="44930" y="86670"/>
                </a:lnTo>
                <a:lnTo>
                  <a:pt x="45170" y="86510"/>
                </a:lnTo>
                <a:lnTo>
                  <a:pt x="44770" y="86130"/>
                </a:lnTo>
                <a:lnTo>
                  <a:pt x="43710" y="84070"/>
                </a:lnTo>
                <a:lnTo>
                  <a:pt x="43560" y="83710"/>
                </a:lnTo>
                <a:lnTo>
                  <a:pt x="43400" y="83390"/>
                </a:lnTo>
                <a:lnTo>
                  <a:pt x="43220" y="83260"/>
                </a:lnTo>
                <a:lnTo>
                  <a:pt x="42490" y="83240"/>
                </a:lnTo>
                <a:lnTo>
                  <a:pt x="42130" y="83170"/>
                </a:lnTo>
                <a:lnTo>
                  <a:pt x="41890" y="83040"/>
                </a:lnTo>
                <a:lnTo>
                  <a:pt x="42070" y="82860"/>
                </a:lnTo>
                <a:lnTo>
                  <a:pt x="41450" y="82430"/>
                </a:lnTo>
                <a:lnTo>
                  <a:pt x="41350" y="82630"/>
                </a:lnTo>
                <a:lnTo>
                  <a:pt x="41320" y="82710"/>
                </a:lnTo>
                <a:lnTo>
                  <a:pt x="41300" y="82860"/>
                </a:lnTo>
                <a:lnTo>
                  <a:pt x="41220" y="82590"/>
                </a:lnTo>
                <a:lnTo>
                  <a:pt x="41110" y="82460"/>
                </a:lnTo>
                <a:lnTo>
                  <a:pt x="40970" y="82370"/>
                </a:lnTo>
                <a:lnTo>
                  <a:pt x="40820" y="82230"/>
                </a:lnTo>
                <a:lnTo>
                  <a:pt x="40790" y="82110"/>
                </a:lnTo>
                <a:lnTo>
                  <a:pt x="40620" y="81760"/>
                </a:lnTo>
                <a:lnTo>
                  <a:pt x="40440" y="81470"/>
                </a:lnTo>
                <a:lnTo>
                  <a:pt x="40350" y="81530"/>
                </a:lnTo>
                <a:lnTo>
                  <a:pt x="40130" y="81300"/>
                </a:lnTo>
                <a:lnTo>
                  <a:pt x="38630" y="80810"/>
                </a:lnTo>
                <a:lnTo>
                  <a:pt x="37380" y="80060"/>
                </a:lnTo>
                <a:lnTo>
                  <a:pt x="36650" y="79410"/>
                </a:lnTo>
                <a:lnTo>
                  <a:pt x="35370" y="78970"/>
                </a:lnTo>
                <a:lnTo>
                  <a:pt x="34620" y="78400"/>
                </a:lnTo>
                <a:lnTo>
                  <a:pt x="32460" y="75980"/>
                </a:lnTo>
                <a:lnTo>
                  <a:pt x="32210" y="75570"/>
                </a:lnTo>
                <a:lnTo>
                  <a:pt x="32100" y="75320"/>
                </a:lnTo>
                <a:lnTo>
                  <a:pt x="31790" y="73990"/>
                </a:lnTo>
                <a:lnTo>
                  <a:pt x="31630" y="73620"/>
                </a:lnTo>
                <a:lnTo>
                  <a:pt x="30830" y="72840"/>
                </a:lnTo>
                <a:lnTo>
                  <a:pt x="30550" y="72460"/>
                </a:lnTo>
                <a:lnTo>
                  <a:pt x="30520" y="72340"/>
                </a:lnTo>
                <a:lnTo>
                  <a:pt x="30520" y="72300"/>
                </a:lnTo>
                <a:lnTo>
                  <a:pt x="30390" y="72250"/>
                </a:lnTo>
                <a:lnTo>
                  <a:pt x="30390" y="72050"/>
                </a:lnTo>
                <a:lnTo>
                  <a:pt x="30990" y="71730"/>
                </a:lnTo>
                <a:lnTo>
                  <a:pt x="31360" y="71700"/>
                </a:lnTo>
                <a:lnTo>
                  <a:pt x="31720" y="71950"/>
                </a:lnTo>
                <a:lnTo>
                  <a:pt x="32530" y="72940"/>
                </a:lnTo>
                <a:lnTo>
                  <a:pt x="32740" y="73270"/>
                </a:lnTo>
                <a:lnTo>
                  <a:pt x="33040" y="73970"/>
                </a:lnTo>
                <a:lnTo>
                  <a:pt x="33160" y="74410"/>
                </a:lnTo>
                <a:lnTo>
                  <a:pt x="33220" y="74810"/>
                </a:lnTo>
                <a:lnTo>
                  <a:pt x="33430" y="74940"/>
                </a:lnTo>
                <a:lnTo>
                  <a:pt x="33900" y="74830"/>
                </a:lnTo>
                <a:lnTo>
                  <a:pt x="34380" y="74600"/>
                </a:lnTo>
                <a:lnTo>
                  <a:pt x="34590" y="74400"/>
                </a:lnTo>
                <a:lnTo>
                  <a:pt x="34740" y="71700"/>
                </a:lnTo>
                <a:lnTo>
                  <a:pt x="34680" y="71250"/>
                </a:lnTo>
                <a:lnTo>
                  <a:pt x="34100" y="70910"/>
                </a:lnTo>
                <a:lnTo>
                  <a:pt x="33320" y="70120"/>
                </a:lnTo>
                <a:lnTo>
                  <a:pt x="32700" y="69230"/>
                </a:lnTo>
                <a:lnTo>
                  <a:pt x="32580" y="68590"/>
                </a:lnTo>
                <a:lnTo>
                  <a:pt x="32740" y="68770"/>
                </a:lnTo>
                <a:lnTo>
                  <a:pt x="32800" y="69000"/>
                </a:lnTo>
                <a:lnTo>
                  <a:pt x="32860" y="69260"/>
                </a:lnTo>
                <a:lnTo>
                  <a:pt x="33050" y="69200"/>
                </a:lnTo>
                <a:lnTo>
                  <a:pt x="33220" y="69200"/>
                </a:lnTo>
                <a:lnTo>
                  <a:pt x="33650" y="69700"/>
                </a:lnTo>
                <a:lnTo>
                  <a:pt x="33940" y="69550"/>
                </a:lnTo>
                <a:lnTo>
                  <a:pt x="34090" y="68990"/>
                </a:lnTo>
                <a:lnTo>
                  <a:pt x="34130" y="68270"/>
                </a:lnTo>
                <a:lnTo>
                  <a:pt x="33850" y="67700"/>
                </a:lnTo>
                <a:lnTo>
                  <a:pt x="33250" y="67390"/>
                </a:lnTo>
                <a:lnTo>
                  <a:pt x="32700" y="67540"/>
                </a:lnTo>
                <a:lnTo>
                  <a:pt x="32580" y="68370"/>
                </a:lnTo>
                <a:lnTo>
                  <a:pt x="32420" y="67910"/>
                </a:lnTo>
                <a:lnTo>
                  <a:pt x="30850" y="65570"/>
                </a:lnTo>
                <a:lnTo>
                  <a:pt x="30730" y="65320"/>
                </a:lnTo>
                <a:lnTo>
                  <a:pt x="30740" y="65320"/>
                </a:lnTo>
                <a:lnTo>
                  <a:pt x="31300" y="65270"/>
                </a:lnTo>
                <a:lnTo>
                  <a:pt x="31670" y="65140"/>
                </a:lnTo>
                <a:lnTo>
                  <a:pt x="32000" y="65170"/>
                </a:lnTo>
                <a:lnTo>
                  <a:pt x="32320" y="65250"/>
                </a:lnTo>
                <a:lnTo>
                  <a:pt x="32800" y="65440"/>
                </a:lnTo>
                <a:lnTo>
                  <a:pt x="33150" y="65660"/>
                </a:lnTo>
                <a:lnTo>
                  <a:pt x="33380" y="65630"/>
                </a:lnTo>
                <a:lnTo>
                  <a:pt x="33920" y="65390"/>
                </a:lnTo>
                <a:lnTo>
                  <a:pt x="34040" y="65380"/>
                </a:lnTo>
                <a:lnTo>
                  <a:pt x="34090" y="65430"/>
                </a:lnTo>
                <a:lnTo>
                  <a:pt x="34090" y="65510"/>
                </a:lnTo>
                <a:lnTo>
                  <a:pt x="34080" y="65580"/>
                </a:lnTo>
                <a:lnTo>
                  <a:pt x="34090" y="65660"/>
                </a:lnTo>
                <a:lnTo>
                  <a:pt x="34180" y="65770"/>
                </a:lnTo>
                <a:lnTo>
                  <a:pt x="34320" y="65880"/>
                </a:lnTo>
                <a:lnTo>
                  <a:pt x="34570" y="66040"/>
                </a:lnTo>
                <a:lnTo>
                  <a:pt x="34660" y="66150"/>
                </a:lnTo>
                <a:lnTo>
                  <a:pt x="34680" y="66260"/>
                </a:lnTo>
                <a:lnTo>
                  <a:pt x="34660" y="66370"/>
                </a:lnTo>
                <a:lnTo>
                  <a:pt x="34710" y="66520"/>
                </a:lnTo>
                <a:lnTo>
                  <a:pt x="34820" y="66580"/>
                </a:lnTo>
                <a:lnTo>
                  <a:pt x="35030" y="66590"/>
                </a:lnTo>
                <a:lnTo>
                  <a:pt x="35250" y="66660"/>
                </a:lnTo>
                <a:lnTo>
                  <a:pt x="35790" y="66940"/>
                </a:lnTo>
                <a:lnTo>
                  <a:pt x="35930" y="67040"/>
                </a:lnTo>
                <a:lnTo>
                  <a:pt x="36000" y="67130"/>
                </a:lnTo>
                <a:lnTo>
                  <a:pt x="36000" y="67200"/>
                </a:lnTo>
                <a:lnTo>
                  <a:pt x="35990" y="67290"/>
                </a:lnTo>
                <a:lnTo>
                  <a:pt x="36010" y="67370"/>
                </a:lnTo>
                <a:lnTo>
                  <a:pt x="36060" y="67480"/>
                </a:lnTo>
                <a:lnTo>
                  <a:pt x="36170" y="67520"/>
                </a:lnTo>
                <a:lnTo>
                  <a:pt x="36310" y="67530"/>
                </a:lnTo>
                <a:lnTo>
                  <a:pt x="36490" y="67470"/>
                </a:lnTo>
                <a:lnTo>
                  <a:pt x="36600" y="67470"/>
                </a:lnTo>
                <a:lnTo>
                  <a:pt x="36700" y="67500"/>
                </a:lnTo>
                <a:lnTo>
                  <a:pt x="36740" y="67540"/>
                </a:lnTo>
                <a:lnTo>
                  <a:pt x="36760" y="67580"/>
                </a:lnTo>
                <a:lnTo>
                  <a:pt x="36740" y="67640"/>
                </a:lnTo>
                <a:lnTo>
                  <a:pt x="36790" y="67760"/>
                </a:lnTo>
                <a:lnTo>
                  <a:pt x="36860" y="68050"/>
                </a:lnTo>
                <a:lnTo>
                  <a:pt x="36940" y="68110"/>
                </a:lnTo>
                <a:lnTo>
                  <a:pt x="37050" y="68140"/>
                </a:lnTo>
                <a:lnTo>
                  <a:pt x="37260" y="68120"/>
                </a:lnTo>
                <a:lnTo>
                  <a:pt x="37430" y="68210"/>
                </a:lnTo>
                <a:lnTo>
                  <a:pt x="37730" y="68270"/>
                </a:lnTo>
                <a:lnTo>
                  <a:pt x="38160" y="68270"/>
                </a:lnTo>
                <a:lnTo>
                  <a:pt x="38800" y="68730"/>
                </a:lnTo>
                <a:lnTo>
                  <a:pt x="38950" y="68800"/>
                </a:lnTo>
                <a:lnTo>
                  <a:pt x="39040" y="68810"/>
                </a:lnTo>
                <a:lnTo>
                  <a:pt x="39130" y="68800"/>
                </a:lnTo>
                <a:lnTo>
                  <a:pt x="39220" y="68810"/>
                </a:lnTo>
                <a:lnTo>
                  <a:pt x="39330" y="68870"/>
                </a:lnTo>
                <a:lnTo>
                  <a:pt x="39480" y="68990"/>
                </a:lnTo>
                <a:lnTo>
                  <a:pt x="39590" y="69050"/>
                </a:lnTo>
                <a:lnTo>
                  <a:pt x="39650" y="69070"/>
                </a:lnTo>
                <a:lnTo>
                  <a:pt x="39710" y="69040"/>
                </a:lnTo>
                <a:lnTo>
                  <a:pt x="39770" y="69020"/>
                </a:lnTo>
                <a:lnTo>
                  <a:pt x="39860" y="69040"/>
                </a:lnTo>
                <a:lnTo>
                  <a:pt x="39950" y="69100"/>
                </a:lnTo>
                <a:lnTo>
                  <a:pt x="40090" y="69280"/>
                </a:lnTo>
                <a:lnTo>
                  <a:pt x="40170" y="69430"/>
                </a:lnTo>
                <a:lnTo>
                  <a:pt x="40210" y="69700"/>
                </a:lnTo>
                <a:lnTo>
                  <a:pt x="40190" y="69850"/>
                </a:lnTo>
                <a:lnTo>
                  <a:pt x="40160" y="69950"/>
                </a:lnTo>
                <a:lnTo>
                  <a:pt x="40120" y="69980"/>
                </a:lnTo>
                <a:lnTo>
                  <a:pt x="40100" y="70010"/>
                </a:lnTo>
                <a:lnTo>
                  <a:pt x="40100" y="70060"/>
                </a:lnTo>
                <a:lnTo>
                  <a:pt x="40130" y="70100"/>
                </a:lnTo>
                <a:lnTo>
                  <a:pt x="40470" y="70170"/>
                </a:lnTo>
                <a:lnTo>
                  <a:pt x="40560" y="70220"/>
                </a:lnTo>
                <a:lnTo>
                  <a:pt x="40610" y="70310"/>
                </a:lnTo>
                <a:lnTo>
                  <a:pt x="40610" y="70500"/>
                </a:lnTo>
                <a:lnTo>
                  <a:pt x="40570" y="70800"/>
                </a:lnTo>
                <a:lnTo>
                  <a:pt x="40540" y="70890"/>
                </a:lnTo>
                <a:lnTo>
                  <a:pt x="40550" y="71000"/>
                </a:lnTo>
                <a:lnTo>
                  <a:pt x="40620" y="71320"/>
                </a:lnTo>
                <a:lnTo>
                  <a:pt x="40610" y="71470"/>
                </a:lnTo>
                <a:lnTo>
                  <a:pt x="40580" y="71610"/>
                </a:lnTo>
                <a:lnTo>
                  <a:pt x="40540" y="71730"/>
                </a:lnTo>
                <a:lnTo>
                  <a:pt x="40540" y="71850"/>
                </a:lnTo>
                <a:lnTo>
                  <a:pt x="40590" y="71960"/>
                </a:lnTo>
                <a:lnTo>
                  <a:pt x="40730" y="72090"/>
                </a:lnTo>
                <a:lnTo>
                  <a:pt x="40900" y="72140"/>
                </a:lnTo>
                <a:lnTo>
                  <a:pt x="41130" y="72100"/>
                </a:lnTo>
                <a:lnTo>
                  <a:pt x="41430" y="72180"/>
                </a:lnTo>
                <a:lnTo>
                  <a:pt x="41780" y="72760"/>
                </a:lnTo>
                <a:lnTo>
                  <a:pt x="41870" y="73000"/>
                </a:lnTo>
                <a:lnTo>
                  <a:pt x="41890" y="73180"/>
                </a:lnTo>
                <a:lnTo>
                  <a:pt x="41830" y="73440"/>
                </a:lnTo>
                <a:lnTo>
                  <a:pt x="41700" y="73710"/>
                </a:lnTo>
                <a:lnTo>
                  <a:pt x="41510" y="73970"/>
                </a:lnTo>
                <a:lnTo>
                  <a:pt x="41180" y="74340"/>
                </a:lnTo>
                <a:lnTo>
                  <a:pt x="41030" y="74460"/>
                </a:lnTo>
                <a:lnTo>
                  <a:pt x="41040" y="74550"/>
                </a:lnTo>
                <a:lnTo>
                  <a:pt x="41130" y="74700"/>
                </a:lnTo>
                <a:lnTo>
                  <a:pt x="41790" y="75390"/>
                </a:lnTo>
                <a:lnTo>
                  <a:pt x="42200" y="75970"/>
                </a:lnTo>
                <a:lnTo>
                  <a:pt x="42300" y="76080"/>
                </a:lnTo>
                <a:lnTo>
                  <a:pt x="42390" y="76140"/>
                </a:lnTo>
                <a:lnTo>
                  <a:pt x="42660" y="76220"/>
                </a:lnTo>
                <a:lnTo>
                  <a:pt x="42690" y="76260"/>
                </a:lnTo>
                <a:lnTo>
                  <a:pt x="42680" y="76300"/>
                </a:lnTo>
                <a:lnTo>
                  <a:pt x="42610" y="76390"/>
                </a:lnTo>
                <a:lnTo>
                  <a:pt x="42430" y="76540"/>
                </a:lnTo>
                <a:lnTo>
                  <a:pt x="42390" y="76580"/>
                </a:lnTo>
                <a:lnTo>
                  <a:pt x="42410" y="76670"/>
                </a:lnTo>
                <a:lnTo>
                  <a:pt x="42470" y="76800"/>
                </a:lnTo>
                <a:lnTo>
                  <a:pt x="42660" y="77100"/>
                </a:lnTo>
                <a:lnTo>
                  <a:pt x="42780" y="77350"/>
                </a:lnTo>
                <a:lnTo>
                  <a:pt x="42870" y="77720"/>
                </a:lnTo>
                <a:lnTo>
                  <a:pt x="42870" y="77880"/>
                </a:lnTo>
                <a:lnTo>
                  <a:pt x="42830" y="78000"/>
                </a:lnTo>
                <a:lnTo>
                  <a:pt x="42690" y="78130"/>
                </a:lnTo>
                <a:lnTo>
                  <a:pt x="42750" y="78260"/>
                </a:lnTo>
                <a:lnTo>
                  <a:pt x="42810" y="78350"/>
                </a:lnTo>
                <a:lnTo>
                  <a:pt x="43550" y="79000"/>
                </a:lnTo>
                <a:lnTo>
                  <a:pt x="43970" y="80020"/>
                </a:lnTo>
                <a:lnTo>
                  <a:pt x="44000" y="80310"/>
                </a:lnTo>
                <a:lnTo>
                  <a:pt x="44110" y="80540"/>
                </a:lnTo>
                <a:lnTo>
                  <a:pt x="44430" y="81030"/>
                </a:lnTo>
                <a:lnTo>
                  <a:pt x="44650" y="81550"/>
                </a:lnTo>
                <a:lnTo>
                  <a:pt x="45120" y="82800"/>
                </a:lnTo>
                <a:lnTo>
                  <a:pt x="45270" y="83020"/>
                </a:lnTo>
                <a:lnTo>
                  <a:pt x="45440" y="83130"/>
                </a:lnTo>
                <a:lnTo>
                  <a:pt x="45740" y="83130"/>
                </a:lnTo>
                <a:lnTo>
                  <a:pt x="46190" y="82980"/>
                </a:lnTo>
                <a:lnTo>
                  <a:pt x="46330" y="82950"/>
                </a:lnTo>
                <a:lnTo>
                  <a:pt x="46470" y="82970"/>
                </a:lnTo>
                <a:lnTo>
                  <a:pt x="47040" y="83130"/>
                </a:lnTo>
                <a:lnTo>
                  <a:pt x="47190" y="83150"/>
                </a:lnTo>
                <a:lnTo>
                  <a:pt x="47440" y="83270"/>
                </a:lnTo>
                <a:lnTo>
                  <a:pt x="49210" y="85040"/>
                </a:lnTo>
                <a:lnTo>
                  <a:pt x="49600" y="85330"/>
                </a:lnTo>
                <a:lnTo>
                  <a:pt x="49850" y="85430"/>
                </a:lnTo>
                <a:lnTo>
                  <a:pt x="49980" y="85440"/>
                </a:lnTo>
                <a:lnTo>
                  <a:pt x="50110" y="85520"/>
                </a:lnTo>
                <a:lnTo>
                  <a:pt x="50620" y="86070"/>
                </a:lnTo>
                <a:lnTo>
                  <a:pt x="51040" y="86400"/>
                </a:lnTo>
                <a:lnTo>
                  <a:pt x="51150" y="86550"/>
                </a:lnTo>
                <a:lnTo>
                  <a:pt x="51290" y="87150"/>
                </a:lnTo>
                <a:lnTo>
                  <a:pt x="51380" y="87380"/>
                </a:lnTo>
                <a:lnTo>
                  <a:pt x="51600" y="87690"/>
                </a:lnTo>
                <a:lnTo>
                  <a:pt x="51800" y="87930"/>
                </a:lnTo>
                <a:lnTo>
                  <a:pt x="51900" y="88150"/>
                </a:lnTo>
                <a:lnTo>
                  <a:pt x="51940" y="88650"/>
                </a:lnTo>
                <a:lnTo>
                  <a:pt x="52230" y="88700"/>
                </a:lnTo>
                <a:lnTo>
                  <a:pt x="52540" y="88700"/>
                </a:lnTo>
                <a:lnTo>
                  <a:pt x="52700" y="88760"/>
                </a:lnTo>
                <a:lnTo>
                  <a:pt x="52870" y="88870"/>
                </a:lnTo>
                <a:lnTo>
                  <a:pt x="53000" y="89050"/>
                </a:lnTo>
                <a:lnTo>
                  <a:pt x="53070" y="89260"/>
                </a:lnTo>
                <a:lnTo>
                  <a:pt x="53000" y="89980"/>
                </a:lnTo>
                <a:lnTo>
                  <a:pt x="53250" y="90350"/>
                </a:lnTo>
                <a:lnTo>
                  <a:pt x="53290" y="90490"/>
                </a:lnTo>
                <a:lnTo>
                  <a:pt x="53290" y="9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