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Tiranë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Tiranë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480" y="39530"/>
                </a:moveTo>
                <a:lnTo>
                  <a:pt x="44740" y="39540"/>
                </a:lnTo>
                <a:lnTo>
                  <a:pt x="44930" y="39660"/>
                </a:lnTo>
                <a:lnTo>
                  <a:pt x="45200" y="39880"/>
                </a:lnTo>
                <a:lnTo>
                  <a:pt x="45640" y="40370"/>
                </a:lnTo>
                <a:lnTo>
                  <a:pt x="46120" y="41090"/>
                </a:lnTo>
                <a:lnTo>
                  <a:pt x="46170" y="41290"/>
                </a:lnTo>
                <a:lnTo>
                  <a:pt x="46200" y="41420"/>
                </a:lnTo>
                <a:lnTo>
                  <a:pt x="46230" y="41510"/>
                </a:lnTo>
                <a:lnTo>
                  <a:pt x="46360" y="41690"/>
                </a:lnTo>
                <a:lnTo>
                  <a:pt x="46390" y="41790"/>
                </a:lnTo>
                <a:lnTo>
                  <a:pt x="46430" y="41910"/>
                </a:lnTo>
                <a:lnTo>
                  <a:pt x="46500" y="42040"/>
                </a:lnTo>
                <a:lnTo>
                  <a:pt x="46920" y="42390"/>
                </a:lnTo>
                <a:lnTo>
                  <a:pt x="47300" y="42620"/>
                </a:lnTo>
                <a:lnTo>
                  <a:pt x="47460" y="42800"/>
                </a:lnTo>
                <a:lnTo>
                  <a:pt x="47660" y="43130"/>
                </a:lnTo>
                <a:lnTo>
                  <a:pt x="47800" y="43210"/>
                </a:lnTo>
                <a:lnTo>
                  <a:pt x="47950" y="43180"/>
                </a:lnTo>
                <a:lnTo>
                  <a:pt x="48200" y="42940"/>
                </a:lnTo>
                <a:lnTo>
                  <a:pt x="48320" y="42770"/>
                </a:lnTo>
                <a:lnTo>
                  <a:pt x="48960" y="42760"/>
                </a:lnTo>
                <a:lnTo>
                  <a:pt x="49820" y="43690"/>
                </a:lnTo>
                <a:lnTo>
                  <a:pt x="50130" y="43930"/>
                </a:lnTo>
                <a:lnTo>
                  <a:pt x="51850" y="44540"/>
                </a:lnTo>
                <a:lnTo>
                  <a:pt x="51710" y="44880"/>
                </a:lnTo>
                <a:lnTo>
                  <a:pt x="51650" y="44980"/>
                </a:lnTo>
                <a:lnTo>
                  <a:pt x="51550" y="45080"/>
                </a:lnTo>
                <a:lnTo>
                  <a:pt x="50330" y="45420"/>
                </a:lnTo>
                <a:lnTo>
                  <a:pt x="50100" y="45530"/>
                </a:lnTo>
                <a:lnTo>
                  <a:pt x="49600" y="45960"/>
                </a:lnTo>
                <a:lnTo>
                  <a:pt x="49220" y="46690"/>
                </a:lnTo>
                <a:lnTo>
                  <a:pt x="48850" y="46720"/>
                </a:lnTo>
                <a:lnTo>
                  <a:pt x="48700" y="46830"/>
                </a:lnTo>
                <a:lnTo>
                  <a:pt x="48340" y="47190"/>
                </a:lnTo>
                <a:lnTo>
                  <a:pt x="48210" y="47290"/>
                </a:lnTo>
                <a:lnTo>
                  <a:pt x="48070" y="47330"/>
                </a:lnTo>
                <a:lnTo>
                  <a:pt x="47880" y="47290"/>
                </a:lnTo>
                <a:lnTo>
                  <a:pt x="47730" y="47220"/>
                </a:lnTo>
                <a:lnTo>
                  <a:pt x="47630" y="47120"/>
                </a:lnTo>
                <a:lnTo>
                  <a:pt x="47490" y="47130"/>
                </a:lnTo>
                <a:lnTo>
                  <a:pt x="47310" y="47260"/>
                </a:lnTo>
                <a:lnTo>
                  <a:pt x="46980" y="47660"/>
                </a:lnTo>
                <a:lnTo>
                  <a:pt x="46690" y="48110"/>
                </a:lnTo>
                <a:lnTo>
                  <a:pt x="46010" y="48900"/>
                </a:lnTo>
                <a:lnTo>
                  <a:pt x="45850" y="49050"/>
                </a:lnTo>
                <a:lnTo>
                  <a:pt x="44840" y="49570"/>
                </a:lnTo>
                <a:lnTo>
                  <a:pt x="44350" y="49680"/>
                </a:lnTo>
                <a:lnTo>
                  <a:pt x="43270" y="50130"/>
                </a:lnTo>
                <a:lnTo>
                  <a:pt x="42730" y="50600"/>
                </a:lnTo>
                <a:lnTo>
                  <a:pt x="42750" y="50680"/>
                </a:lnTo>
                <a:lnTo>
                  <a:pt x="42810" y="50760"/>
                </a:lnTo>
                <a:lnTo>
                  <a:pt x="42950" y="50810"/>
                </a:lnTo>
                <a:lnTo>
                  <a:pt x="43020" y="50860"/>
                </a:lnTo>
                <a:lnTo>
                  <a:pt x="43010" y="50920"/>
                </a:lnTo>
                <a:lnTo>
                  <a:pt x="42900" y="51050"/>
                </a:lnTo>
                <a:lnTo>
                  <a:pt x="42620" y="51170"/>
                </a:lnTo>
                <a:lnTo>
                  <a:pt x="42170" y="51260"/>
                </a:lnTo>
                <a:lnTo>
                  <a:pt x="41470" y="51190"/>
                </a:lnTo>
                <a:lnTo>
                  <a:pt x="40740" y="51250"/>
                </a:lnTo>
                <a:lnTo>
                  <a:pt x="40700" y="51570"/>
                </a:lnTo>
                <a:lnTo>
                  <a:pt x="40620" y="51700"/>
                </a:lnTo>
                <a:lnTo>
                  <a:pt x="40480" y="51840"/>
                </a:lnTo>
                <a:lnTo>
                  <a:pt x="39950" y="52100"/>
                </a:lnTo>
                <a:lnTo>
                  <a:pt x="39760" y="52290"/>
                </a:lnTo>
                <a:lnTo>
                  <a:pt x="39690" y="52600"/>
                </a:lnTo>
                <a:lnTo>
                  <a:pt x="39670" y="52830"/>
                </a:lnTo>
                <a:lnTo>
                  <a:pt x="39660" y="53090"/>
                </a:lnTo>
                <a:lnTo>
                  <a:pt x="39590" y="53220"/>
                </a:lnTo>
                <a:lnTo>
                  <a:pt x="39510" y="53300"/>
                </a:lnTo>
                <a:lnTo>
                  <a:pt x="39040" y="53210"/>
                </a:lnTo>
                <a:lnTo>
                  <a:pt x="39090" y="52990"/>
                </a:lnTo>
                <a:lnTo>
                  <a:pt x="39100" y="52930"/>
                </a:lnTo>
                <a:lnTo>
                  <a:pt x="39090" y="52860"/>
                </a:lnTo>
                <a:lnTo>
                  <a:pt x="39050" y="52810"/>
                </a:lnTo>
                <a:lnTo>
                  <a:pt x="39010" y="52790"/>
                </a:lnTo>
                <a:lnTo>
                  <a:pt x="38950" y="52800"/>
                </a:lnTo>
                <a:lnTo>
                  <a:pt x="38830" y="52850"/>
                </a:lnTo>
                <a:lnTo>
                  <a:pt x="38440" y="53090"/>
                </a:lnTo>
                <a:lnTo>
                  <a:pt x="38310" y="53140"/>
                </a:lnTo>
                <a:lnTo>
                  <a:pt x="38200" y="53110"/>
                </a:lnTo>
                <a:lnTo>
                  <a:pt x="38160" y="53060"/>
                </a:lnTo>
                <a:lnTo>
                  <a:pt x="38090" y="53030"/>
                </a:lnTo>
                <a:lnTo>
                  <a:pt x="37860" y="53030"/>
                </a:lnTo>
                <a:lnTo>
                  <a:pt x="37830" y="53000"/>
                </a:lnTo>
                <a:lnTo>
                  <a:pt x="37810" y="52970"/>
                </a:lnTo>
                <a:lnTo>
                  <a:pt x="37780" y="52960"/>
                </a:lnTo>
                <a:lnTo>
                  <a:pt x="37610" y="52930"/>
                </a:lnTo>
                <a:lnTo>
                  <a:pt x="37440" y="52840"/>
                </a:lnTo>
                <a:lnTo>
                  <a:pt x="37360" y="52830"/>
                </a:lnTo>
                <a:lnTo>
                  <a:pt x="37190" y="52910"/>
                </a:lnTo>
                <a:lnTo>
                  <a:pt x="36970" y="53050"/>
                </a:lnTo>
                <a:lnTo>
                  <a:pt x="36580" y="53360"/>
                </a:lnTo>
                <a:lnTo>
                  <a:pt x="36390" y="53480"/>
                </a:lnTo>
                <a:lnTo>
                  <a:pt x="36170" y="53510"/>
                </a:lnTo>
                <a:lnTo>
                  <a:pt x="35820" y="53500"/>
                </a:lnTo>
                <a:lnTo>
                  <a:pt x="35720" y="53470"/>
                </a:lnTo>
                <a:lnTo>
                  <a:pt x="35620" y="53430"/>
                </a:lnTo>
                <a:lnTo>
                  <a:pt x="35510" y="53440"/>
                </a:lnTo>
                <a:lnTo>
                  <a:pt x="35400" y="53520"/>
                </a:lnTo>
                <a:lnTo>
                  <a:pt x="35270" y="53720"/>
                </a:lnTo>
                <a:lnTo>
                  <a:pt x="35190" y="53830"/>
                </a:lnTo>
                <a:lnTo>
                  <a:pt x="35100" y="53880"/>
                </a:lnTo>
                <a:lnTo>
                  <a:pt x="34960" y="53810"/>
                </a:lnTo>
                <a:lnTo>
                  <a:pt x="34780" y="53550"/>
                </a:lnTo>
                <a:lnTo>
                  <a:pt x="34690" y="53480"/>
                </a:lnTo>
                <a:lnTo>
                  <a:pt x="34620" y="53460"/>
                </a:lnTo>
                <a:lnTo>
                  <a:pt x="34500" y="53490"/>
                </a:lnTo>
                <a:lnTo>
                  <a:pt x="34450" y="53500"/>
                </a:lnTo>
                <a:lnTo>
                  <a:pt x="34430" y="53510"/>
                </a:lnTo>
                <a:lnTo>
                  <a:pt x="34520" y="53660"/>
                </a:lnTo>
                <a:lnTo>
                  <a:pt x="34550" y="53760"/>
                </a:lnTo>
                <a:lnTo>
                  <a:pt x="34530" y="53840"/>
                </a:lnTo>
                <a:lnTo>
                  <a:pt x="34410" y="53900"/>
                </a:lnTo>
                <a:lnTo>
                  <a:pt x="34350" y="53890"/>
                </a:lnTo>
                <a:lnTo>
                  <a:pt x="34280" y="53950"/>
                </a:lnTo>
                <a:lnTo>
                  <a:pt x="34230" y="54000"/>
                </a:lnTo>
                <a:lnTo>
                  <a:pt x="33980" y="54630"/>
                </a:lnTo>
                <a:lnTo>
                  <a:pt x="33810" y="54290"/>
                </a:lnTo>
                <a:lnTo>
                  <a:pt x="33830" y="54130"/>
                </a:lnTo>
                <a:lnTo>
                  <a:pt x="33920" y="53990"/>
                </a:lnTo>
                <a:lnTo>
                  <a:pt x="34170" y="51700"/>
                </a:lnTo>
                <a:lnTo>
                  <a:pt x="34050" y="51220"/>
                </a:lnTo>
                <a:lnTo>
                  <a:pt x="33920" y="51020"/>
                </a:lnTo>
                <a:lnTo>
                  <a:pt x="33830" y="50780"/>
                </a:lnTo>
                <a:lnTo>
                  <a:pt x="33840" y="50580"/>
                </a:lnTo>
                <a:lnTo>
                  <a:pt x="34340" y="50360"/>
                </a:lnTo>
                <a:lnTo>
                  <a:pt x="34420" y="50020"/>
                </a:lnTo>
                <a:lnTo>
                  <a:pt x="34420" y="49610"/>
                </a:lnTo>
                <a:lnTo>
                  <a:pt x="34450" y="49270"/>
                </a:lnTo>
                <a:lnTo>
                  <a:pt x="35380" y="47770"/>
                </a:lnTo>
                <a:lnTo>
                  <a:pt x="35540" y="47190"/>
                </a:lnTo>
                <a:lnTo>
                  <a:pt x="35520" y="47070"/>
                </a:lnTo>
                <a:lnTo>
                  <a:pt x="35530" y="47070"/>
                </a:lnTo>
                <a:lnTo>
                  <a:pt x="36090" y="47000"/>
                </a:lnTo>
                <a:lnTo>
                  <a:pt x="36710" y="47270"/>
                </a:lnTo>
                <a:lnTo>
                  <a:pt x="37140" y="47570"/>
                </a:lnTo>
                <a:lnTo>
                  <a:pt x="37590" y="46730"/>
                </a:lnTo>
                <a:lnTo>
                  <a:pt x="38180" y="46220"/>
                </a:lnTo>
                <a:lnTo>
                  <a:pt x="38320" y="45990"/>
                </a:lnTo>
                <a:lnTo>
                  <a:pt x="38390" y="45660"/>
                </a:lnTo>
                <a:lnTo>
                  <a:pt x="38400" y="45310"/>
                </a:lnTo>
                <a:lnTo>
                  <a:pt x="38380" y="44930"/>
                </a:lnTo>
                <a:lnTo>
                  <a:pt x="38430" y="44420"/>
                </a:lnTo>
                <a:lnTo>
                  <a:pt x="38420" y="44190"/>
                </a:lnTo>
                <a:lnTo>
                  <a:pt x="38370" y="44050"/>
                </a:lnTo>
                <a:lnTo>
                  <a:pt x="38150" y="43950"/>
                </a:lnTo>
                <a:lnTo>
                  <a:pt x="38030" y="43830"/>
                </a:lnTo>
                <a:lnTo>
                  <a:pt x="37900" y="43530"/>
                </a:lnTo>
                <a:lnTo>
                  <a:pt x="37880" y="43170"/>
                </a:lnTo>
                <a:lnTo>
                  <a:pt x="37930" y="41460"/>
                </a:lnTo>
                <a:lnTo>
                  <a:pt x="38520" y="41330"/>
                </a:lnTo>
                <a:lnTo>
                  <a:pt x="38980" y="41450"/>
                </a:lnTo>
                <a:lnTo>
                  <a:pt x="39120" y="41380"/>
                </a:lnTo>
                <a:lnTo>
                  <a:pt x="39230" y="41240"/>
                </a:lnTo>
                <a:lnTo>
                  <a:pt x="39300" y="41080"/>
                </a:lnTo>
                <a:lnTo>
                  <a:pt x="39410" y="40940"/>
                </a:lnTo>
                <a:lnTo>
                  <a:pt x="39500" y="41010"/>
                </a:lnTo>
                <a:lnTo>
                  <a:pt x="39570" y="41180"/>
                </a:lnTo>
                <a:lnTo>
                  <a:pt x="39640" y="41680"/>
                </a:lnTo>
                <a:lnTo>
                  <a:pt x="39690" y="41830"/>
                </a:lnTo>
                <a:lnTo>
                  <a:pt x="39760" y="41970"/>
                </a:lnTo>
                <a:lnTo>
                  <a:pt x="39870" y="42050"/>
                </a:lnTo>
                <a:lnTo>
                  <a:pt x="39930" y="42120"/>
                </a:lnTo>
                <a:lnTo>
                  <a:pt x="39990" y="42210"/>
                </a:lnTo>
                <a:lnTo>
                  <a:pt x="40040" y="42370"/>
                </a:lnTo>
                <a:lnTo>
                  <a:pt x="40130" y="42550"/>
                </a:lnTo>
                <a:lnTo>
                  <a:pt x="40270" y="42630"/>
                </a:lnTo>
                <a:lnTo>
                  <a:pt x="40540" y="42640"/>
                </a:lnTo>
                <a:lnTo>
                  <a:pt x="40740" y="42580"/>
                </a:lnTo>
                <a:lnTo>
                  <a:pt x="40970" y="42460"/>
                </a:lnTo>
                <a:lnTo>
                  <a:pt x="41630" y="41990"/>
                </a:lnTo>
                <a:lnTo>
                  <a:pt x="42570" y="41610"/>
                </a:lnTo>
                <a:lnTo>
                  <a:pt x="42680" y="41530"/>
                </a:lnTo>
                <a:lnTo>
                  <a:pt x="42730" y="41410"/>
                </a:lnTo>
                <a:lnTo>
                  <a:pt x="42750" y="41300"/>
                </a:lnTo>
                <a:lnTo>
                  <a:pt x="42810" y="41210"/>
                </a:lnTo>
                <a:lnTo>
                  <a:pt x="42900" y="41250"/>
                </a:lnTo>
                <a:lnTo>
                  <a:pt x="43120" y="41440"/>
                </a:lnTo>
                <a:lnTo>
                  <a:pt x="43300" y="41460"/>
                </a:lnTo>
                <a:lnTo>
                  <a:pt x="43500" y="41380"/>
                </a:lnTo>
                <a:lnTo>
                  <a:pt x="43890" y="41000"/>
                </a:lnTo>
                <a:lnTo>
                  <a:pt x="44070" y="40760"/>
                </a:lnTo>
                <a:lnTo>
                  <a:pt x="44370" y="40190"/>
                </a:lnTo>
                <a:lnTo>
                  <a:pt x="44430" y="40030"/>
                </a:lnTo>
                <a:lnTo>
                  <a:pt x="44460" y="39860"/>
                </a:lnTo>
                <a:lnTo>
                  <a:pt x="44480" y="39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