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Shkodër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Albania • State Map | Fully Editable Vector Shape</a:t>
            </a:r>
          </a:p>
        </p:txBody>
      </p:sp>
      <p:sp>
        <p:nvSpPr>
          <p:cNvPr id="101" name="Shkodë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620" y="10280"/>
                </a:moveTo>
                <a:lnTo>
                  <a:pt x="42480" y="10580"/>
                </a:lnTo>
                <a:lnTo>
                  <a:pt x="42420" y="10680"/>
                </a:lnTo>
                <a:lnTo>
                  <a:pt x="42330" y="10800"/>
                </a:lnTo>
                <a:lnTo>
                  <a:pt x="42250" y="10890"/>
                </a:lnTo>
                <a:lnTo>
                  <a:pt x="42160" y="11000"/>
                </a:lnTo>
                <a:lnTo>
                  <a:pt x="42100" y="11130"/>
                </a:lnTo>
                <a:lnTo>
                  <a:pt x="42010" y="11430"/>
                </a:lnTo>
                <a:lnTo>
                  <a:pt x="41930" y="11560"/>
                </a:lnTo>
                <a:lnTo>
                  <a:pt x="41720" y="11760"/>
                </a:lnTo>
                <a:lnTo>
                  <a:pt x="41680" y="11850"/>
                </a:lnTo>
                <a:lnTo>
                  <a:pt x="41720" y="11950"/>
                </a:lnTo>
                <a:lnTo>
                  <a:pt x="42080" y="12400"/>
                </a:lnTo>
                <a:lnTo>
                  <a:pt x="42140" y="12590"/>
                </a:lnTo>
                <a:lnTo>
                  <a:pt x="42190" y="12850"/>
                </a:lnTo>
                <a:lnTo>
                  <a:pt x="42210" y="13630"/>
                </a:lnTo>
                <a:lnTo>
                  <a:pt x="42180" y="13870"/>
                </a:lnTo>
                <a:lnTo>
                  <a:pt x="42200" y="14230"/>
                </a:lnTo>
                <a:lnTo>
                  <a:pt x="42280" y="14720"/>
                </a:lnTo>
                <a:lnTo>
                  <a:pt x="42580" y="15760"/>
                </a:lnTo>
                <a:lnTo>
                  <a:pt x="42660" y="16180"/>
                </a:lnTo>
                <a:lnTo>
                  <a:pt x="42660" y="16440"/>
                </a:lnTo>
                <a:lnTo>
                  <a:pt x="42620" y="16540"/>
                </a:lnTo>
                <a:lnTo>
                  <a:pt x="42600" y="16630"/>
                </a:lnTo>
                <a:lnTo>
                  <a:pt x="42600" y="16760"/>
                </a:lnTo>
                <a:lnTo>
                  <a:pt x="42590" y="16870"/>
                </a:lnTo>
                <a:lnTo>
                  <a:pt x="42530" y="17120"/>
                </a:lnTo>
                <a:lnTo>
                  <a:pt x="42460" y="17340"/>
                </a:lnTo>
                <a:lnTo>
                  <a:pt x="42510" y="17460"/>
                </a:lnTo>
                <a:lnTo>
                  <a:pt x="42660" y="17570"/>
                </a:lnTo>
                <a:lnTo>
                  <a:pt x="42980" y="17750"/>
                </a:lnTo>
                <a:lnTo>
                  <a:pt x="43550" y="17820"/>
                </a:lnTo>
                <a:lnTo>
                  <a:pt x="43670" y="17660"/>
                </a:lnTo>
                <a:lnTo>
                  <a:pt x="43730" y="17620"/>
                </a:lnTo>
                <a:lnTo>
                  <a:pt x="43810" y="17590"/>
                </a:lnTo>
                <a:lnTo>
                  <a:pt x="43900" y="17580"/>
                </a:lnTo>
                <a:lnTo>
                  <a:pt x="44020" y="17530"/>
                </a:lnTo>
                <a:lnTo>
                  <a:pt x="44160" y="17430"/>
                </a:lnTo>
                <a:lnTo>
                  <a:pt x="44490" y="17090"/>
                </a:lnTo>
                <a:lnTo>
                  <a:pt x="44630" y="16990"/>
                </a:lnTo>
                <a:lnTo>
                  <a:pt x="44780" y="16930"/>
                </a:lnTo>
                <a:lnTo>
                  <a:pt x="46120" y="17000"/>
                </a:lnTo>
                <a:lnTo>
                  <a:pt x="46510" y="16620"/>
                </a:lnTo>
                <a:lnTo>
                  <a:pt x="47040" y="16690"/>
                </a:lnTo>
                <a:lnTo>
                  <a:pt x="47340" y="16790"/>
                </a:lnTo>
                <a:lnTo>
                  <a:pt x="49910" y="18040"/>
                </a:lnTo>
                <a:lnTo>
                  <a:pt x="50450" y="18010"/>
                </a:lnTo>
                <a:lnTo>
                  <a:pt x="50620" y="18040"/>
                </a:lnTo>
                <a:lnTo>
                  <a:pt x="50750" y="18150"/>
                </a:lnTo>
                <a:lnTo>
                  <a:pt x="50840" y="18290"/>
                </a:lnTo>
                <a:lnTo>
                  <a:pt x="50960" y="18410"/>
                </a:lnTo>
                <a:lnTo>
                  <a:pt x="51160" y="18460"/>
                </a:lnTo>
                <a:lnTo>
                  <a:pt x="51840" y="18750"/>
                </a:lnTo>
                <a:lnTo>
                  <a:pt x="52010" y="19270"/>
                </a:lnTo>
                <a:lnTo>
                  <a:pt x="51770" y="19730"/>
                </a:lnTo>
                <a:lnTo>
                  <a:pt x="51370" y="20060"/>
                </a:lnTo>
                <a:lnTo>
                  <a:pt x="51090" y="20230"/>
                </a:lnTo>
                <a:lnTo>
                  <a:pt x="50880" y="20390"/>
                </a:lnTo>
                <a:lnTo>
                  <a:pt x="50720" y="20570"/>
                </a:lnTo>
                <a:lnTo>
                  <a:pt x="50110" y="21450"/>
                </a:lnTo>
                <a:lnTo>
                  <a:pt x="50040" y="21690"/>
                </a:lnTo>
                <a:lnTo>
                  <a:pt x="50150" y="21930"/>
                </a:lnTo>
                <a:lnTo>
                  <a:pt x="50200" y="22130"/>
                </a:lnTo>
                <a:lnTo>
                  <a:pt x="50070" y="22540"/>
                </a:lnTo>
                <a:lnTo>
                  <a:pt x="49740" y="23000"/>
                </a:lnTo>
                <a:lnTo>
                  <a:pt x="49730" y="23060"/>
                </a:lnTo>
                <a:lnTo>
                  <a:pt x="49990" y="23050"/>
                </a:lnTo>
                <a:lnTo>
                  <a:pt x="50160" y="22970"/>
                </a:lnTo>
                <a:lnTo>
                  <a:pt x="50320" y="22880"/>
                </a:lnTo>
                <a:lnTo>
                  <a:pt x="50450" y="22860"/>
                </a:lnTo>
                <a:lnTo>
                  <a:pt x="50600" y="22970"/>
                </a:lnTo>
                <a:lnTo>
                  <a:pt x="50790" y="23280"/>
                </a:lnTo>
                <a:lnTo>
                  <a:pt x="51320" y="23770"/>
                </a:lnTo>
                <a:lnTo>
                  <a:pt x="50410" y="24630"/>
                </a:lnTo>
                <a:lnTo>
                  <a:pt x="48960" y="25360"/>
                </a:lnTo>
                <a:lnTo>
                  <a:pt x="48700" y="25540"/>
                </a:lnTo>
                <a:lnTo>
                  <a:pt x="48500" y="25760"/>
                </a:lnTo>
                <a:lnTo>
                  <a:pt x="48310" y="26370"/>
                </a:lnTo>
                <a:lnTo>
                  <a:pt x="48090" y="26690"/>
                </a:lnTo>
                <a:lnTo>
                  <a:pt x="47890" y="26870"/>
                </a:lnTo>
                <a:lnTo>
                  <a:pt x="47540" y="27070"/>
                </a:lnTo>
                <a:lnTo>
                  <a:pt x="47040" y="27570"/>
                </a:lnTo>
                <a:lnTo>
                  <a:pt x="46880" y="27800"/>
                </a:lnTo>
                <a:lnTo>
                  <a:pt x="46610" y="28290"/>
                </a:lnTo>
                <a:lnTo>
                  <a:pt x="46490" y="28390"/>
                </a:lnTo>
                <a:lnTo>
                  <a:pt x="46310" y="28440"/>
                </a:lnTo>
                <a:lnTo>
                  <a:pt x="45440" y="28410"/>
                </a:lnTo>
                <a:lnTo>
                  <a:pt x="45240" y="28340"/>
                </a:lnTo>
                <a:lnTo>
                  <a:pt x="45120" y="28230"/>
                </a:lnTo>
                <a:lnTo>
                  <a:pt x="45020" y="28090"/>
                </a:lnTo>
                <a:lnTo>
                  <a:pt x="45000" y="27960"/>
                </a:lnTo>
                <a:lnTo>
                  <a:pt x="45030" y="27840"/>
                </a:lnTo>
                <a:lnTo>
                  <a:pt x="45220" y="27660"/>
                </a:lnTo>
                <a:lnTo>
                  <a:pt x="45270" y="27580"/>
                </a:lnTo>
                <a:lnTo>
                  <a:pt x="45270" y="27460"/>
                </a:lnTo>
                <a:lnTo>
                  <a:pt x="45210" y="27330"/>
                </a:lnTo>
                <a:lnTo>
                  <a:pt x="44770" y="26770"/>
                </a:lnTo>
                <a:lnTo>
                  <a:pt x="44680" y="26620"/>
                </a:lnTo>
                <a:lnTo>
                  <a:pt x="44510" y="26170"/>
                </a:lnTo>
                <a:lnTo>
                  <a:pt x="44450" y="25850"/>
                </a:lnTo>
                <a:lnTo>
                  <a:pt x="44400" y="25710"/>
                </a:lnTo>
                <a:lnTo>
                  <a:pt x="44270" y="25580"/>
                </a:lnTo>
                <a:lnTo>
                  <a:pt x="44130" y="25570"/>
                </a:lnTo>
                <a:lnTo>
                  <a:pt x="43890" y="25640"/>
                </a:lnTo>
                <a:lnTo>
                  <a:pt x="43620" y="25800"/>
                </a:lnTo>
                <a:lnTo>
                  <a:pt x="43410" y="26050"/>
                </a:lnTo>
                <a:lnTo>
                  <a:pt x="43180" y="26260"/>
                </a:lnTo>
                <a:lnTo>
                  <a:pt x="43020" y="26450"/>
                </a:lnTo>
                <a:lnTo>
                  <a:pt x="42900" y="26550"/>
                </a:lnTo>
                <a:lnTo>
                  <a:pt x="42730" y="26600"/>
                </a:lnTo>
                <a:lnTo>
                  <a:pt x="42540" y="26600"/>
                </a:lnTo>
                <a:lnTo>
                  <a:pt x="42200" y="26470"/>
                </a:lnTo>
                <a:lnTo>
                  <a:pt x="42020" y="26340"/>
                </a:lnTo>
                <a:lnTo>
                  <a:pt x="41860" y="26260"/>
                </a:lnTo>
                <a:lnTo>
                  <a:pt x="41720" y="26270"/>
                </a:lnTo>
                <a:lnTo>
                  <a:pt x="41290" y="26490"/>
                </a:lnTo>
                <a:lnTo>
                  <a:pt x="40590" y="26530"/>
                </a:lnTo>
                <a:lnTo>
                  <a:pt x="40850" y="27110"/>
                </a:lnTo>
                <a:lnTo>
                  <a:pt x="40880" y="27230"/>
                </a:lnTo>
                <a:lnTo>
                  <a:pt x="40850" y="27330"/>
                </a:lnTo>
                <a:lnTo>
                  <a:pt x="40770" y="27440"/>
                </a:lnTo>
                <a:lnTo>
                  <a:pt x="40610" y="27600"/>
                </a:lnTo>
                <a:lnTo>
                  <a:pt x="40420" y="27740"/>
                </a:lnTo>
                <a:lnTo>
                  <a:pt x="40220" y="27820"/>
                </a:lnTo>
                <a:lnTo>
                  <a:pt x="39920" y="27710"/>
                </a:lnTo>
                <a:lnTo>
                  <a:pt x="39510" y="27370"/>
                </a:lnTo>
                <a:lnTo>
                  <a:pt x="39330" y="27260"/>
                </a:lnTo>
                <a:lnTo>
                  <a:pt x="39140" y="27240"/>
                </a:lnTo>
                <a:lnTo>
                  <a:pt x="38310" y="27370"/>
                </a:lnTo>
                <a:lnTo>
                  <a:pt x="38130" y="27360"/>
                </a:lnTo>
                <a:lnTo>
                  <a:pt x="37920" y="27250"/>
                </a:lnTo>
                <a:lnTo>
                  <a:pt x="37840" y="27190"/>
                </a:lnTo>
                <a:lnTo>
                  <a:pt x="37810" y="27090"/>
                </a:lnTo>
                <a:lnTo>
                  <a:pt x="37820" y="26970"/>
                </a:lnTo>
                <a:lnTo>
                  <a:pt x="37910" y="26820"/>
                </a:lnTo>
                <a:lnTo>
                  <a:pt x="37980" y="26720"/>
                </a:lnTo>
                <a:lnTo>
                  <a:pt x="38010" y="26650"/>
                </a:lnTo>
                <a:lnTo>
                  <a:pt x="37980" y="26600"/>
                </a:lnTo>
                <a:lnTo>
                  <a:pt x="37910" y="26570"/>
                </a:lnTo>
                <a:lnTo>
                  <a:pt x="37650" y="26570"/>
                </a:lnTo>
                <a:lnTo>
                  <a:pt x="37510" y="26540"/>
                </a:lnTo>
                <a:lnTo>
                  <a:pt x="37380" y="26470"/>
                </a:lnTo>
                <a:lnTo>
                  <a:pt x="37300" y="26400"/>
                </a:lnTo>
                <a:lnTo>
                  <a:pt x="37230" y="26350"/>
                </a:lnTo>
                <a:lnTo>
                  <a:pt x="37150" y="26340"/>
                </a:lnTo>
                <a:lnTo>
                  <a:pt x="36770" y="26400"/>
                </a:lnTo>
                <a:lnTo>
                  <a:pt x="36520" y="26500"/>
                </a:lnTo>
                <a:lnTo>
                  <a:pt x="36630" y="26630"/>
                </a:lnTo>
                <a:lnTo>
                  <a:pt x="36740" y="26970"/>
                </a:lnTo>
                <a:lnTo>
                  <a:pt x="36820" y="27600"/>
                </a:lnTo>
                <a:lnTo>
                  <a:pt x="36560" y="27890"/>
                </a:lnTo>
                <a:lnTo>
                  <a:pt x="36240" y="27990"/>
                </a:lnTo>
                <a:lnTo>
                  <a:pt x="35840" y="27820"/>
                </a:lnTo>
                <a:lnTo>
                  <a:pt x="35060" y="27340"/>
                </a:lnTo>
                <a:lnTo>
                  <a:pt x="34760" y="27220"/>
                </a:lnTo>
                <a:lnTo>
                  <a:pt x="34550" y="27260"/>
                </a:lnTo>
                <a:lnTo>
                  <a:pt x="34380" y="27490"/>
                </a:lnTo>
                <a:lnTo>
                  <a:pt x="34310" y="27840"/>
                </a:lnTo>
                <a:lnTo>
                  <a:pt x="34390" y="28210"/>
                </a:lnTo>
                <a:lnTo>
                  <a:pt x="35760" y="29300"/>
                </a:lnTo>
                <a:lnTo>
                  <a:pt x="35830" y="29630"/>
                </a:lnTo>
                <a:lnTo>
                  <a:pt x="35830" y="29640"/>
                </a:lnTo>
                <a:lnTo>
                  <a:pt x="34380" y="29040"/>
                </a:lnTo>
                <a:lnTo>
                  <a:pt x="34050" y="28820"/>
                </a:lnTo>
                <a:lnTo>
                  <a:pt x="33640" y="28640"/>
                </a:lnTo>
                <a:lnTo>
                  <a:pt x="32100" y="29130"/>
                </a:lnTo>
                <a:lnTo>
                  <a:pt x="32080" y="28810"/>
                </a:lnTo>
                <a:lnTo>
                  <a:pt x="32100" y="28020"/>
                </a:lnTo>
                <a:lnTo>
                  <a:pt x="31920" y="27690"/>
                </a:lnTo>
                <a:lnTo>
                  <a:pt x="31710" y="27490"/>
                </a:lnTo>
                <a:lnTo>
                  <a:pt x="31650" y="27370"/>
                </a:lnTo>
                <a:lnTo>
                  <a:pt x="31670" y="27240"/>
                </a:lnTo>
                <a:lnTo>
                  <a:pt x="31650" y="27040"/>
                </a:lnTo>
                <a:lnTo>
                  <a:pt x="31680" y="26880"/>
                </a:lnTo>
                <a:lnTo>
                  <a:pt x="31770" y="26730"/>
                </a:lnTo>
                <a:lnTo>
                  <a:pt x="31820" y="26510"/>
                </a:lnTo>
                <a:lnTo>
                  <a:pt x="31680" y="25800"/>
                </a:lnTo>
                <a:lnTo>
                  <a:pt x="31800" y="25690"/>
                </a:lnTo>
                <a:lnTo>
                  <a:pt x="31980" y="25670"/>
                </a:lnTo>
                <a:lnTo>
                  <a:pt x="32120" y="25560"/>
                </a:lnTo>
                <a:lnTo>
                  <a:pt x="32240" y="25040"/>
                </a:lnTo>
                <a:lnTo>
                  <a:pt x="32070" y="24830"/>
                </a:lnTo>
                <a:lnTo>
                  <a:pt x="32060" y="24830"/>
                </a:lnTo>
                <a:lnTo>
                  <a:pt x="31850" y="24370"/>
                </a:lnTo>
                <a:lnTo>
                  <a:pt x="31770" y="23780"/>
                </a:lnTo>
                <a:lnTo>
                  <a:pt x="31800" y="23180"/>
                </a:lnTo>
                <a:lnTo>
                  <a:pt x="31910" y="22650"/>
                </a:lnTo>
                <a:lnTo>
                  <a:pt x="32320" y="21740"/>
                </a:lnTo>
                <a:lnTo>
                  <a:pt x="32270" y="21450"/>
                </a:lnTo>
                <a:lnTo>
                  <a:pt x="32210" y="21380"/>
                </a:lnTo>
                <a:lnTo>
                  <a:pt x="31870" y="20970"/>
                </a:lnTo>
                <a:lnTo>
                  <a:pt x="30570" y="20000"/>
                </a:lnTo>
                <a:lnTo>
                  <a:pt x="30220" y="19600"/>
                </a:lnTo>
                <a:lnTo>
                  <a:pt x="29990" y="19110"/>
                </a:lnTo>
                <a:lnTo>
                  <a:pt x="30060" y="18790"/>
                </a:lnTo>
                <a:lnTo>
                  <a:pt x="30250" y="18580"/>
                </a:lnTo>
                <a:lnTo>
                  <a:pt x="30730" y="18060"/>
                </a:lnTo>
                <a:lnTo>
                  <a:pt x="30910" y="17770"/>
                </a:lnTo>
                <a:lnTo>
                  <a:pt x="32900" y="14660"/>
                </a:lnTo>
                <a:lnTo>
                  <a:pt x="32920" y="14500"/>
                </a:lnTo>
                <a:lnTo>
                  <a:pt x="32910" y="14080"/>
                </a:lnTo>
                <a:lnTo>
                  <a:pt x="32950" y="13860"/>
                </a:lnTo>
                <a:lnTo>
                  <a:pt x="33170" y="13360"/>
                </a:lnTo>
                <a:lnTo>
                  <a:pt x="33280" y="13180"/>
                </a:lnTo>
                <a:lnTo>
                  <a:pt x="34440" y="11830"/>
                </a:lnTo>
                <a:lnTo>
                  <a:pt x="34750" y="11330"/>
                </a:lnTo>
                <a:lnTo>
                  <a:pt x="35190" y="11030"/>
                </a:lnTo>
                <a:lnTo>
                  <a:pt x="35560" y="10600"/>
                </a:lnTo>
                <a:lnTo>
                  <a:pt x="35880" y="10090"/>
                </a:lnTo>
                <a:lnTo>
                  <a:pt x="36150" y="9520"/>
                </a:lnTo>
                <a:lnTo>
                  <a:pt x="36150" y="9510"/>
                </a:lnTo>
                <a:lnTo>
                  <a:pt x="36280" y="9050"/>
                </a:lnTo>
                <a:lnTo>
                  <a:pt x="36550" y="8810"/>
                </a:lnTo>
                <a:lnTo>
                  <a:pt x="36880" y="8630"/>
                </a:lnTo>
                <a:lnTo>
                  <a:pt x="37160" y="8300"/>
                </a:lnTo>
                <a:lnTo>
                  <a:pt x="37160" y="8290"/>
                </a:lnTo>
                <a:lnTo>
                  <a:pt x="37280" y="7930"/>
                </a:lnTo>
                <a:lnTo>
                  <a:pt x="37410" y="7130"/>
                </a:lnTo>
                <a:lnTo>
                  <a:pt x="37540" y="6700"/>
                </a:lnTo>
                <a:lnTo>
                  <a:pt x="37920" y="6080"/>
                </a:lnTo>
                <a:lnTo>
                  <a:pt x="38520" y="5380"/>
                </a:lnTo>
                <a:lnTo>
                  <a:pt x="38740" y="5170"/>
                </a:lnTo>
                <a:lnTo>
                  <a:pt x="39150" y="4800"/>
                </a:lnTo>
                <a:lnTo>
                  <a:pt x="39680" y="4550"/>
                </a:lnTo>
                <a:lnTo>
                  <a:pt x="40200" y="4810"/>
                </a:lnTo>
                <a:lnTo>
                  <a:pt x="40550" y="5480"/>
                </a:lnTo>
                <a:lnTo>
                  <a:pt x="40740" y="6270"/>
                </a:lnTo>
                <a:lnTo>
                  <a:pt x="40760" y="6580"/>
                </a:lnTo>
                <a:lnTo>
                  <a:pt x="40760" y="6640"/>
                </a:lnTo>
                <a:lnTo>
                  <a:pt x="40780" y="6880"/>
                </a:lnTo>
                <a:lnTo>
                  <a:pt x="40740" y="6850"/>
                </a:lnTo>
                <a:lnTo>
                  <a:pt x="40630" y="7020"/>
                </a:lnTo>
                <a:lnTo>
                  <a:pt x="40470" y="7390"/>
                </a:lnTo>
                <a:lnTo>
                  <a:pt x="40430" y="7600"/>
                </a:lnTo>
                <a:lnTo>
                  <a:pt x="40380" y="8070"/>
                </a:lnTo>
                <a:lnTo>
                  <a:pt x="40400" y="8280"/>
                </a:lnTo>
                <a:lnTo>
                  <a:pt x="40470" y="8560"/>
                </a:lnTo>
                <a:lnTo>
                  <a:pt x="40870" y="9520"/>
                </a:lnTo>
                <a:lnTo>
                  <a:pt x="41610" y="10100"/>
                </a:lnTo>
                <a:lnTo>
                  <a:pt x="42000" y="10290"/>
                </a:lnTo>
                <a:lnTo>
                  <a:pt x="42410" y="10340"/>
                </a:lnTo>
                <a:lnTo>
                  <a:pt x="42620" y="10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