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Lezhë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Albania • State Map | Fully Editable Vector Shape</a:t>
            </a:r>
          </a:p>
        </p:txBody>
      </p:sp>
      <p:sp>
        <p:nvSpPr>
          <p:cNvPr id="101" name="Lezhë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200" y="27710"/>
                </a:moveTo>
                <a:lnTo>
                  <a:pt x="51200" y="28140"/>
                </a:lnTo>
                <a:lnTo>
                  <a:pt x="50830" y="28780"/>
                </a:lnTo>
                <a:lnTo>
                  <a:pt x="50580" y="28960"/>
                </a:lnTo>
                <a:lnTo>
                  <a:pt x="50290" y="29260"/>
                </a:lnTo>
                <a:lnTo>
                  <a:pt x="50090" y="29530"/>
                </a:lnTo>
                <a:lnTo>
                  <a:pt x="49810" y="29650"/>
                </a:lnTo>
                <a:lnTo>
                  <a:pt x="49530" y="29700"/>
                </a:lnTo>
                <a:lnTo>
                  <a:pt x="49290" y="29730"/>
                </a:lnTo>
                <a:lnTo>
                  <a:pt x="49150" y="29770"/>
                </a:lnTo>
                <a:lnTo>
                  <a:pt x="49090" y="29850"/>
                </a:lnTo>
                <a:lnTo>
                  <a:pt x="49130" y="29950"/>
                </a:lnTo>
                <a:lnTo>
                  <a:pt x="50100" y="30800"/>
                </a:lnTo>
                <a:lnTo>
                  <a:pt x="50210" y="31010"/>
                </a:lnTo>
                <a:lnTo>
                  <a:pt x="50220" y="31440"/>
                </a:lnTo>
                <a:lnTo>
                  <a:pt x="50210" y="31620"/>
                </a:lnTo>
                <a:lnTo>
                  <a:pt x="50030" y="31890"/>
                </a:lnTo>
                <a:lnTo>
                  <a:pt x="47860" y="32780"/>
                </a:lnTo>
                <a:lnTo>
                  <a:pt x="47690" y="32900"/>
                </a:lnTo>
                <a:lnTo>
                  <a:pt x="47590" y="33030"/>
                </a:lnTo>
                <a:lnTo>
                  <a:pt x="47500" y="33400"/>
                </a:lnTo>
                <a:lnTo>
                  <a:pt x="47410" y="33560"/>
                </a:lnTo>
                <a:lnTo>
                  <a:pt x="47260" y="33690"/>
                </a:lnTo>
                <a:lnTo>
                  <a:pt x="47060" y="33750"/>
                </a:lnTo>
                <a:lnTo>
                  <a:pt x="46270" y="33610"/>
                </a:lnTo>
                <a:lnTo>
                  <a:pt x="46040" y="33600"/>
                </a:lnTo>
                <a:lnTo>
                  <a:pt x="45890" y="33640"/>
                </a:lnTo>
                <a:lnTo>
                  <a:pt x="45610" y="33850"/>
                </a:lnTo>
                <a:lnTo>
                  <a:pt x="45540" y="33910"/>
                </a:lnTo>
                <a:lnTo>
                  <a:pt x="45520" y="33990"/>
                </a:lnTo>
                <a:lnTo>
                  <a:pt x="45510" y="34110"/>
                </a:lnTo>
                <a:lnTo>
                  <a:pt x="45430" y="34230"/>
                </a:lnTo>
                <a:lnTo>
                  <a:pt x="45290" y="34280"/>
                </a:lnTo>
                <a:lnTo>
                  <a:pt x="44820" y="34130"/>
                </a:lnTo>
                <a:lnTo>
                  <a:pt x="44670" y="34030"/>
                </a:lnTo>
                <a:lnTo>
                  <a:pt x="44580" y="33930"/>
                </a:lnTo>
                <a:lnTo>
                  <a:pt x="44440" y="33670"/>
                </a:lnTo>
                <a:lnTo>
                  <a:pt x="44370" y="33620"/>
                </a:lnTo>
                <a:lnTo>
                  <a:pt x="44020" y="33810"/>
                </a:lnTo>
                <a:lnTo>
                  <a:pt x="43610" y="33940"/>
                </a:lnTo>
                <a:lnTo>
                  <a:pt x="43290" y="33980"/>
                </a:lnTo>
                <a:lnTo>
                  <a:pt x="42790" y="33860"/>
                </a:lnTo>
                <a:lnTo>
                  <a:pt x="42530" y="33670"/>
                </a:lnTo>
                <a:lnTo>
                  <a:pt x="42350" y="33580"/>
                </a:lnTo>
                <a:lnTo>
                  <a:pt x="42270" y="33560"/>
                </a:lnTo>
                <a:lnTo>
                  <a:pt x="42180" y="34060"/>
                </a:lnTo>
                <a:lnTo>
                  <a:pt x="42240" y="35350"/>
                </a:lnTo>
                <a:lnTo>
                  <a:pt x="42150" y="35730"/>
                </a:lnTo>
                <a:lnTo>
                  <a:pt x="42080" y="35810"/>
                </a:lnTo>
                <a:lnTo>
                  <a:pt x="42050" y="35920"/>
                </a:lnTo>
                <a:lnTo>
                  <a:pt x="42100" y="36050"/>
                </a:lnTo>
                <a:lnTo>
                  <a:pt x="42440" y="36430"/>
                </a:lnTo>
                <a:lnTo>
                  <a:pt x="42550" y="36600"/>
                </a:lnTo>
                <a:lnTo>
                  <a:pt x="42620" y="36830"/>
                </a:lnTo>
                <a:lnTo>
                  <a:pt x="42600" y="37050"/>
                </a:lnTo>
                <a:lnTo>
                  <a:pt x="42780" y="37810"/>
                </a:lnTo>
                <a:lnTo>
                  <a:pt x="42190" y="37770"/>
                </a:lnTo>
                <a:lnTo>
                  <a:pt x="42020" y="37640"/>
                </a:lnTo>
                <a:lnTo>
                  <a:pt x="41810" y="37440"/>
                </a:lnTo>
                <a:lnTo>
                  <a:pt x="41610" y="37190"/>
                </a:lnTo>
                <a:lnTo>
                  <a:pt x="41480" y="37110"/>
                </a:lnTo>
                <a:lnTo>
                  <a:pt x="41370" y="37100"/>
                </a:lnTo>
                <a:lnTo>
                  <a:pt x="41240" y="37200"/>
                </a:lnTo>
                <a:lnTo>
                  <a:pt x="41180" y="37310"/>
                </a:lnTo>
                <a:lnTo>
                  <a:pt x="41150" y="37440"/>
                </a:lnTo>
                <a:lnTo>
                  <a:pt x="41000" y="37620"/>
                </a:lnTo>
                <a:lnTo>
                  <a:pt x="40720" y="37830"/>
                </a:lnTo>
                <a:lnTo>
                  <a:pt x="40020" y="38060"/>
                </a:lnTo>
                <a:lnTo>
                  <a:pt x="39660" y="38100"/>
                </a:lnTo>
                <a:lnTo>
                  <a:pt x="39370" y="38070"/>
                </a:lnTo>
                <a:lnTo>
                  <a:pt x="39210" y="37960"/>
                </a:lnTo>
                <a:lnTo>
                  <a:pt x="39090" y="37840"/>
                </a:lnTo>
                <a:lnTo>
                  <a:pt x="38890" y="37590"/>
                </a:lnTo>
                <a:lnTo>
                  <a:pt x="38790" y="37500"/>
                </a:lnTo>
                <a:lnTo>
                  <a:pt x="38410" y="37260"/>
                </a:lnTo>
                <a:lnTo>
                  <a:pt x="38280" y="37250"/>
                </a:lnTo>
                <a:lnTo>
                  <a:pt x="37770" y="37460"/>
                </a:lnTo>
                <a:lnTo>
                  <a:pt x="37430" y="37500"/>
                </a:lnTo>
                <a:lnTo>
                  <a:pt x="37350" y="37540"/>
                </a:lnTo>
                <a:lnTo>
                  <a:pt x="37310" y="37580"/>
                </a:lnTo>
                <a:lnTo>
                  <a:pt x="37220" y="37760"/>
                </a:lnTo>
                <a:lnTo>
                  <a:pt x="36510" y="37370"/>
                </a:lnTo>
                <a:lnTo>
                  <a:pt x="36440" y="37310"/>
                </a:lnTo>
                <a:lnTo>
                  <a:pt x="36640" y="37250"/>
                </a:lnTo>
                <a:lnTo>
                  <a:pt x="37080" y="36210"/>
                </a:lnTo>
                <a:lnTo>
                  <a:pt x="37240" y="36210"/>
                </a:lnTo>
                <a:lnTo>
                  <a:pt x="37250" y="36540"/>
                </a:lnTo>
                <a:lnTo>
                  <a:pt x="37340" y="36720"/>
                </a:lnTo>
                <a:lnTo>
                  <a:pt x="37500" y="36750"/>
                </a:lnTo>
                <a:lnTo>
                  <a:pt x="37720" y="36640"/>
                </a:lnTo>
                <a:lnTo>
                  <a:pt x="37540" y="35830"/>
                </a:lnTo>
                <a:lnTo>
                  <a:pt x="37430" y="35610"/>
                </a:lnTo>
                <a:lnTo>
                  <a:pt x="37240" y="35810"/>
                </a:lnTo>
                <a:lnTo>
                  <a:pt x="37140" y="35570"/>
                </a:lnTo>
                <a:lnTo>
                  <a:pt x="36470" y="34960"/>
                </a:lnTo>
                <a:lnTo>
                  <a:pt x="36930" y="34140"/>
                </a:lnTo>
                <a:lnTo>
                  <a:pt x="36890" y="33190"/>
                </a:lnTo>
                <a:lnTo>
                  <a:pt x="36770" y="32170"/>
                </a:lnTo>
                <a:lnTo>
                  <a:pt x="36780" y="31630"/>
                </a:lnTo>
                <a:lnTo>
                  <a:pt x="37190" y="31770"/>
                </a:lnTo>
                <a:lnTo>
                  <a:pt x="37400" y="31370"/>
                </a:lnTo>
                <a:lnTo>
                  <a:pt x="37420" y="30730"/>
                </a:lnTo>
                <a:lnTo>
                  <a:pt x="37240" y="30150"/>
                </a:lnTo>
                <a:lnTo>
                  <a:pt x="37090" y="30160"/>
                </a:lnTo>
                <a:lnTo>
                  <a:pt x="35830" y="29640"/>
                </a:lnTo>
                <a:lnTo>
                  <a:pt x="35830" y="29630"/>
                </a:lnTo>
                <a:lnTo>
                  <a:pt x="35760" y="29300"/>
                </a:lnTo>
                <a:lnTo>
                  <a:pt x="34390" y="28210"/>
                </a:lnTo>
                <a:lnTo>
                  <a:pt x="34310" y="27840"/>
                </a:lnTo>
                <a:lnTo>
                  <a:pt x="34380" y="27490"/>
                </a:lnTo>
                <a:lnTo>
                  <a:pt x="34550" y="27260"/>
                </a:lnTo>
                <a:lnTo>
                  <a:pt x="34760" y="27220"/>
                </a:lnTo>
                <a:lnTo>
                  <a:pt x="35060" y="27340"/>
                </a:lnTo>
                <a:lnTo>
                  <a:pt x="35840" y="27820"/>
                </a:lnTo>
                <a:lnTo>
                  <a:pt x="36240" y="27990"/>
                </a:lnTo>
                <a:lnTo>
                  <a:pt x="36560" y="27890"/>
                </a:lnTo>
                <a:lnTo>
                  <a:pt x="36820" y="27600"/>
                </a:lnTo>
                <a:lnTo>
                  <a:pt x="36740" y="26970"/>
                </a:lnTo>
                <a:lnTo>
                  <a:pt x="36630" y="26630"/>
                </a:lnTo>
                <a:lnTo>
                  <a:pt x="36520" y="26500"/>
                </a:lnTo>
                <a:lnTo>
                  <a:pt x="36770" y="26400"/>
                </a:lnTo>
                <a:lnTo>
                  <a:pt x="37150" y="26340"/>
                </a:lnTo>
                <a:lnTo>
                  <a:pt x="37230" y="26350"/>
                </a:lnTo>
                <a:lnTo>
                  <a:pt x="37300" y="26400"/>
                </a:lnTo>
                <a:lnTo>
                  <a:pt x="37380" y="26470"/>
                </a:lnTo>
                <a:lnTo>
                  <a:pt x="37510" y="26540"/>
                </a:lnTo>
                <a:lnTo>
                  <a:pt x="37650" y="26570"/>
                </a:lnTo>
                <a:lnTo>
                  <a:pt x="37910" y="26570"/>
                </a:lnTo>
                <a:lnTo>
                  <a:pt x="37980" y="26600"/>
                </a:lnTo>
                <a:lnTo>
                  <a:pt x="38010" y="26650"/>
                </a:lnTo>
                <a:lnTo>
                  <a:pt x="37980" y="26720"/>
                </a:lnTo>
                <a:lnTo>
                  <a:pt x="37910" y="26820"/>
                </a:lnTo>
                <a:lnTo>
                  <a:pt x="37820" y="26970"/>
                </a:lnTo>
                <a:lnTo>
                  <a:pt x="37810" y="27090"/>
                </a:lnTo>
                <a:lnTo>
                  <a:pt x="37840" y="27190"/>
                </a:lnTo>
                <a:lnTo>
                  <a:pt x="37920" y="27250"/>
                </a:lnTo>
                <a:lnTo>
                  <a:pt x="38130" y="27360"/>
                </a:lnTo>
                <a:lnTo>
                  <a:pt x="38310" y="27370"/>
                </a:lnTo>
                <a:lnTo>
                  <a:pt x="39140" y="27240"/>
                </a:lnTo>
                <a:lnTo>
                  <a:pt x="39330" y="27260"/>
                </a:lnTo>
                <a:lnTo>
                  <a:pt x="39510" y="27370"/>
                </a:lnTo>
                <a:lnTo>
                  <a:pt x="39920" y="27710"/>
                </a:lnTo>
                <a:lnTo>
                  <a:pt x="40220" y="27820"/>
                </a:lnTo>
                <a:lnTo>
                  <a:pt x="40420" y="27740"/>
                </a:lnTo>
                <a:lnTo>
                  <a:pt x="40610" y="27600"/>
                </a:lnTo>
                <a:lnTo>
                  <a:pt x="40770" y="27440"/>
                </a:lnTo>
                <a:lnTo>
                  <a:pt x="40850" y="27330"/>
                </a:lnTo>
                <a:lnTo>
                  <a:pt x="40880" y="27230"/>
                </a:lnTo>
                <a:lnTo>
                  <a:pt x="40850" y="27110"/>
                </a:lnTo>
                <a:lnTo>
                  <a:pt x="40590" y="26530"/>
                </a:lnTo>
                <a:lnTo>
                  <a:pt x="41290" y="26490"/>
                </a:lnTo>
                <a:lnTo>
                  <a:pt x="41720" y="26270"/>
                </a:lnTo>
                <a:lnTo>
                  <a:pt x="41860" y="26260"/>
                </a:lnTo>
                <a:lnTo>
                  <a:pt x="42020" y="26340"/>
                </a:lnTo>
                <a:lnTo>
                  <a:pt x="42200" y="26470"/>
                </a:lnTo>
                <a:lnTo>
                  <a:pt x="42540" y="26600"/>
                </a:lnTo>
                <a:lnTo>
                  <a:pt x="42730" y="26600"/>
                </a:lnTo>
                <a:lnTo>
                  <a:pt x="42900" y="26550"/>
                </a:lnTo>
                <a:lnTo>
                  <a:pt x="43020" y="26450"/>
                </a:lnTo>
                <a:lnTo>
                  <a:pt x="43180" y="26260"/>
                </a:lnTo>
                <a:lnTo>
                  <a:pt x="43410" y="26050"/>
                </a:lnTo>
                <a:lnTo>
                  <a:pt x="43620" y="25800"/>
                </a:lnTo>
                <a:lnTo>
                  <a:pt x="43890" y="25640"/>
                </a:lnTo>
                <a:lnTo>
                  <a:pt x="44130" y="25570"/>
                </a:lnTo>
                <a:lnTo>
                  <a:pt x="44270" y="25580"/>
                </a:lnTo>
                <a:lnTo>
                  <a:pt x="44400" y="25710"/>
                </a:lnTo>
                <a:lnTo>
                  <a:pt x="44450" y="25850"/>
                </a:lnTo>
                <a:lnTo>
                  <a:pt x="44510" y="26170"/>
                </a:lnTo>
                <a:lnTo>
                  <a:pt x="44680" y="26620"/>
                </a:lnTo>
                <a:lnTo>
                  <a:pt x="44770" y="26770"/>
                </a:lnTo>
                <a:lnTo>
                  <a:pt x="45210" y="27330"/>
                </a:lnTo>
                <a:lnTo>
                  <a:pt x="45270" y="27460"/>
                </a:lnTo>
                <a:lnTo>
                  <a:pt x="45270" y="27580"/>
                </a:lnTo>
                <a:lnTo>
                  <a:pt x="45220" y="27660"/>
                </a:lnTo>
                <a:lnTo>
                  <a:pt x="45030" y="27840"/>
                </a:lnTo>
                <a:lnTo>
                  <a:pt x="45000" y="27960"/>
                </a:lnTo>
                <a:lnTo>
                  <a:pt x="45020" y="28090"/>
                </a:lnTo>
                <a:lnTo>
                  <a:pt x="45120" y="28230"/>
                </a:lnTo>
                <a:lnTo>
                  <a:pt x="45240" y="28340"/>
                </a:lnTo>
                <a:lnTo>
                  <a:pt x="45440" y="28410"/>
                </a:lnTo>
                <a:lnTo>
                  <a:pt x="46310" y="28440"/>
                </a:lnTo>
                <a:lnTo>
                  <a:pt x="46490" y="28390"/>
                </a:lnTo>
                <a:lnTo>
                  <a:pt x="46610" y="28290"/>
                </a:lnTo>
                <a:lnTo>
                  <a:pt x="46880" y="27800"/>
                </a:lnTo>
                <a:lnTo>
                  <a:pt x="47040" y="27570"/>
                </a:lnTo>
                <a:lnTo>
                  <a:pt x="47540" y="27070"/>
                </a:lnTo>
                <a:lnTo>
                  <a:pt x="47890" y="26870"/>
                </a:lnTo>
                <a:lnTo>
                  <a:pt x="48090" y="26690"/>
                </a:lnTo>
                <a:lnTo>
                  <a:pt x="48310" y="26370"/>
                </a:lnTo>
                <a:lnTo>
                  <a:pt x="48500" y="25760"/>
                </a:lnTo>
                <a:lnTo>
                  <a:pt x="48700" y="25540"/>
                </a:lnTo>
                <a:lnTo>
                  <a:pt x="48960" y="25360"/>
                </a:lnTo>
                <a:lnTo>
                  <a:pt x="50410" y="24630"/>
                </a:lnTo>
                <a:lnTo>
                  <a:pt x="51320" y="23770"/>
                </a:lnTo>
                <a:lnTo>
                  <a:pt x="51990" y="23890"/>
                </a:lnTo>
                <a:lnTo>
                  <a:pt x="52260" y="24090"/>
                </a:lnTo>
                <a:lnTo>
                  <a:pt x="52360" y="24290"/>
                </a:lnTo>
                <a:lnTo>
                  <a:pt x="52560" y="24840"/>
                </a:lnTo>
                <a:lnTo>
                  <a:pt x="52570" y="25030"/>
                </a:lnTo>
                <a:lnTo>
                  <a:pt x="52520" y="25190"/>
                </a:lnTo>
                <a:lnTo>
                  <a:pt x="52450" y="25350"/>
                </a:lnTo>
                <a:lnTo>
                  <a:pt x="52430" y="25570"/>
                </a:lnTo>
                <a:lnTo>
                  <a:pt x="52430" y="25800"/>
                </a:lnTo>
                <a:lnTo>
                  <a:pt x="52450" y="26100"/>
                </a:lnTo>
                <a:lnTo>
                  <a:pt x="52420" y="26250"/>
                </a:lnTo>
                <a:lnTo>
                  <a:pt x="52350" y="26350"/>
                </a:lnTo>
                <a:lnTo>
                  <a:pt x="51920" y="26720"/>
                </a:lnTo>
                <a:lnTo>
                  <a:pt x="51820" y="26820"/>
                </a:lnTo>
                <a:lnTo>
                  <a:pt x="51760" y="26900"/>
                </a:lnTo>
                <a:lnTo>
                  <a:pt x="51700" y="26970"/>
                </a:lnTo>
                <a:lnTo>
                  <a:pt x="51630" y="27010"/>
                </a:lnTo>
                <a:lnTo>
                  <a:pt x="51560" y="27070"/>
                </a:lnTo>
                <a:lnTo>
                  <a:pt x="51490" y="27150"/>
                </a:lnTo>
                <a:lnTo>
                  <a:pt x="51200" y="27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